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notesSlides/notesSlide1.xml" ContentType="application/vnd.openxmlformats-officedocument.presentationml.notesSlide+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notesSlides/notesSlide2.xml" ContentType="application/vnd.openxmlformats-officedocument.presentationml.notesSlide+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notesSlides/notesSlide10.xml" ContentType="application/vnd.openxmlformats-officedocument.presentationml.notesSlide+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ppt/notesSlides/notesSlide13.xml" ContentType="application/vnd.openxmlformats-officedocument.presentationml.notesSlide+xml"/>
  <Override PartName="/ppt/diagrams/data29.xml" ContentType="application/vnd.openxmlformats-officedocument.drawingml.diagramData+xml"/>
  <Override PartName="/ppt/diagrams/layout29.xml" ContentType="application/vnd.openxmlformats-officedocument.drawingml.diagramLayout+xml"/>
  <Override PartName="/ppt/diagrams/quickStyle29.xml" ContentType="application/vnd.openxmlformats-officedocument.drawingml.diagramStyle+xml"/>
  <Override PartName="/ppt/diagrams/colors29.xml" ContentType="application/vnd.openxmlformats-officedocument.drawingml.diagramColors+xml"/>
  <Override PartName="/ppt/diagrams/drawing29.xml" ContentType="application/vnd.ms-office.drawingml.diagramDrawing+xml"/>
  <Override PartName="/ppt/notesSlides/notesSlide14.xml" ContentType="application/vnd.openxmlformats-officedocument.presentationml.notesSlide+xml"/>
  <Override PartName="/ppt/diagrams/data30.xml" ContentType="application/vnd.openxmlformats-officedocument.drawingml.diagramData+xml"/>
  <Override PartName="/ppt/diagrams/layout30.xml" ContentType="application/vnd.openxmlformats-officedocument.drawingml.diagramLayout+xml"/>
  <Override PartName="/ppt/diagrams/quickStyle30.xml" ContentType="application/vnd.openxmlformats-officedocument.drawingml.diagramStyle+xml"/>
  <Override PartName="/ppt/diagrams/colors30.xml" ContentType="application/vnd.openxmlformats-officedocument.drawingml.diagramColors+xml"/>
  <Override PartName="/ppt/diagrams/drawing30.xml" ContentType="application/vnd.ms-office.drawingml.diagramDrawing+xml"/>
  <Override PartName="/ppt/notesSlides/notesSlide15.xml" ContentType="application/vnd.openxmlformats-officedocument.presentationml.notesSlide+xml"/>
  <Override PartName="/ppt/diagrams/data31.xml" ContentType="application/vnd.openxmlformats-officedocument.drawingml.diagramData+xml"/>
  <Override PartName="/ppt/diagrams/layout31.xml" ContentType="application/vnd.openxmlformats-officedocument.drawingml.diagramLayout+xml"/>
  <Override PartName="/ppt/diagrams/quickStyle31.xml" ContentType="application/vnd.openxmlformats-officedocument.drawingml.diagramStyle+xml"/>
  <Override PartName="/ppt/diagrams/colors31.xml" ContentType="application/vnd.openxmlformats-officedocument.drawingml.diagramColors+xml"/>
  <Override PartName="/ppt/diagrams/drawing31.xml" ContentType="application/vnd.ms-office.drawingml.diagramDrawing+xml"/>
  <Override PartName="/ppt/notesSlides/notesSlide16.xml" ContentType="application/vnd.openxmlformats-officedocument.presentationml.notesSlide+xml"/>
  <Override PartName="/ppt/diagrams/data32.xml" ContentType="application/vnd.openxmlformats-officedocument.drawingml.diagramData+xml"/>
  <Override PartName="/ppt/diagrams/layout32.xml" ContentType="application/vnd.openxmlformats-officedocument.drawingml.diagramLayout+xml"/>
  <Override PartName="/ppt/diagrams/quickStyle32.xml" ContentType="application/vnd.openxmlformats-officedocument.drawingml.diagramStyle+xml"/>
  <Override PartName="/ppt/diagrams/colors32.xml" ContentType="application/vnd.openxmlformats-officedocument.drawingml.diagramColors+xml"/>
  <Override PartName="/ppt/diagrams/drawing32.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33.xml" ContentType="application/vnd.openxmlformats-officedocument.drawingml.diagramData+xml"/>
  <Override PartName="/ppt/diagrams/layout33.xml" ContentType="application/vnd.openxmlformats-officedocument.drawingml.diagramLayout+xml"/>
  <Override PartName="/ppt/diagrams/quickStyle33.xml" ContentType="application/vnd.openxmlformats-officedocument.drawingml.diagramStyle+xml"/>
  <Override PartName="/ppt/diagrams/colors33.xml" ContentType="application/vnd.openxmlformats-officedocument.drawingml.diagramColors+xml"/>
  <Override PartName="/ppt/diagrams/drawing33.xml" ContentType="application/vnd.ms-office.drawingml.diagramDrawing+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diagrams/data34.xml" ContentType="application/vnd.openxmlformats-officedocument.drawingml.diagramData+xml"/>
  <Override PartName="/ppt/diagrams/layout34.xml" ContentType="application/vnd.openxmlformats-officedocument.drawingml.diagramLayout+xml"/>
  <Override PartName="/ppt/diagrams/quickStyle34.xml" ContentType="application/vnd.openxmlformats-officedocument.drawingml.diagramStyle+xml"/>
  <Override PartName="/ppt/diagrams/colors34.xml" ContentType="application/vnd.openxmlformats-officedocument.drawingml.diagramColors+xml"/>
  <Override PartName="/ppt/diagrams/drawing34.xml" ContentType="application/vnd.ms-office.drawingml.diagramDrawing+xml"/>
  <Override PartName="/ppt/notesSlides/notesSlide30.xml" ContentType="application/vnd.openxmlformats-officedocument.presentationml.notesSlide+xml"/>
  <Override PartName="/ppt/diagrams/data35.xml" ContentType="application/vnd.openxmlformats-officedocument.drawingml.diagramData+xml"/>
  <Override PartName="/ppt/diagrams/layout35.xml" ContentType="application/vnd.openxmlformats-officedocument.drawingml.diagramLayout+xml"/>
  <Override PartName="/ppt/diagrams/quickStyle35.xml" ContentType="application/vnd.openxmlformats-officedocument.drawingml.diagramStyle+xml"/>
  <Override PartName="/ppt/diagrams/colors35.xml" ContentType="application/vnd.openxmlformats-officedocument.drawingml.diagramColors+xml"/>
  <Override PartName="/ppt/diagrams/drawing35.xml" ContentType="application/vnd.ms-office.drawingml.diagramDrawing+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diagrams/data36.xml" ContentType="application/vnd.openxmlformats-officedocument.drawingml.diagramData+xml"/>
  <Override PartName="/ppt/diagrams/layout36.xml" ContentType="application/vnd.openxmlformats-officedocument.drawingml.diagramLayout+xml"/>
  <Override PartName="/ppt/diagrams/quickStyle36.xml" ContentType="application/vnd.openxmlformats-officedocument.drawingml.diagramStyle+xml"/>
  <Override PartName="/ppt/diagrams/colors36.xml" ContentType="application/vnd.openxmlformats-officedocument.drawingml.diagramColors+xml"/>
  <Override PartName="/ppt/diagrams/drawing36.xml" ContentType="application/vnd.ms-office.drawingml.diagramDrawing+xml"/>
  <Override PartName="/ppt/notesSlides/notesSlide36.xml" ContentType="application/vnd.openxmlformats-officedocument.presentationml.notesSlide+xml"/>
  <Override PartName="/ppt/diagrams/data37.xml" ContentType="application/vnd.openxmlformats-officedocument.drawingml.diagramData+xml"/>
  <Override PartName="/ppt/diagrams/layout37.xml" ContentType="application/vnd.openxmlformats-officedocument.drawingml.diagramLayout+xml"/>
  <Override PartName="/ppt/diagrams/quickStyle37.xml" ContentType="application/vnd.openxmlformats-officedocument.drawingml.diagramStyle+xml"/>
  <Override PartName="/ppt/diagrams/colors37.xml" ContentType="application/vnd.openxmlformats-officedocument.drawingml.diagramColors+xml"/>
  <Override PartName="/ppt/diagrams/drawing37.xml" ContentType="application/vnd.ms-office.drawingml.diagramDrawing+xml"/>
  <Override PartName="/ppt/notesSlides/notesSlide37.xml" ContentType="application/vnd.openxmlformats-officedocument.presentationml.notesSlide+xml"/>
  <Override PartName="/ppt/diagrams/data38.xml" ContentType="application/vnd.openxmlformats-officedocument.drawingml.diagramData+xml"/>
  <Override PartName="/ppt/diagrams/layout38.xml" ContentType="application/vnd.openxmlformats-officedocument.drawingml.diagramLayout+xml"/>
  <Override PartName="/ppt/diagrams/quickStyle38.xml" ContentType="application/vnd.openxmlformats-officedocument.drawingml.diagramStyle+xml"/>
  <Override PartName="/ppt/diagrams/colors38.xml" ContentType="application/vnd.openxmlformats-officedocument.drawingml.diagramColors+xml"/>
  <Override PartName="/ppt/diagrams/drawing38.xml" ContentType="application/vnd.ms-office.drawingml.diagramDrawing+xml"/>
  <Override PartName="/ppt/diagrams/data39.xml" ContentType="application/vnd.openxmlformats-officedocument.drawingml.diagramData+xml"/>
  <Override PartName="/ppt/diagrams/layout39.xml" ContentType="application/vnd.openxmlformats-officedocument.drawingml.diagramLayout+xml"/>
  <Override PartName="/ppt/diagrams/quickStyle39.xml" ContentType="application/vnd.openxmlformats-officedocument.drawingml.diagramStyle+xml"/>
  <Override PartName="/ppt/diagrams/colors39.xml" ContentType="application/vnd.openxmlformats-officedocument.drawingml.diagramColors+xml"/>
  <Override PartName="/ppt/diagrams/drawing39.xml" ContentType="application/vnd.ms-office.drawingml.diagramDrawing+xml"/>
  <Override PartName="/ppt/notesSlides/notesSlide38.xml" ContentType="application/vnd.openxmlformats-officedocument.presentationml.notesSlide+xml"/>
  <Override PartName="/ppt/diagrams/data40.xml" ContentType="application/vnd.openxmlformats-officedocument.drawingml.diagramData+xml"/>
  <Override PartName="/ppt/diagrams/layout40.xml" ContentType="application/vnd.openxmlformats-officedocument.drawingml.diagramLayout+xml"/>
  <Override PartName="/ppt/diagrams/quickStyle40.xml" ContentType="application/vnd.openxmlformats-officedocument.drawingml.diagramStyle+xml"/>
  <Override PartName="/ppt/diagrams/colors40.xml" ContentType="application/vnd.openxmlformats-officedocument.drawingml.diagramColors+xml"/>
  <Override PartName="/ppt/diagrams/drawing40.xml" ContentType="application/vnd.ms-office.drawingml.diagramDrawing+xml"/>
  <Override PartName="/ppt/diagrams/data41.xml" ContentType="application/vnd.openxmlformats-officedocument.drawingml.diagramData+xml"/>
  <Override PartName="/ppt/diagrams/layout41.xml" ContentType="application/vnd.openxmlformats-officedocument.drawingml.diagramLayout+xml"/>
  <Override PartName="/ppt/diagrams/quickStyle41.xml" ContentType="application/vnd.openxmlformats-officedocument.drawingml.diagramStyle+xml"/>
  <Override PartName="/ppt/diagrams/colors41.xml" ContentType="application/vnd.openxmlformats-officedocument.drawingml.diagramColors+xml"/>
  <Override PartName="/ppt/diagrams/drawing41.xml" ContentType="application/vnd.ms-office.drawingml.diagramDrawing+xml"/>
  <Override PartName="/ppt/notesSlides/notesSlide39.xml" ContentType="application/vnd.openxmlformats-officedocument.presentationml.notesSlide+xml"/>
  <Override PartName="/ppt/diagrams/data42.xml" ContentType="application/vnd.openxmlformats-officedocument.drawingml.diagramData+xml"/>
  <Override PartName="/ppt/diagrams/layout42.xml" ContentType="application/vnd.openxmlformats-officedocument.drawingml.diagramLayout+xml"/>
  <Override PartName="/ppt/diagrams/quickStyle42.xml" ContentType="application/vnd.openxmlformats-officedocument.drawingml.diagramStyle+xml"/>
  <Override PartName="/ppt/diagrams/colors42.xml" ContentType="application/vnd.openxmlformats-officedocument.drawingml.diagramColors+xml"/>
  <Override PartName="/ppt/diagrams/drawing42.xml" ContentType="application/vnd.ms-office.drawingml.diagramDrawing+xml"/>
  <Override PartName="/ppt/diagrams/data43.xml" ContentType="application/vnd.openxmlformats-officedocument.drawingml.diagramData+xml"/>
  <Override PartName="/ppt/diagrams/layout43.xml" ContentType="application/vnd.openxmlformats-officedocument.drawingml.diagramLayout+xml"/>
  <Override PartName="/ppt/diagrams/quickStyle43.xml" ContentType="application/vnd.openxmlformats-officedocument.drawingml.diagramStyle+xml"/>
  <Override PartName="/ppt/diagrams/colors43.xml" ContentType="application/vnd.openxmlformats-officedocument.drawingml.diagramColors+xml"/>
  <Override PartName="/ppt/diagrams/drawing43.xml" ContentType="application/vnd.ms-office.drawingml.diagramDrawing+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9" r:id="rId1"/>
  </p:sldMasterIdLst>
  <p:notesMasterIdLst>
    <p:notesMasterId r:id="rId94"/>
  </p:notesMasterIdLst>
  <p:sldIdLst>
    <p:sldId id="282" r:id="rId2"/>
    <p:sldId id="256" r:id="rId3"/>
    <p:sldId id="506" r:id="rId4"/>
    <p:sldId id="509" r:id="rId5"/>
    <p:sldId id="527" r:id="rId6"/>
    <p:sldId id="1605" r:id="rId7"/>
    <p:sldId id="514" r:id="rId8"/>
    <p:sldId id="513" r:id="rId9"/>
    <p:sldId id="531" r:id="rId10"/>
    <p:sldId id="1673" r:id="rId11"/>
    <p:sldId id="528" r:id="rId12"/>
    <p:sldId id="510" r:id="rId13"/>
    <p:sldId id="511" r:id="rId14"/>
    <p:sldId id="512" r:id="rId15"/>
    <p:sldId id="515" r:id="rId16"/>
    <p:sldId id="525" r:id="rId17"/>
    <p:sldId id="517" r:id="rId18"/>
    <p:sldId id="519" r:id="rId19"/>
    <p:sldId id="1607" r:id="rId20"/>
    <p:sldId id="518" r:id="rId21"/>
    <p:sldId id="520" r:id="rId22"/>
    <p:sldId id="1608" r:id="rId23"/>
    <p:sldId id="1609" r:id="rId24"/>
    <p:sldId id="521" r:id="rId25"/>
    <p:sldId id="1610" r:id="rId26"/>
    <p:sldId id="1603" r:id="rId27"/>
    <p:sldId id="1604" r:id="rId28"/>
    <p:sldId id="1602" r:id="rId29"/>
    <p:sldId id="516" r:id="rId30"/>
    <p:sldId id="498" r:id="rId31"/>
    <p:sldId id="1596" r:id="rId32"/>
    <p:sldId id="1629" r:id="rId33"/>
    <p:sldId id="1706" r:id="rId34"/>
    <p:sldId id="1628" r:id="rId35"/>
    <p:sldId id="1675" r:id="rId36"/>
    <p:sldId id="568" r:id="rId37"/>
    <p:sldId id="1672" r:id="rId38"/>
    <p:sldId id="313" r:id="rId39"/>
    <p:sldId id="314" r:id="rId40"/>
    <p:sldId id="1683" r:id="rId41"/>
    <p:sldId id="1684" r:id="rId42"/>
    <p:sldId id="1679" r:id="rId43"/>
    <p:sldId id="1680" r:id="rId44"/>
    <p:sldId id="1681" r:id="rId45"/>
    <p:sldId id="1682" r:id="rId46"/>
    <p:sldId id="1674" r:id="rId47"/>
    <p:sldId id="1595" r:id="rId48"/>
    <p:sldId id="328" r:id="rId49"/>
    <p:sldId id="1696" r:id="rId50"/>
    <p:sldId id="1697" r:id="rId51"/>
    <p:sldId id="1591" r:id="rId52"/>
    <p:sldId id="1693" r:id="rId53"/>
    <p:sldId id="1611" r:id="rId54"/>
    <p:sldId id="1687" r:id="rId55"/>
    <p:sldId id="1688" r:id="rId56"/>
    <p:sldId id="1689" r:id="rId57"/>
    <p:sldId id="1690" r:id="rId58"/>
    <p:sldId id="1691" r:id="rId59"/>
    <p:sldId id="1692" r:id="rId60"/>
    <p:sldId id="1638" r:id="rId61"/>
    <p:sldId id="1639" r:id="rId62"/>
    <p:sldId id="1707" r:id="rId63"/>
    <p:sldId id="1640" r:id="rId64"/>
    <p:sldId id="1641" r:id="rId65"/>
    <p:sldId id="1642" r:id="rId66"/>
    <p:sldId id="1678" r:id="rId67"/>
    <p:sldId id="1643" r:id="rId68"/>
    <p:sldId id="292" r:id="rId69"/>
    <p:sldId id="1627" r:id="rId70"/>
    <p:sldId id="1583" r:id="rId71"/>
    <p:sldId id="1584" r:id="rId72"/>
    <p:sldId id="309" r:id="rId73"/>
    <p:sldId id="1585" r:id="rId74"/>
    <p:sldId id="1700" r:id="rId75"/>
    <p:sldId id="1701" r:id="rId76"/>
    <p:sldId id="1702" r:id="rId77"/>
    <p:sldId id="1703" r:id="rId78"/>
    <p:sldId id="1636" r:id="rId79"/>
    <p:sldId id="1637" r:id="rId80"/>
    <p:sldId id="1614" r:id="rId81"/>
    <p:sldId id="1615" r:id="rId82"/>
    <p:sldId id="1650" r:id="rId83"/>
    <p:sldId id="1652" r:id="rId84"/>
    <p:sldId id="1654" r:id="rId85"/>
    <p:sldId id="1662" r:id="rId86"/>
    <p:sldId id="1708" r:id="rId87"/>
    <p:sldId id="1709" r:id="rId88"/>
    <p:sldId id="1665" r:id="rId89"/>
    <p:sldId id="1666" r:id="rId90"/>
    <p:sldId id="1710" r:id="rId91"/>
    <p:sldId id="1667" r:id="rId92"/>
    <p:sldId id="285" r:id="rId9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788" autoAdjust="0"/>
    <p:restoredTop sz="89216" autoAdjust="0"/>
  </p:normalViewPr>
  <p:slideViewPr>
    <p:cSldViewPr snapToGrid="0">
      <p:cViewPr varScale="1">
        <p:scale>
          <a:sx n="97" d="100"/>
          <a:sy n="97" d="100"/>
        </p:scale>
        <p:origin x="894" y="90"/>
      </p:cViewPr>
      <p:guideLst/>
    </p:cSldViewPr>
  </p:slideViewPr>
  <p:notesTextViewPr>
    <p:cViewPr>
      <p:scale>
        <a:sx n="3" d="2"/>
        <a:sy n="3" d="2"/>
      </p:scale>
      <p:origin x="0" y="0"/>
    </p:cViewPr>
  </p:notesTextViewPr>
  <p:sorterViewPr>
    <p:cViewPr>
      <p:scale>
        <a:sx n="100" d="100"/>
        <a:sy n="100" d="100"/>
      </p:scale>
      <p:origin x="0" y="-10572"/>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presProps" Target="pres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tableStyles" Target="tableStyles.xml"/></Relationships>
</file>

<file path=ppt/diagrams/_rels/data17.xml.rels><?xml version="1.0" encoding="UTF-8" standalone="yes"?>
<Relationships xmlns="http://schemas.openxmlformats.org/package/2006/relationships"><Relationship Id="rId1" Type="http://schemas.openxmlformats.org/officeDocument/2006/relationships/hyperlink" Target="https://support.microsoft.com/en-us/help/156932/asynchronous-disk-i-o-appears-as-synchronous-on-windows" TargetMode="External"/></Relationships>
</file>

<file path=ppt/diagrams/_rels/data21.xml.rels><?xml version="1.0" encoding="UTF-8" standalone="yes"?>
<Relationships xmlns="http://schemas.openxmlformats.org/package/2006/relationships"><Relationship Id="rId1" Type="http://schemas.openxmlformats.org/officeDocument/2006/relationships/hyperlink" Target="https://docs.microsoft.com/en-us/previous-versions/sql/sql-server-2005/administrator/cc966412(v=technet.10)?redirectedfrom=MSDN" TargetMode="External"/></Relationships>
</file>

<file path=ppt/diagrams/_rels/data22.xml.rels><?xml version="1.0" encoding="UTF-8" standalone="yes"?>
<Relationships xmlns="http://schemas.openxmlformats.org/package/2006/relationships"><Relationship Id="rId1" Type="http://schemas.openxmlformats.org/officeDocument/2006/relationships/hyperlink" Target="https://support.microsoft.com/en-us/help/967351/a-heavily-fragmented-file-in-an-ntfs-volume-may-not-grow-beyond-a-cert" TargetMode="External"/></Relationships>
</file>

<file path=ppt/diagrams/_rels/data28.xml.rels><?xml version="1.0" encoding="UTF-8" standalone="yes"?>
<Relationships xmlns="http://schemas.openxmlformats.org/package/2006/relationships"><Relationship Id="rId2" Type="http://schemas.openxmlformats.org/officeDocument/2006/relationships/hyperlink" Target="https://docs.microsoft.com/en-us/windows/win32/api/ioapiset/nf-ioapiset-getoverlappedresult" TargetMode="External"/><Relationship Id="rId1" Type="http://schemas.openxmlformats.org/officeDocument/2006/relationships/hyperlink" Target="http://msdn.microsoft.com/en-us/library/windows/desktop/aa365469(v=vs.85).aspx" TargetMode="External"/></Relationships>
</file>

<file path=ppt/diagrams/_rels/data33.xml.rels><?xml version="1.0" encoding="UTF-8" standalone="yes"?>
<Relationships xmlns="http://schemas.openxmlformats.org/package/2006/relationships"><Relationship Id="rId2" Type="http://schemas.openxmlformats.org/officeDocument/2006/relationships/hyperlink" Target="https://www.microsoft.com/en-us/download/details.aspx?id=21949" TargetMode="External"/><Relationship Id="rId1" Type="http://schemas.openxmlformats.org/officeDocument/2006/relationships/hyperlink" Target="http://msdn.microsoft.com/en-us/library/windows/desktop/hh182553(v=vs.85).aspx" TargetMode="External"/></Relationships>
</file>

<file path=ppt/diagrams/_rels/data34.xml.rels><?xml version="1.0" encoding="UTF-8" standalone="yes"?>
<Relationships xmlns="http://schemas.openxmlformats.org/package/2006/relationships"><Relationship Id="rId1" Type="http://schemas.openxmlformats.org/officeDocument/2006/relationships/hyperlink" Target="http://msdn.microsoft.com/en-us/library/windows/desktop/aa365544(v=vs.85).aspx" TargetMode="External"/></Relationships>
</file>

<file path=ppt/diagrams/_rels/data37.xml.rels><?xml version="1.0" encoding="UTF-8" standalone="yes"?>
<Relationships xmlns="http://schemas.openxmlformats.org/package/2006/relationships"><Relationship Id="rId1" Type="http://schemas.openxmlformats.org/officeDocument/2006/relationships/hyperlink" Target="WriteFileGather" TargetMode="External"/></Relationships>
</file>

<file path=ppt/diagrams/_rels/data38.xml.rels><?xml version="1.0" encoding="UTF-8" standalone="yes"?>
<Relationships xmlns="http://schemas.openxmlformats.org/package/2006/relationships"><Relationship Id="rId1" Type="http://schemas.openxmlformats.org/officeDocument/2006/relationships/hyperlink" Target="http://msdn.microsoft.com/en-us/library/windows/desktop/aa365564(v=vs.85).aspx" TargetMode="External"/></Relationships>
</file>

<file path=ppt/diagrams/_rels/data4.xml.rels><?xml version="1.0" encoding="UTF-8" standalone="yes"?>
<Relationships xmlns="http://schemas.openxmlformats.org/package/2006/relationships"><Relationship Id="rId3" Type="http://schemas.openxmlformats.org/officeDocument/2006/relationships/hyperlink" Target="https://www.amazon.com/Professional-Server-2012-Internals-Troubleshooting/dp/1118177657" TargetMode="External"/><Relationship Id="rId2" Type="http://schemas.openxmlformats.org/officeDocument/2006/relationships/hyperlink" Target="https://www.dellemc.com/en-us/collaterals/unauth/white-papers/products/storage/h18250-dell-emc-powerstore-microsoft-sql-server-best-practices.pdf" TargetMode="External"/><Relationship Id="rId1" Type="http://schemas.openxmlformats.org/officeDocument/2006/relationships/hyperlink" Target="https://www.vmware.com/content/dam/digitalmarketing/vmware/en/pdf/solutions/sql-server-on-vmware-best-practices-guide.pdf" TargetMode="External"/><Relationship Id="rId4" Type="http://schemas.openxmlformats.org/officeDocument/2006/relationships/hyperlink" Target="https://www.amazon.com/Professional-Server-2008-Internals-Troubleshooting/dp/0470484284" TargetMode="External"/></Relationships>
</file>

<file path=ppt/diagrams/_rels/data40.xml.rels><?xml version="1.0" encoding="UTF-8" standalone="yes"?>
<Relationships xmlns="http://schemas.openxmlformats.org/package/2006/relationships"><Relationship Id="rId3" Type="http://schemas.openxmlformats.org/officeDocument/2006/relationships/hyperlink" Target="https://blogs.msdn.microsoft.com/bobsql/2016/06/03/sql-2016-it-just-runs-faster-ldf-stamped/" TargetMode="External"/><Relationship Id="rId2" Type="http://schemas.openxmlformats.org/officeDocument/2006/relationships/hyperlink" Target="https://technet.microsoft.com/en-us/library/hh831602(v=ws.11).aspx" TargetMode="External"/><Relationship Id="rId1" Type="http://schemas.openxmlformats.org/officeDocument/2006/relationships/hyperlink" Target="https://en.wikipedia.org/wiki/Thin_provisioning" TargetMode="External"/></Relationships>
</file>

<file path=ppt/diagrams/_rels/drawing17.xml.rels><?xml version="1.0" encoding="UTF-8" standalone="yes"?>
<Relationships xmlns="http://schemas.openxmlformats.org/package/2006/relationships"><Relationship Id="rId1" Type="http://schemas.openxmlformats.org/officeDocument/2006/relationships/hyperlink" Target="https://support.microsoft.com/en-us/help/156932/asynchronous-disk-i-o-appears-as-synchronous-on-windows" TargetMode="External"/></Relationships>
</file>

<file path=ppt/diagrams/_rels/drawing21.xml.rels><?xml version="1.0" encoding="UTF-8" standalone="yes"?>
<Relationships xmlns="http://schemas.openxmlformats.org/package/2006/relationships"><Relationship Id="rId1" Type="http://schemas.openxmlformats.org/officeDocument/2006/relationships/hyperlink" Target="https://docs.microsoft.com/en-us/previous-versions/sql/sql-server-2005/administrator/cc966412(v=technet.10)?redirectedfrom=MSDN" TargetMode="External"/></Relationships>
</file>

<file path=ppt/diagrams/_rels/drawing22.xml.rels><?xml version="1.0" encoding="UTF-8" standalone="yes"?>
<Relationships xmlns="http://schemas.openxmlformats.org/package/2006/relationships"><Relationship Id="rId1" Type="http://schemas.openxmlformats.org/officeDocument/2006/relationships/hyperlink" Target="https://support.microsoft.com/en-us/help/967351/a-heavily-fragmented-file-in-an-ntfs-volume-may-not-grow-beyond-a-cert" TargetMode="External"/></Relationships>
</file>

<file path=ppt/diagrams/_rels/drawing28.xml.rels><?xml version="1.0" encoding="UTF-8" standalone="yes"?>
<Relationships xmlns="http://schemas.openxmlformats.org/package/2006/relationships"><Relationship Id="rId2" Type="http://schemas.openxmlformats.org/officeDocument/2006/relationships/hyperlink" Target="https://docs.microsoft.com/en-us/windows/win32/api/ioapiset/nf-ioapiset-getoverlappedresult" TargetMode="External"/><Relationship Id="rId1" Type="http://schemas.openxmlformats.org/officeDocument/2006/relationships/hyperlink" Target="http://msdn.microsoft.com/en-us/library/windows/desktop/aa365469(v=vs.85).aspx" TargetMode="External"/></Relationships>
</file>

<file path=ppt/diagrams/_rels/drawing33.xml.rels><?xml version="1.0" encoding="UTF-8" standalone="yes"?>
<Relationships xmlns="http://schemas.openxmlformats.org/package/2006/relationships"><Relationship Id="rId2" Type="http://schemas.openxmlformats.org/officeDocument/2006/relationships/hyperlink" Target="https://www.microsoft.com/en-us/download/details.aspx?id=21949" TargetMode="External"/><Relationship Id="rId1" Type="http://schemas.openxmlformats.org/officeDocument/2006/relationships/hyperlink" Target="http://msdn.microsoft.com/en-us/library/windows/desktop/hh182553(v=vs.85).aspx" TargetMode="External"/></Relationships>
</file>

<file path=ppt/diagrams/_rels/drawing34.xml.rels><?xml version="1.0" encoding="UTF-8" standalone="yes"?>
<Relationships xmlns="http://schemas.openxmlformats.org/package/2006/relationships"><Relationship Id="rId1" Type="http://schemas.openxmlformats.org/officeDocument/2006/relationships/hyperlink" Target="http://msdn.microsoft.com/en-us/library/windows/desktop/aa365544(v=vs.85).aspx" TargetMode="External"/></Relationships>
</file>

<file path=ppt/diagrams/_rels/drawing37.xml.rels><?xml version="1.0" encoding="UTF-8" standalone="yes"?>
<Relationships xmlns="http://schemas.openxmlformats.org/package/2006/relationships"><Relationship Id="rId1" Type="http://schemas.openxmlformats.org/officeDocument/2006/relationships/hyperlink" Target="WriteFileGather" TargetMode="External"/></Relationships>
</file>

<file path=ppt/diagrams/_rels/drawing38.xml.rels><?xml version="1.0" encoding="UTF-8" standalone="yes"?>
<Relationships xmlns="http://schemas.openxmlformats.org/package/2006/relationships"><Relationship Id="rId1" Type="http://schemas.openxmlformats.org/officeDocument/2006/relationships/hyperlink" Target="http://msdn.microsoft.com/en-us/library/windows/desktop/aa365564(v=vs.85).aspx" TargetMode="External"/></Relationships>
</file>

<file path=ppt/diagrams/_rels/drawing4.xml.rels><?xml version="1.0" encoding="UTF-8" standalone="yes"?>
<Relationships xmlns="http://schemas.openxmlformats.org/package/2006/relationships"><Relationship Id="rId3" Type="http://schemas.openxmlformats.org/officeDocument/2006/relationships/hyperlink" Target="https://www.amazon.com/Professional-Server-2012-Internals-Troubleshooting/dp/1118177657" TargetMode="External"/><Relationship Id="rId2" Type="http://schemas.openxmlformats.org/officeDocument/2006/relationships/hyperlink" Target="https://www.dellemc.com/en-us/collaterals/unauth/white-papers/products/storage/h18250-dell-emc-powerstore-microsoft-sql-server-best-practices.pdf" TargetMode="External"/><Relationship Id="rId1" Type="http://schemas.openxmlformats.org/officeDocument/2006/relationships/hyperlink" Target="https://www.vmware.com/content/dam/digitalmarketing/vmware/en/pdf/solutions/sql-server-on-vmware-best-practices-guide.pdf" TargetMode="External"/><Relationship Id="rId4" Type="http://schemas.openxmlformats.org/officeDocument/2006/relationships/hyperlink" Target="https://www.amazon.com/Professional-Server-2008-Internals-Troubleshooting/dp/0470484284" TargetMode="External"/></Relationships>
</file>

<file path=ppt/diagrams/_rels/drawing40.xml.rels><?xml version="1.0" encoding="UTF-8" standalone="yes"?>
<Relationships xmlns="http://schemas.openxmlformats.org/package/2006/relationships"><Relationship Id="rId3" Type="http://schemas.openxmlformats.org/officeDocument/2006/relationships/hyperlink" Target="https://blogs.msdn.microsoft.com/bobsql/2016/06/03/sql-2016-it-just-runs-faster-ldf-stamped/" TargetMode="External"/><Relationship Id="rId2" Type="http://schemas.openxmlformats.org/officeDocument/2006/relationships/hyperlink" Target="https://technet.microsoft.com/en-us/library/hh831602(v=ws.11).aspx" TargetMode="External"/><Relationship Id="rId1" Type="http://schemas.openxmlformats.org/officeDocument/2006/relationships/hyperlink" Target="https://en.wikipedia.org/wiki/Thin_provisioning" TargetMode="Externa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7.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2.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8A60D39-4FC5-4E6B-9BBB-31B2443AB868}"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pt-BR"/>
        </a:p>
      </dgm:t>
    </dgm:pt>
    <dgm:pt modelId="{069AF3C3-0839-4F91-81E7-02676FF68B66}">
      <dgm:prSet/>
      <dgm:spPr/>
      <dgm:t>
        <a:bodyPr/>
        <a:lstStyle/>
        <a:p>
          <a:r>
            <a:rPr lang="pt-BR" dirty="0">
              <a:latin typeface="Arial" panose="020B0604020202020204" pitchFamily="34" charset="0"/>
              <a:cs typeface="Arial" panose="020B0604020202020204" pitchFamily="34" charset="0"/>
            </a:rPr>
            <a:t>Detalhes podem variar entre as versões do SQL…</a:t>
          </a:r>
        </a:p>
      </dgm:t>
    </dgm:pt>
    <dgm:pt modelId="{2754F485-DD9A-4C7C-B04E-FF4E8AADD28D}" type="parTrans" cxnId="{F8F80740-4D53-49CB-8A65-7F3AA059F1A1}">
      <dgm:prSet/>
      <dgm:spPr/>
      <dgm:t>
        <a:bodyPr/>
        <a:lstStyle/>
        <a:p>
          <a:endParaRPr lang="pt-BR">
            <a:latin typeface="Arial" panose="020B0604020202020204" pitchFamily="34" charset="0"/>
            <a:cs typeface="Arial" panose="020B0604020202020204" pitchFamily="34" charset="0"/>
          </a:endParaRPr>
        </a:p>
      </dgm:t>
    </dgm:pt>
    <dgm:pt modelId="{D9D48411-67B8-463A-9BDF-F01B613B006E}" type="sibTrans" cxnId="{F8F80740-4D53-49CB-8A65-7F3AA059F1A1}">
      <dgm:prSet/>
      <dgm:spPr/>
      <dgm:t>
        <a:bodyPr/>
        <a:lstStyle/>
        <a:p>
          <a:endParaRPr lang="pt-BR">
            <a:latin typeface="Arial" panose="020B0604020202020204" pitchFamily="34" charset="0"/>
            <a:cs typeface="Arial" panose="020B0604020202020204" pitchFamily="34" charset="0"/>
          </a:endParaRPr>
        </a:p>
      </dgm:t>
    </dgm:pt>
    <dgm:pt modelId="{CED16F1B-F249-4023-8738-74F57725011D}">
      <dgm:prSet custT="1"/>
      <dgm:spPr/>
      <dgm:t>
        <a:bodyPr/>
        <a:lstStyle/>
        <a:p>
          <a:r>
            <a:rPr lang="pt-BR" sz="2000" dirty="0">
              <a:latin typeface="Arial" panose="020B0604020202020204" pitchFamily="34" charset="0"/>
              <a:cs typeface="Arial" panose="020B0604020202020204" pitchFamily="34" charset="0"/>
            </a:rPr>
            <a:t>O conceito permanece parecido…</a:t>
          </a:r>
        </a:p>
      </dgm:t>
    </dgm:pt>
    <dgm:pt modelId="{3A0A89BA-8234-46C3-A373-EA3E697C9E8F}" type="parTrans" cxnId="{E9A67160-D107-4A5F-B512-C8D74D58CA05}">
      <dgm:prSet/>
      <dgm:spPr/>
      <dgm:t>
        <a:bodyPr/>
        <a:lstStyle/>
        <a:p>
          <a:endParaRPr lang="pt-BR">
            <a:latin typeface="Arial" panose="020B0604020202020204" pitchFamily="34" charset="0"/>
            <a:cs typeface="Arial" panose="020B0604020202020204" pitchFamily="34" charset="0"/>
          </a:endParaRPr>
        </a:p>
      </dgm:t>
    </dgm:pt>
    <dgm:pt modelId="{903F84B8-98E4-446E-9483-C6B304829F8F}" type="sibTrans" cxnId="{E9A67160-D107-4A5F-B512-C8D74D58CA05}">
      <dgm:prSet/>
      <dgm:spPr/>
      <dgm:t>
        <a:bodyPr/>
        <a:lstStyle/>
        <a:p>
          <a:endParaRPr lang="pt-BR">
            <a:latin typeface="Arial" panose="020B0604020202020204" pitchFamily="34" charset="0"/>
            <a:cs typeface="Arial" panose="020B0604020202020204" pitchFamily="34" charset="0"/>
          </a:endParaRPr>
        </a:p>
      </dgm:t>
    </dgm:pt>
    <dgm:pt modelId="{07D15C45-13C3-445F-BDBC-0FFD5D130EEF}">
      <dgm:prSet/>
      <dgm:spPr/>
      <dgm:t>
        <a:bodyPr/>
        <a:lstStyle/>
        <a:p>
          <a:r>
            <a:rPr lang="pt-BR" dirty="0">
              <a:latin typeface="Arial" panose="020B0604020202020204" pitchFamily="34" charset="0"/>
              <a:cs typeface="Arial" panose="020B0604020202020204" pitchFamily="34" charset="0"/>
            </a:rPr>
            <a:t>Muita coisa aqui foi tirado da minha cabeça e descobertas/estudos via </a:t>
          </a:r>
          <a:r>
            <a:rPr lang="pt-BR" dirty="0" err="1">
              <a:latin typeface="Arial" panose="020B0604020202020204" pitchFamily="34" charset="0"/>
              <a:cs typeface="Arial" panose="020B0604020202020204" pitchFamily="34" charset="0"/>
            </a:rPr>
            <a:t>WinDbg</a:t>
          </a:r>
          <a:r>
            <a:rPr lang="pt-BR" dirty="0">
              <a:latin typeface="Arial" panose="020B0604020202020204" pitchFamily="34" charset="0"/>
              <a:cs typeface="Arial" panose="020B0604020202020204" pitchFamily="34" charset="0"/>
            </a:rPr>
            <a:t>, então, é provável que eu fale umas merdas, não se apegue aos detalhes, o conceito vai fazer sentido e é o mais importante.</a:t>
          </a:r>
        </a:p>
      </dgm:t>
    </dgm:pt>
    <dgm:pt modelId="{4346656C-35C2-4FC4-9A99-DA554D34F08B}" type="parTrans" cxnId="{B4823608-ACD2-4857-B8B9-59AFC7F919FC}">
      <dgm:prSet/>
      <dgm:spPr/>
      <dgm:t>
        <a:bodyPr/>
        <a:lstStyle/>
        <a:p>
          <a:endParaRPr lang="pt-BR">
            <a:latin typeface="Arial" panose="020B0604020202020204" pitchFamily="34" charset="0"/>
            <a:cs typeface="Arial" panose="020B0604020202020204" pitchFamily="34" charset="0"/>
          </a:endParaRPr>
        </a:p>
      </dgm:t>
    </dgm:pt>
    <dgm:pt modelId="{10E5286F-E894-4AD2-8558-30BDFF7F611D}" type="sibTrans" cxnId="{B4823608-ACD2-4857-B8B9-59AFC7F919FC}">
      <dgm:prSet/>
      <dgm:spPr/>
      <dgm:t>
        <a:bodyPr/>
        <a:lstStyle/>
        <a:p>
          <a:endParaRPr lang="pt-BR">
            <a:latin typeface="Arial" panose="020B0604020202020204" pitchFamily="34" charset="0"/>
            <a:cs typeface="Arial" panose="020B0604020202020204" pitchFamily="34" charset="0"/>
          </a:endParaRPr>
        </a:p>
      </dgm:t>
    </dgm:pt>
    <dgm:pt modelId="{3CF8C6AE-04F2-40A9-A6DB-AA89CD1A535A}">
      <dgm:prSet/>
      <dgm:spPr/>
      <dgm:t>
        <a:bodyPr/>
        <a:lstStyle/>
        <a:p>
          <a:r>
            <a:rPr lang="pt-BR" dirty="0">
              <a:latin typeface="Arial" panose="020B0604020202020204" pitchFamily="34" charset="0"/>
              <a:cs typeface="Arial" panose="020B0604020202020204" pitchFamily="34" charset="0"/>
            </a:rPr>
            <a:t>Vários slides e demos foram retirados das apresentações do Bob Ward com a autorização dele… S2 Bob!</a:t>
          </a:r>
        </a:p>
      </dgm:t>
    </dgm:pt>
    <dgm:pt modelId="{5A56696B-837B-4DA1-95D6-FC760F4B658D}" type="parTrans" cxnId="{F72493FA-F739-4DA7-A9A3-87FAF4A19D75}">
      <dgm:prSet/>
      <dgm:spPr/>
      <dgm:t>
        <a:bodyPr/>
        <a:lstStyle/>
        <a:p>
          <a:endParaRPr lang="pt-BR">
            <a:latin typeface="Arial" panose="020B0604020202020204" pitchFamily="34" charset="0"/>
            <a:cs typeface="Arial" panose="020B0604020202020204" pitchFamily="34" charset="0"/>
          </a:endParaRPr>
        </a:p>
      </dgm:t>
    </dgm:pt>
    <dgm:pt modelId="{5D2D6A6E-4DEF-4243-887F-F911525D8ED7}" type="sibTrans" cxnId="{F72493FA-F739-4DA7-A9A3-87FAF4A19D75}">
      <dgm:prSet/>
      <dgm:spPr/>
      <dgm:t>
        <a:bodyPr/>
        <a:lstStyle/>
        <a:p>
          <a:endParaRPr lang="pt-BR">
            <a:latin typeface="Arial" panose="020B0604020202020204" pitchFamily="34" charset="0"/>
            <a:cs typeface="Arial" panose="020B0604020202020204" pitchFamily="34" charset="0"/>
          </a:endParaRPr>
        </a:p>
      </dgm:t>
    </dgm:pt>
    <dgm:pt modelId="{D3F21347-BA9A-48A0-B9F8-29E1D55A2A99}">
      <dgm:prSet custT="1"/>
      <dgm:spPr/>
      <dgm:t>
        <a:bodyPr/>
        <a:lstStyle/>
        <a:p>
          <a:r>
            <a:rPr lang="pt-BR" sz="1800" dirty="0">
              <a:latin typeface="Arial" panose="020B0604020202020204" pitchFamily="34" charset="0"/>
              <a:cs typeface="Arial" panose="020B0604020202020204" pitchFamily="34" charset="0"/>
            </a:rPr>
            <a:t>Algumas outras fontes foram, Bob </a:t>
          </a:r>
          <a:r>
            <a:rPr lang="pt-BR" sz="1800" dirty="0" err="1">
              <a:latin typeface="Arial" panose="020B0604020202020204" pitchFamily="34" charset="0"/>
              <a:cs typeface="Arial" panose="020B0604020202020204" pitchFamily="34" charset="0"/>
            </a:rPr>
            <a:t>Door</a:t>
          </a:r>
          <a:r>
            <a:rPr lang="pt-BR" sz="1800" dirty="0">
              <a:latin typeface="Arial" panose="020B0604020202020204" pitchFamily="34" charset="0"/>
              <a:cs typeface="Arial" panose="020B0604020202020204" pitchFamily="34" charset="0"/>
            </a:rPr>
            <a:t>, Paul </a:t>
          </a:r>
          <a:r>
            <a:rPr lang="pt-BR" sz="1800" dirty="0" err="1">
              <a:latin typeface="Arial" panose="020B0604020202020204" pitchFamily="34" charset="0"/>
              <a:cs typeface="Arial" panose="020B0604020202020204" pitchFamily="34" charset="0"/>
            </a:rPr>
            <a:t>Randal</a:t>
          </a:r>
          <a:r>
            <a:rPr lang="pt-BR" sz="1800" dirty="0">
              <a:latin typeface="Arial" panose="020B0604020202020204" pitchFamily="34" charset="0"/>
              <a:cs typeface="Arial" panose="020B0604020202020204" pitchFamily="34" charset="0"/>
            </a:rPr>
            <a:t>, Argenis Fernandez, Ewald </a:t>
          </a:r>
          <a:r>
            <a:rPr lang="pt-BR" sz="1800" dirty="0" err="1">
              <a:latin typeface="Arial" panose="020B0604020202020204" pitchFamily="34" charset="0"/>
              <a:cs typeface="Arial" panose="020B0604020202020204" pitchFamily="34" charset="0"/>
            </a:rPr>
            <a:t>Cress</a:t>
          </a:r>
          <a:r>
            <a:rPr lang="pt-BR" sz="1800" dirty="0">
              <a:latin typeface="Arial" panose="020B0604020202020204" pitchFamily="34" charset="0"/>
              <a:cs typeface="Arial" panose="020B0604020202020204" pitchFamily="34" charset="0"/>
            </a:rPr>
            <a:t> e o monstro Ken Henderson… Leia tudo que esses caras escreveram…</a:t>
          </a:r>
        </a:p>
      </dgm:t>
    </dgm:pt>
    <dgm:pt modelId="{CAD0726C-4DF8-4886-AB19-49BD0DFAD05D}" type="parTrans" cxnId="{C90631F1-F4EB-4613-B422-55805728E42C}">
      <dgm:prSet/>
      <dgm:spPr/>
      <dgm:t>
        <a:bodyPr/>
        <a:lstStyle/>
        <a:p>
          <a:endParaRPr lang="pt-BR">
            <a:latin typeface="Arial" panose="020B0604020202020204" pitchFamily="34" charset="0"/>
            <a:cs typeface="Arial" panose="020B0604020202020204" pitchFamily="34" charset="0"/>
          </a:endParaRPr>
        </a:p>
      </dgm:t>
    </dgm:pt>
    <dgm:pt modelId="{91D8F83E-906A-4369-954C-445BE29013C9}" type="sibTrans" cxnId="{C90631F1-F4EB-4613-B422-55805728E42C}">
      <dgm:prSet/>
      <dgm:spPr/>
      <dgm:t>
        <a:bodyPr/>
        <a:lstStyle/>
        <a:p>
          <a:endParaRPr lang="pt-BR">
            <a:latin typeface="Arial" panose="020B0604020202020204" pitchFamily="34" charset="0"/>
            <a:cs typeface="Arial" panose="020B0604020202020204" pitchFamily="34" charset="0"/>
          </a:endParaRPr>
        </a:p>
      </dgm:t>
    </dgm:pt>
    <dgm:pt modelId="{C97919CD-E2EB-47FD-9807-FFA98D0EDD6A}">
      <dgm:prSet/>
      <dgm:spPr/>
      <dgm:t>
        <a:bodyPr/>
        <a:lstStyle/>
        <a:p>
          <a:r>
            <a:rPr lang="pt-BR" dirty="0">
              <a:latin typeface="Arial" panose="020B0604020202020204" pitchFamily="34" charset="0"/>
              <a:cs typeface="Arial" panose="020B0604020202020204" pitchFamily="34" charset="0"/>
            </a:rPr>
            <a:t>Obrigado Rodrigo Ribeiro pela imensa ajuda na revisão do material. Love u monstro!</a:t>
          </a:r>
        </a:p>
      </dgm:t>
    </dgm:pt>
    <dgm:pt modelId="{72816981-194A-48C9-8992-106F0D7C2EF2}" type="parTrans" cxnId="{EFD0AC00-7A8D-48BF-A06E-B1B49422A79C}">
      <dgm:prSet/>
      <dgm:spPr/>
      <dgm:t>
        <a:bodyPr/>
        <a:lstStyle/>
        <a:p>
          <a:endParaRPr lang="pt-BR">
            <a:latin typeface="Arial" panose="020B0604020202020204" pitchFamily="34" charset="0"/>
            <a:cs typeface="Arial" panose="020B0604020202020204" pitchFamily="34" charset="0"/>
          </a:endParaRPr>
        </a:p>
      </dgm:t>
    </dgm:pt>
    <dgm:pt modelId="{1B542226-1D5F-4F48-8337-1C3BB4D10298}" type="sibTrans" cxnId="{EFD0AC00-7A8D-48BF-A06E-B1B49422A79C}">
      <dgm:prSet/>
      <dgm:spPr/>
      <dgm:t>
        <a:bodyPr/>
        <a:lstStyle/>
        <a:p>
          <a:endParaRPr lang="pt-BR">
            <a:latin typeface="Arial" panose="020B0604020202020204" pitchFamily="34" charset="0"/>
            <a:cs typeface="Arial" panose="020B0604020202020204" pitchFamily="34" charset="0"/>
          </a:endParaRPr>
        </a:p>
      </dgm:t>
    </dgm:pt>
    <dgm:pt modelId="{FE400612-A0BF-4EAF-82AA-8E209DD38843}">
      <dgm:prSet/>
      <dgm:spPr/>
      <dgm:t>
        <a:bodyPr/>
        <a:lstStyle/>
        <a:p>
          <a:r>
            <a:rPr lang="pt-BR" dirty="0"/>
            <a:t>Obrigado especial também ao Bob Ward pela ajuda com minhas  dúvidas e a paciência sem fim pra responder meus e-mails!</a:t>
          </a:r>
        </a:p>
      </dgm:t>
    </dgm:pt>
    <dgm:pt modelId="{95FC7548-BD31-4F52-BBFA-96D7BC735FDC}" type="parTrans" cxnId="{0FB4765D-B720-474D-A96C-69DC43AF212A}">
      <dgm:prSet/>
      <dgm:spPr/>
      <dgm:t>
        <a:bodyPr/>
        <a:lstStyle/>
        <a:p>
          <a:endParaRPr lang="pt-BR"/>
        </a:p>
      </dgm:t>
    </dgm:pt>
    <dgm:pt modelId="{B876559A-3C49-4827-8D45-9F2394879EBD}" type="sibTrans" cxnId="{0FB4765D-B720-474D-A96C-69DC43AF212A}">
      <dgm:prSet/>
      <dgm:spPr/>
      <dgm:t>
        <a:bodyPr/>
        <a:lstStyle/>
        <a:p>
          <a:endParaRPr lang="pt-BR"/>
        </a:p>
      </dgm:t>
    </dgm:pt>
    <dgm:pt modelId="{64627011-8506-4317-8AA5-5918B99D64A4}" type="pres">
      <dgm:prSet presAssocID="{68A60D39-4FC5-4E6B-9BBB-31B2443AB868}" presName="linear" presStyleCnt="0">
        <dgm:presLayoutVars>
          <dgm:animLvl val="lvl"/>
          <dgm:resizeHandles val="exact"/>
        </dgm:presLayoutVars>
      </dgm:prSet>
      <dgm:spPr/>
    </dgm:pt>
    <dgm:pt modelId="{6D40724C-90E8-4093-B1C2-DD3FAE77B454}" type="pres">
      <dgm:prSet presAssocID="{069AF3C3-0839-4F91-81E7-02676FF68B66}" presName="parentText" presStyleLbl="node1" presStyleIdx="0" presStyleCnt="5" custScaleY="55045">
        <dgm:presLayoutVars>
          <dgm:chMax val="0"/>
          <dgm:bulletEnabled val="1"/>
        </dgm:presLayoutVars>
      </dgm:prSet>
      <dgm:spPr/>
    </dgm:pt>
    <dgm:pt modelId="{F439FE1C-777E-4C05-B068-7B1C404061FB}" type="pres">
      <dgm:prSet presAssocID="{069AF3C3-0839-4F91-81E7-02676FF68B66}" presName="childText" presStyleLbl="revTx" presStyleIdx="0" presStyleCnt="2">
        <dgm:presLayoutVars>
          <dgm:bulletEnabled val="1"/>
        </dgm:presLayoutVars>
      </dgm:prSet>
      <dgm:spPr/>
    </dgm:pt>
    <dgm:pt modelId="{073D7102-A2DD-4741-9011-B8EB441A6B71}" type="pres">
      <dgm:prSet presAssocID="{07D15C45-13C3-445F-BDBC-0FFD5D130EEF}" presName="parentText" presStyleLbl="node1" presStyleIdx="1" presStyleCnt="5">
        <dgm:presLayoutVars>
          <dgm:chMax val="0"/>
          <dgm:bulletEnabled val="1"/>
        </dgm:presLayoutVars>
      </dgm:prSet>
      <dgm:spPr/>
    </dgm:pt>
    <dgm:pt modelId="{0B201719-C329-4CAC-A91D-27DE7A669336}" type="pres">
      <dgm:prSet presAssocID="{10E5286F-E894-4AD2-8558-30BDFF7F611D}" presName="spacer" presStyleCnt="0"/>
      <dgm:spPr/>
    </dgm:pt>
    <dgm:pt modelId="{47059625-FE06-4815-93DB-D3A996C5EEF6}" type="pres">
      <dgm:prSet presAssocID="{3CF8C6AE-04F2-40A9-A6DB-AA89CD1A535A}" presName="parentText" presStyleLbl="node1" presStyleIdx="2" presStyleCnt="5" custScaleY="75848">
        <dgm:presLayoutVars>
          <dgm:chMax val="0"/>
          <dgm:bulletEnabled val="1"/>
        </dgm:presLayoutVars>
      </dgm:prSet>
      <dgm:spPr/>
    </dgm:pt>
    <dgm:pt modelId="{3B36E1FC-4BB1-4CDE-B786-53040E06A181}" type="pres">
      <dgm:prSet presAssocID="{3CF8C6AE-04F2-40A9-A6DB-AA89CD1A535A}" presName="childText" presStyleLbl="revTx" presStyleIdx="1" presStyleCnt="2">
        <dgm:presLayoutVars>
          <dgm:bulletEnabled val="1"/>
        </dgm:presLayoutVars>
      </dgm:prSet>
      <dgm:spPr/>
    </dgm:pt>
    <dgm:pt modelId="{C435F639-1C60-47D2-BD03-815B79037431}" type="pres">
      <dgm:prSet presAssocID="{C97919CD-E2EB-47FD-9807-FFA98D0EDD6A}" presName="parentText" presStyleLbl="node1" presStyleIdx="3" presStyleCnt="5" custScaleY="75974">
        <dgm:presLayoutVars>
          <dgm:chMax val="0"/>
          <dgm:bulletEnabled val="1"/>
        </dgm:presLayoutVars>
      </dgm:prSet>
      <dgm:spPr/>
    </dgm:pt>
    <dgm:pt modelId="{B48C3B44-EB26-47EC-93FF-EAD451B24917}" type="pres">
      <dgm:prSet presAssocID="{1B542226-1D5F-4F48-8337-1C3BB4D10298}" presName="spacer" presStyleCnt="0"/>
      <dgm:spPr/>
    </dgm:pt>
    <dgm:pt modelId="{D30379C3-4DEB-4C19-9D3F-3425350453E8}" type="pres">
      <dgm:prSet presAssocID="{FE400612-A0BF-4EAF-82AA-8E209DD38843}" presName="parentText" presStyleLbl="node1" presStyleIdx="4" presStyleCnt="5" custScaleY="72666">
        <dgm:presLayoutVars>
          <dgm:chMax val="0"/>
          <dgm:bulletEnabled val="1"/>
        </dgm:presLayoutVars>
      </dgm:prSet>
      <dgm:spPr/>
    </dgm:pt>
  </dgm:ptLst>
  <dgm:cxnLst>
    <dgm:cxn modelId="{EFD0AC00-7A8D-48BF-A06E-B1B49422A79C}" srcId="{68A60D39-4FC5-4E6B-9BBB-31B2443AB868}" destId="{C97919CD-E2EB-47FD-9807-FFA98D0EDD6A}" srcOrd="3" destOrd="0" parTransId="{72816981-194A-48C9-8992-106F0D7C2EF2}" sibTransId="{1B542226-1D5F-4F48-8337-1C3BB4D10298}"/>
    <dgm:cxn modelId="{B47EB907-B049-4CBB-886A-8BF0CC4144A9}" type="presOf" srcId="{07D15C45-13C3-445F-BDBC-0FFD5D130EEF}" destId="{073D7102-A2DD-4741-9011-B8EB441A6B71}" srcOrd="0" destOrd="0" presId="urn:microsoft.com/office/officeart/2005/8/layout/vList2"/>
    <dgm:cxn modelId="{B4823608-ACD2-4857-B8B9-59AFC7F919FC}" srcId="{68A60D39-4FC5-4E6B-9BBB-31B2443AB868}" destId="{07D15C45-13C3-445F-BDBC-0FFD5D130EEF}" srcOrd="1" destOrd="0" parTransId="{4346656C-35C2-4FC4-9A99-DA554D34F08B}" sibTransId="{10E5286F-E894-4AD2-8558-30BDFF7F611D}"/>
    <dgm:cxn modelId="{FCCC270F-3847-4F90-9516-1FAA4814DD41}" type="presOf" srcId="{FE400612-A0BF-4EAF-82AA-8E209DD38843}" destId="{D30379C3-4DEB-4C19-9D3F-3425350453E8}" srcOrd="0" destOrd="0" presId="urn:microsoft.com/office/officeart/2005/8/layout/vList2"/>
    <dgm:cxn modelId="{AB82A731-F710-4922-ABAD-FC47BE31056E}" type="presOf" srcId="{68A60D39-4FC5-4E6B-9BBB-31B2443AB868}" destId="{64627011-8506-4317-8AA5-5918B99D64A4}" srcOrd="0" destOrd="0" presId="urn:microsoft.com/office/officeart/2005/8/layout/vList2"/>
    <dgm:cxn modelId="{F8F80740-4D53-49CB-8A65-7F3AA059F1A1}" srcId="{68A60D39-4FC5-4E6B-9BBB-31B2443AB868}" destId="{069AF3C3-0839-4F91-81E7-02676FF68B66}" srcOrd="0" destOrd="0" parTransId="{2754F485-DD9A-4C7C-B04E-FF4E8AADD28D}" sibTransId="{D9D48411-67B8-463A-9BDF-F01B613B006E}"/>
    <dgm:cxn modelId="{0FB4765D-B720-474D-A96C-69DC43AF212A}" srcId="{68A60D39-4FC5-4E6B-9BBB-31B2443AB868}" destId="{FE400612-A0BF-4EAF-82AA-8E209DD38843}" srcOrd="4" destOrd="0" parTransId="{95FC7548-BD31-4F52-BBFA-96D7BC735FDC}" sibTransId="{B876559A-3C49-4827-8D45-9F2394879EBD}"/>
    <dgm:cxn modelId="{E9A67160-D107-4A5F-B512-C8D74D58CA05}" srcId="{069AF3C3-0839-4F91-81E7-02676FF68B66}" destId="{CED16F1B-F249-4023-8738-74F57725011D}" srcOrd="0" destOrd="0" parTransId="{3A0A89BA-8234-46C3-A373-EA3E697C9E8F}" sibTransId="{903F84B8-98E4-446E-9483-C6B304829F8F}"/>
    <dgm:cxn modelId="{75E05461-8E0D-4BB2-90A8-66627265AD60}" type="presOf" srcId="{3CF8C6AE-04F2-40A9-A6DB-AA89CD1A535A}" destId="{47059625-FE06-4815-93DB-D3A996C5EEF6}" srcOrd="0" destOrd="0" presId="urn:microsoft.com/office/officeart/2005/8/layout/vList2"/>
    <dgm:cxn modelId="{336A0E53-EA23-47A5-A510-0425B199DDA5}" type="presOf" srcId="{D3F21347-BA9A-48A0-B9F8-29E1D55A2A99}" destId="{3B36E1FC-4BB1-4CDE-B786-53040E06A181}" srcOrd="0" destOrd="0" presId="urn:microsoft.com/office/officeart/2005/8/layout/vList2"/>
    <dgm:cxn modelId="{74FBDA9B-7CC0-47A8-9BD1-E021CD28280A}" type="presOf" srcId="{C97919CD-E2EB-47FD-9807-FFA98D0EDD6A}" destId="{C435F639-1C60-47D2-BD03-815B79037431}" srcOrd="0" destOrd="0" presId="urn:microsoft.com/office/officeart/2005/8/layout/vList2"/>
    <dgm:cxn modelId="{3B9734A3-70B3-4BA3-8466-0F8B08DED53C}" type="presOf" srcId="{CED16F1B-F249-4023-8738-74F57725011D}" destId="{F439FE1C-777E-4C05-B068-7B1C404061FB}" srcOrd="0" destOrd="0" presId="urn:microsoft.com/office/officeart/2005/8/layout/vList2"/>
    <dgm:cxn modelId="{C90631F1-F4EB-4613-B422-55805728E42C}" srcId="{3CF8C6AE-04F2-40A9-A6DB-AA89CD1A535A}" destId="{D3F21347-BA9A-48A0-B9F8-29E1D55A2A99}" srcOrd="0" destOrd="0" parTransId="{CAD0726C-4DF8-4886-AB19-49BD0DFAD05D}" sibTransId="{91D8F83E-906A-4369-954C-445BE29013C9}"/>
    <dgm:cxn modelId="{C7CF89F3-FB38-48CD-AE0E-98A84CC84EC2}" type="presOf" srcId="{069AF3C3-0839-4F91-81E7-02676FF68B66}" destId="{6D40724C-90E8-4093-B1C2-DD3FAE77B454}" srcOrd="0" destOrd="0" presId="urn:microsoft.com/office/officeart/2005/8/layout/vList2"/>
    <dgm:cxn modelId="{F72493FA-F739-4DA7-A9A3-87FAF4A19D75}" srcId="{68A60D39-4FC5-4E6B-9BBB-31B2443AB868}" destId="{3CF8C6AE-04F2-40A9-A6DB-AA89CD1A535A}" srcOrd="2" destOrd="0" parTransId="{5A56696B-837B-4DA1-95D6-FC760F4B658D}" sibTransId="{5D2D6A6E-4DEF-4243-887F-F911525D8ED7}"/>
    <dgm:cxn modelId="{52801163-C9EF-463E-82E8-5508032520CF}" type="presParOf" srcId="{64627011-8506-4317-8AA5-5918B99D64A4}" destId="{6D40724C-90E8-4093-B1C2-DD3FAE77B454}" srcOrd="0" destOrd="0" presId="urn:microsoft.com/office/officeart/2005/8/layout/vList2"/>
    <dgm:cxn modelId="{DC830CAB-11D7-4D52-B64F-A7050BD8D360}" type="presParOf" srcId="{64627011-8506-4317-8AA5-5918B99D64A4}" destId="{F439FE1C-777E-4C05-B068-7B1C404061FB}" srcOrd="1" destOrd="0" presId="urn:microsoft.com/office/officeart/2005/8/layout/vList2"/>
    <dgm:cxn modelId="{FDCEB2C9-BB58-441D-993B-0550AB8D6DDA}" type="presParOf" srcId="{64627011-8506-4317-8AA5-5918B99D64A4}" destId="{073D7102-A2DD-4741-9011-B8EB441A6B71}" srcOrd="2" destOrd="0" presId="urn:microsoft.com/office/officeart/2005/8/layout/vList2"/>
    <dgm:cxn modelId="{D696DB54-436E-463C-8288-925B010495AD}" type="presParOf" srcId="{64627011-8506-4317-8AA5-5918B99D64A4}" destId="{0B201719-C329-4CAC-A91D-27DE7A669336}" srcOrd="3" destOrd="0" presId="urn:microsoft.com/office/officeart/2005/8/layout/vList2"/>
    <dgm:cxn modelId="{F9D8A631-4FA2-4B9D-93B8-6A392C33A44B}" type="presParOf" srcId="{64627011-8506-4317-8AA5-5918B99D64A4}" destId="{47059625-FE06-4815-93DB-D3A996C5EEF6}" srcOrd="4" destOrd="0" presId="urn:microsoft.com/office/officeart/2005/8/layout/vList2"/>
    <dgm:cxn modelId="{9604A669-E447-426D-9041-44988045647E}" type="presParOf" srcId="{64627011-8506-4317-8AA5-5918B99D64A4}" destId="{3B36E1FC-4BB1-4CDE-B786-53040E06A181}" srcOrd="5" destOrd="0" presId="urn:microsoft.com/office/officeart/2005/8/layout/vList2"/>
    <dgm:cxn modelId="{F772FDC3-EC5F-40A5-B855-D5CAF2148D7F}" type="presParOf" srcId="{64627011-8506-4317-8AA5-5918B99D64A4}" destId="{C435F639-1C60-47D2-BD03-815B79037431}" srcOrd="6" destOrd="0" presId="urn:microsoft.com/office/officeart/2005/8/layout/vList2"/>
    <dgm:cxn modelId="{0E5F4A14-4A59-46EB-BD51-60A6EA7761CB}" type="presParOf" srcId="{64627011-8506-4317-8AA5-5918B99D64A4}" destId="{B48C3B44-EB26-47EC-93FF-EAD451B24917}" srcOrd="7" destOrd="0" presId="urn:microsoft.com/office/officeart/2005/8/layout/vList2"/>
    <dgm:cxn modelId="{141822A8-B8CE-4C0B-8C1B-A6F1CF54B6B7}" type="presParOf" srcId="{64627011-8506-4317-8AA5-5918B99D64A4}" destId="{D30379C3-4DEB-4C19-9D3F-3425350453E8}" srcOrd="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7CD62204-3605-46DE-98A2-17A8B9763A61}"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pt-BR"/>
        </a:p>
      </dgm:t>
    </dgm:pt>
    <dgm:pt modelId="{8C65B826-6D30-4488-BE9F-2673C611707F}">
      <dgm:prSet/>
      <dgm:spPr/>
      <dgm:t>
        <a:bodyPr/>
        <a:lstStyle/>
        <a:p>
          <a:r>
            <a:rPr lang="en-US" b="1">
              <a:latin typeface="Arial" panose="020B0604020202020204" pitchFamily="34" charset="0"/>
              <a:cs typeface="Arial" panose="020B0604020202020204" pitchFamily="34" charset="0"/>
            </a:rPr>
            <a:t>Sector</a:t>
          </a:r>
          <a:endParaRPr lang="pt-BR">
            <a:latin typeface="Arial" panose="020B0604020202020204" pitchFamily="34" charset="0"/>
            <a:cs typeface="Arial" panose="020B0604020202020204" pitchFamily="34" charset="0"/>
          </a:endParaRPr>
        </a:p>
      </dgm:t>
    </dgm:pt>
    <dgm:pt modelId="{27428460-9746-4C87-8DE3-DBAC579C4667}" type="parTrans" cxnId="{462C3446-F056-496B-A1B7-EB0FC86898B6}">
      <dgm:prSet/>
      <dgm:spPr/>
      <dgm:t>
        <a:bodyPr/>
        <a:lstStyle/>
        <a:p>
          <a:endParaRPr lang="pt-BR">
            <a:latin typeface="Arial" panose="020B0604020202020204" pitchFamily="34" charset="0"/>
            <a:cs typeface="Arial" panose="020B0604020202020204" pitchFamily="34" charset="0"/>
          </a:endParaRPr>
        </a:p>
      </dgm:t>
    </dgm:pt>
    <dgm:pt modelId="{2D4C6427-8EC0-4F71-A0D3-2916C745F6B7}" type="sibTrans" cxnId="{462C3446-F056-496B-A1B7-EB0FC86898B6}">
      <dgm:prSet/>
      <dgm:spPr/>
      <dgm:t>
        <a:bodyPr/>
        <a:lstStyle/>
        <a:p>
          <a:endParaRPr lang="pt-BR">
            <a:latin typeface="Arial" panose="020B0604020202020204" pitchFamily="34" charset="0"/>
            <a:cs typeface="Arial" panose="020B0604020202020204" pitchFamily="34" charset="0"/>
          </a:endParaRPr>
        </a:p>
      </dgm:t>
    </dgm:pt>
    <dgm:pt modelId="{0BCE34CE-757D-41B9-97F0-E77301778BA2}">
      <dgm:prSet/>
      <dgm:spPr/>
      <dgm:t>
        <a:bodyPr/>
        <a:lstStyle/>
        <a:p>
          <a:r>
            <a:rPr lang="pt-BR">
              <a:latin typeface="Arial" panose="020B0604020202020204" pitchFamily="34" charset="0"/>
              <a:cs typeface="Arial" panose="020B0604020202020204" pitchFamily="34" charset="0"/>
            </a:rPr>
            <a:t>Bloco de endereçamento no disco</a:t>
          </a:r>
        </a:p>
      </dgm:t>
    </dgm:pt>
    <dgm:pt modelId="{7BC96B87-4C6A-4418-86E4-E9AA377380BC}" type="parTrans" cxnId="{9E6372CE-DD64-4862-AB13-2B8C8DF9A440}">
      <dgm:prSet/>
      <dgm:spPr/>
      <dgm:t>
        <a:bodyPr/>
        <a:lstStyle/>
        <a:p>
          <a:endParaRPr lang="pt-BR">
            <a:latin typeface="Arial" panose="020B0604020202020204" pitchFamily="34" charset="0"/>
            <a:cs typeface="Arial" panose="020B0604020202020204" pitchFamily="34" charset="0"/>
          </a:endParaRPr>
        </a:p>
      </dgm:t>
    </dgm:pt>
    <dgm:pt modelId="{3F70E3ED-B5C8-4951-AA84-EF0DEAA09604}" type="sibTrans" cxnId="{9E6372CE-DD64-4862-AB13-2B8C8DF9A440}">
      <dgm:prSet/>
      <dgm:spPr/>
      <dgm:t>
        <a:bodyPr/>
        <a:lstStyle/>
        <a:p>
          <a:endParaRPr lang="pt-BR">
            <a:latin typeface="Arial" panose="020B0604020202020204" pitchFamily="34" charset="0"/>
            <a:cs typeface="Arial" panose="020B0604020202020204" pitchFamily="34" charset="0"/>
          </a:endParaRPr>
        </a:p>
      </dgm:t>
    </dgm:pt>
    <dgm:pt modelId="{B713936D-B886-44C4-9332-A0A4195FDA82}">
      <dgm:prSet/>
      <dgm:spPr/>
      <dgm:t>
        <a:bodyPr/>
        <a:lstStyle/>
        <a:p>
          <a:r>
            <a:rPr lang="pt-BR" dirty="0">
              <a:latin typeface="Arial" panose="020B0604020202020204" pitchFamily="34" charset="0"/>
              <a:cs typeface="Arial" panose="020B0604020202020204" pitchFamily="34" charset="0"/>
            </a:rPr>
            <a:t>Normalmente o sector size é de 512 bytes (discos mais novos usam até 4096 bytes (</a:t>
          </a:r>
          <a:r>
            <a:rPr lang="pt-BR" dirty="0" err="1">
              <a:latin typeface="Arial" panose="020B0604020202020204" pitchFamily="34" charset="0"/>
              <a:cs typeface="Arial" panose="020B0604020202020204" pitchFamily="34" charset="0"/>
            </a:rPr>
            <a:t>advanced</a:t>
          </a:r>
          <a:r>
            <a:rPr lang="pt-BR" dirty="0">
              <a:latin typeface="Arial" panose="020B0604020202020204" pitchFamily="34" charset="0"/>
              <a:cs typeface="Arial" panose="020B0604020202020204" pitchFamily="34" charset="0"/>
            </a:rPr>
            <a:t> </a:t>
          </a:r>
          <a:r>
            <a:rPr lang="pt-BR" dirty="0" err="1">
              <a:latin typeface="Arial" panose="020B0604020202020204" pitchFamily="34" charset="0"/>
              <a:cs typeface="Arial" panose="020B0604020202020204" pitchFamily="34" charset="0"/>
            </a:rPr>
            <a:t>format</a:t>
          </a:r>
          <a:r>
            <a:rPr lang="pt-BR" dirty="0">
              <a:latin typeface="Arial" panose="020B0604020202020204" pitchFamily="34" charset="0"/>
              <a:cs typeface="Arial" panose="020B0604020202020204" pitchFamily="34" charset="0"/>
            </a:rPr>
            <a:t>)).</a:t>
          </a:r>
        </a:p>
      </dgm:t>
    </dgm:pt>
    <dgm:pt modelId="{351962E5-D5F4-4157-B4D5-091D96CF54CE}" type="parTrans" cxnId="{40126F12-A383-4E9C-B491-C3925B9FF741}">
      <dgm:prSet/>
      <dgm:spPr/>
      <dgm:t>
        <a:bodyPr/>
        <a:lstStyle/>
        <a:p>
          <a:endParaRPr lang="pt-BR">
            <a:latin typeface="Arial" panose="020B0604020202020204" pitchFamily="34" charset="0"/>
            <a:cs typeface="Arial" panose="020B0604020202020204" pitchFamily="34" charset="0"/>
          </a:endParaRPr>
        </a:p>
      </dgm:t>
    </dgm:pt>
    <dgm:pt modelId="{4BB3DE40-1E2A-4A92-B753-7C8A8BE23747}" type="sibTrans" cxnId="{40126F12-A383-4E9C-B491-C3925B9FF741}">
      <dgm:prSet/>
      <dgm:spPr/>
      <dgm:t>
        <a:bodyPr/>
        <a:lstStyle/>
        <a:p>
          <a:endParaRPr lang="pt-BR">
            <a:latin typeface="Arial" panose="020B0604020202020204" pitchFamily="34" charset="0"/>
            <a:cs typeface="Arial" panose="020B0604020202020204" pitchFamily="34" charset="0"/>
          </a:endParaRPr>
        </a:p>
      </dgm:t>
    </dgm:pt>
    <dgm:pt modelId="{752E6DD3-0CEA-44C4-80C4-C3DEDE0D1F09}">
      <dgm:prSet/>
      <dgm:spPr/>
      <dgm:t>
        <a:bodyPr/>
        <a:lstStyle/>
        <a:p>
          <a:r>
            <a:rPr lang="pt-BR" dirty="0">
              <a:latin typeface="Arial" panose="020B0604020202020204" pitchFamily="34" charset="0"/>
              <a:cs typeface="Arial" panose="020B0604020202020204" pitchFamily="34" charset="0"/>
            </a:rPr>
            <a:t>Se o Windows quiser fazer uma escrita no byte 11 ou 27, ele precisa enviar a escrita para o primeiro sector do disco. Se ele quiser escrever no byte 1961, ele precisa escrever no </a:t>
          </a:r>
          <a:r>
            <a:rPr lang="pt-BR" b="1" i="1" dirty="0">
              <a:latin typeface="Arial" panose="020B0604020202020204" pitchFamily="34" charset="0"/>
              <a:cs typeface="Arial" panose="020B0604020202020204" pitchFamily="34" charset="0"/>
            </a:rPr>
            <a:t>quarto</a:t>
          </a:r>
          <a:r>
            <a:rPr lang="pt-BR" dirty="0">
              <a:latin typeface="Arial" panose="020B0604020202020204" pitchFamily="34" charset="0"/>
              <a:cs typeface="Arial" panose="020B0604020202020204" pitchFamily="34" charset="0"/>
            </a:rPr>
            <a:t> sector do disco. Mas calma, 1961 dividido por 512(sector size) é igual a 3.8, nesse caso ele vai usar o Sector 3 certo? Nope, como 1961 não é múltiplo do sector size (nesse caso de 512) a escrita vai pro próximo sector (4) pra manter o alinhamento.</a:t>
          </a:r>
        </a:p>
      </dgm:t>
    </dgm:pt>
    <dgm:pt modelId="{9C6C2AD5-842D-4F79-A087-D72786F4ECC2}" type="parTrans" cxnId="{A255DEE5-E80D-469C-9365-9EA2BFC51749}">
      <dgm:prSet/>
      <dgm:spPr/>
      <dgm:t>
        <a:bodyPr/>
        <a:lstStyle/>
        <a:p>
          <a:endParaRPr lang="pt-BR">
            <a:latin typeface="Arial" panose="020B0604020202020204" pitchFamily="34" charset="0"/>
            <a:cs typeface="Arial" panose="020B0604020202020204" pitchFamily="34" charset="0"/>
          </a:endParaRPr>
        </a:p>
      </dgm:t>
    </dgm:pt>
    <dgm:pt modelId="{C56BBF64-C376-4574-AEE9-6E08FE7F5B01}" type="sibTrans" cxnId="{A255DEE5-E80D-469C-9365-9EA2BFC51749}">
      <dgm:prSet/>
      <dgm:spPr/>
      <dgm:t>
        <a:bodyPr/>
        <a:lstStyle/>
        <a:p>
          <a:endParaRPr lang="pt-BR">
            <a:latin typeface="Arial" panose="020B0604020202020204" pitchFamily="34" charset="0"/>
            <a:cs typeface="Arial" panose="020B0604020202020204" pitchFamily="34" charset="0"/>
          </a:endParaRPr>
        </a:p>
      </dgm:t>
    </dgm:pt>
    <dgm:pt modelId="{FA4E9969-E0DE-43D8-A4B0-67D6033CB5E5}">
      <dgm:prSet/>
      <dgm:spPr/>
      <dgm:t>
        <a:bodyPr/>
        <a:lstStyle/>
        <a:p>
          <a:r>
            <a:rPr lang="pt-BR">
              <a:latin typeface="Arial" panose="020B0604020202020204" pitchFamily="34" charset="0"/>
              <a:cs typeface="Arial" panose="020B0604020202020204" pitchFamily="34" charset="0"/>
            </a:rPr>
            <a:t>Veremos por que precisamos nos preocupar com isso e alguns problemas ao longo do treinamento.</a:t>
          </a:r>
        </a:p>
      </dgm:t>
    </dgm:pt>
    <dgm:pt modelId="{8450B7B1-A4E2-454F-A826-4046B841D345}" type="parTrans" cxnId="{8BF74A11-CE39-4594-997F-62FF0C561C39}">
      <dgm:prSet/>
      <dgm:spPr/>
      <dgm:t>
        <a:bodyPr/>
        <a:lstStyle/>
        <a:p>
          <a:endParaRPr lang="pt-BR">
            <a:latin typeface="Arial" panose="020B0604020202020204" pitchFamily="34" charset="0"/>
            <a:cs typeface="Arial" panose="020B0604020202020204" pitchFamily="34" charset="0"/>
          </a:endParaRPr>
        </a:p>
      </dgm:t>
    </dgm:pt>
    <dgm:pt modelId="{D7AE8B6D-5075-498C-AD42-CE070E430D00}" type="sibTrans" cxnId="{8BF74A11-CE39-4594-997F-62FF0C561C39}">
      <dgm:prSet/>
      <dgm:spPr/>
      <dgm:t>
        <a:bodyPr/>
        <a:lstStyle/>
        <a:p>
          <a:endParaRPr lang="pt-BR">
            <a:latin typeface="Arial" panose="020B0604020202020204" pitchFamily="34" charset="0"/>
            <a:cs typeface="Arial" panose="020B0604020202020204" pitchFamily="34" charset="0"/>
          </a:endParaRPr>
        </a:p>
      </dgm:t>
    </dgm:pt>
    <dgm:pt modelId="{F0A7DAD0-DBDF-4A6D-AB92-FE7A106E6227}">
      <dgm:prSet/>
      <dgm:spPr/>
      <dgm:t>
        <a:bodyPr/>
        <a:lstStyle/>
        <a:p>
          <a:r>
            <a:rPr lang="pt-BR" b="1">
              <a:latin typeface="Arial" panose="020B0604020202020204" pitchFamily="34" charset="0"/>
              <a:cs typeface="Arial" panose="020B0604020202020204" pitchFamily="34" charset="0"/>
            </a:rPr>
            <a:t>Cluster size </a:t>
          </a:r>
          <a:r>
            <a:rPr lang="pt-BR">
              <a:latin typeface="Arial" panose="020B0604020202020204" pitchFamily="34" charset="0"/>
              <a:cs typeface="Arial" panose="020B0604020202020204" pitchFamily="34" charset="0"/>
            </a:rPr>
            <a:t>– Endereçamento de bloco de setores. </a:t>
          </a:r>
        </a:p>
      </dgm:t>
    </dgm:pt>
    <dgm:pt modelId="{374ADB3C-6933-4479-A143-6A5D55596762}" type="parTrans" cxnId="{172DBEB2-B402-4C8C-A513-CCA6BEFB4E44}">
      <dgm:prSet/>
      <dgm:spPr/>
      <dgm:t>
        <a:bodyPr/>
        <a:lstStyle/>
        <a:p>
          <a:endParaRPr lang="pt-BR">
            <a:latin typeface="Arial" panose="020B0604020202020204" pitchFamily="34" charset="0"/>
            <a:cs typeface="Arial" panose="020B0604020202020204" pitchFamily="34" charset="0"/>
          </a:endParaRPr>
        </a:p>
      </dgm:t>
    </dgm:pt>
    <dgm:pt modelId="{CED16382-8509-48BA-96AD-0F50C9736FD3}" type="sibTrans" cxnId="{172DBEB2-B402-4C8C-A513-CCA6BEFB4E44}">
      <dgm:prSet/>
      <dgm:spPr/>
      <dgm:t>
        <a:bodyPr/>
        <a:lstStyle/>
        <a:p>
          <a:endParaRPr lang="pt-BR">
            <a:latin typeface="Arial" panose="020B0604020202020204" pitchFamily="34" charset="0"/>
            <a:cs typeface="Arial" panose="020B0604020202020204" pitchFamily="34" charset="0"/>
          </a:endParaRPr>
        </a:p>
      </dgm:t>
    </dgm:pt>
    <dgm:pt modelId="{3AAC1388-FD6C-4E64-9CE6-74DC87458586}">
      <dgm:prSet/>
      <dgm:spPr/>
      <dgm:t>
        <a:bodyPr/>
        <a:lstStyle/>
        <a:p>
          <a:r>
            <a:rPr lang="pt-BR">
              <a:latin typeface="Arial" panose="020B0604020202020204" pitchFamily="34" charset="0"/>
              <a:cs typeface="Arial" panose="020B0604020202020204" pitchFamily="34" charset="0"/>
            </a:rPr>
            <a:t>Também conhecido por “allocation unit size”.</a:t>
          </a:r>
        </a:p>
      </dgm:t>
    </dgm:pt>
    <dgm:pt modelId="{26EEC215-A03A-4AF1-9416-D05EEC89F363}" type="parTrans" cxnId="{E20C7102-4715-497B-BB55-F3C51B17D3FA}">
      <dgm:prSet/>
      <dgm:spPr/>
      <dgm:t>
        <a:bodyPr/>
        <a:lstStyle/>
        <a:p>
          <a:endParaRPr lang="pt-BR">
            <a:latin typeface="Arial" panose="020B0604020202020204" pitchFamily="34" charset="0"/>
            <a:cs typeface="Arial" panose="020B0604020202020204" pitchFamily="34" charset="0"/>
          </a:endParaRPr>
        </a:p>
      </dgm:t>
    </dgm:pt>
    <dgm:pt modelId="{8640BA01-8426-4253-8090-C20BEAE05E93}" type="sibTrans" cxnId="{E20C7102-4715-497B-BB55-F3C51B17D3FA}">
      <dgm:prSet/>
      <dgm:spPr/>
      <dgm:t>
        <a:bodyPr/>
        <a:lstStyle/>
        <a:p>
          <a:endParaRPr lang="pt-BR">
            <a:latin typeface="Arial" panose="020B0604020202020204" pitchFamily="34" charset="0"/>
            <a:cs typeface="Arial" panose="020B0604020202020204" pitchFamily="34" charset="0"/>
          </a:endParaRPr>
        </a:p>
      </dgm:t>
    </dgm:pt>
    <dgm:pt modelId="{5512E48C-1A77-4E77-A228-DAB10E1F08FE}">
      <dgm:prSet/>
      <dgm:spPr/>
      <dgm:t>
        <a:bodyPr/>
        <a:lstStyle/>
        <a:p>
          <a:r>
            <a:rPr lang="pt-BR">
              <a:latin typeface="Arial" panose="020B0604020202020204" pitchFamily="34" charset="0"/>
              <a:cs typeface="Arial" panose="020B0604020202020204" pitchFamily="34" charset="0"/>
            </a:rPr>
            <a:t>Cluster size define o tamanho mínimo de um arquivo, ao agrupar vários “sectors” em um “cluster”, fica mais fácil pro SO gerenciar os arquivos com clusters maiores.</a:t>
          </a:r>
        </a:p>
      </dgm:t>
    </dgm:pt>
    <dgm:pt modelId="{DAE0B413-EDAE-428D-B7B4-FBDB7EECE6F4}" type="parTrans" cxnId="{1AFFC8A9-5662-4172-BB34-1D504E89A340}">
      <dgm:prSet/>
      <dgm:spPr/>
      <dgm:t>
        <a:bodyPr/>
        <a:lstStyle/>
        <a:p>
          <a:endParaRPr lang="pt-BR">
            <a:latin typeface="Arial" panose="020B0604020202020204" pitchFamily="34" charset="0"/>
            <a:cs typeface="Arial" panose="020B0604020202020204" pitchFamily="34" charset="0"/>
          </a:endParaRPr>
        </a:p>
      </dgm:t>
    </dgm:pt>
    <dgm:pt modelId="{CEA488F7-55BF-436E-9700-5FF822D9EEE0}" type="sibTrans" cxnId="{1AFFC8A9-5662-4172-BB34-1D504E89A340}">
      <dgm:prSet/>
      <dgm:spPr/>
      <dgm:t>
        <a:bodyPr/>
        <a:lstStyle/>
        <a:p>
          <a:endParaRPr lang="pt-BR">
            <a:latin typeface="Arial" panose="020B0604020202020204" pitchFamily="34" charset="0"/>
            <a:cs typeface="Arial" panose="020B0604020202020204" pitchFamily="34" charset="0"/>
          </a:endParaRPr>
        </a:p>
      </dgm:t>
    </dgm:pt>
    <dgm:pt modelId="{9459CBCA-6574-46EB-AA24-E3EA0DA65156}">
      <dgm:prSet/>
      <dgm:spPr/>
      <dgm:t>
        <a:bodyPr/>
        <a:lstStyle/>
        <a:p>
          <a:r>
            <a:rPr lang="pt-BR">
              <a:latin typeface="Arial" panose="020B0604020202020204" pitchFamily="34" charset="0"/>
              <a:cs typeface="Arial" panose="020B0604020202020204" pitchFamily="34" charset="0"/>
            </a:rPr>
            <a:t>Normalmente um cluster é maior que o sector size, e sempre múltiplo dele.</a:t>
          </a:r>
        </a:p>
      </dgm:t>
    </dgm:pt>
    <dgm:pt modelId="{ADC4DDBE-4524-47B8-A47F-53F19CF49430}" type="parTrans" cxnId="{DEDBCA38-4D09-470A-9280-B31C86157C41}">
      <dgm:prSet/>
      <dgm:spPr/>
      <dgm:t>
        <a:bodyPr/>
        <a:lstStyle/>
        <a:p>
          <a:endParaRPr lang="pt-BR">
            <a:latin typeface="Arial" panose="020B0604020202020204" pitchFamily="34" charset="0"/>
            <a:cs typeface="Arial" panose="020B0604020202020204" pitchFamily="34" charset="0"/>
          </a:endParaRPr>
        </a:p>
      </dgm:t>
    </dgm:pt>
    <dgm:pt modelId="{C506169B-A649-42B7-AE17-6EA0DD6FFA55}" type="sibTrans" cxnId="{DEDBCA38-4D09-470A-9280-B31C86157C41}">
      <dgm:prSet/>
      <dgm:spPr/>
      <dgm:t>
        <a:bodyPr/>
        <a:lstStyle/>
        <a:p>
          <a:endParaRPr lang="pt-BR">
            <a:latin typeface="Arial" panose="020B0604020202020204" pitchFamily="34" charset="0"/>
            <a:cs typeface="Arial" panose="020B0604020202020204" pitchFamily="34" charset="0"/>
          </a:endParaRPr>
        </a:p>
      </dgm:t>
    </dgm:pt>
    <dgm:pt modelId="{B28B9211-1252-457B-B890-5CC48DE574C3}">
      <dgm:prSet/>
      <dgm:spPr/>
      <dgm:t>
        <a:bodyPr/>
        <a:lstStyle/>
        <a:p>
          <a:r>
            <a:rPr lang="pt-BR" dirty="0">
              <a:latin typeface="Arial" panose="020B0604020202020204" pitchFamily="34" charset="0"/>
              <a:cs typeface="Arial" panose="020B0604020202020204" pitchFamily="34" charset="0"/>
            </a:rPr>
            <a:t>Ex. um cluster size de 65,536 bytes (64KB) tem 128 “sectors”. 65536/512 = 128.</a:t>
          </a:r>
        </a:p>
      </dgm:t>
    </dgm:pt>
    <dgm:pt modelId="{E457A378-BE36-4AA6-897F-5BA04A181225}" type="parTrans" cxnId="{012208D8-4E08-49F4-9D41-EC3DE17755CC}">
      <dgm:prSet/>
      <dgm:spPr/>
      <dgm:t>
        <a:bodyPr/>
        <a:lstStyle/>
        <a:p>
          <a:endParaRPr lang="pt-BR">
            <a:latin typeface="Arial" panose="020B0604020202020204" pitchFamily="34" charset="0"/>
            <a:cs typeface="Arial" panose="020B0604020202020204" pitchFamily="34" charset="0"/>
          </a:endParaRPr>
        </a:p>
      </dgm:t>
    </dgm:pt>
    <dgm:pt modelId="{949A9AC0-2AEA-41D5-B207-09A214D77B65}" type="sibTrans" cxnId="{012208D8-4E08-49F4-9D41-EC3DE17755CC}">
      <dgm:prSet/>
      <dgm:spPr/>
      <dgm:t>
        <a:bodyPr/>
        <a:lstStyle/>
        <a:p>
          <a:endParaRPr lang="pt-BR">
            <a:latin typeface="Arial" panose="020B0604020202020204" pitchFamily="34" charset="0"/>
            <a:cs typeface="Arial" panose="020B0604020202020204" pitchFamily="34" charset="0"/>
          </a:endParaRPr>
        </a:p>
      </dgm:t>
    </dgm:pt>
    <dgm:pt modelId="{1F3E9275-CA29-40F7-920A-3247AAFA2065}">
      <dgm:prSet/>
      <dgm:spPr/>
      <dgm:t>
        <a:bodyPr/>
        <a:lstStyle/>
        <a:p>
          <a:r>
            <a:rPr lang="pt-BR">
              <a:latin typeface="Arial" panose="020B0604020202020204" pitchFamily="34" charset="0"/>
              <a:cs typeface="Arial" panose="020B0604020202020204" pitchFamily="34" charset="0"/>
            </a:rPr>
            <a:t>Não confundir com tamanho de um I/O... Um app ainda pode gerar escritas de 60bytes em um </a:t>
          </a:r>
        </a:p>
      </dgm:t>
    </dgm:pt>
    <dgm:pt modelId="{37D0F370-17A8-4868-A3F7-576E4701986C}" type="parTrans" cxnId="{E0A29F5D-7A66-4E14-AC95-3E221D54E40F}">
      <dgm:prSet/>
      <dgm:spPr/>
      <dgm:t>
        <a:bodyPr/>
        <a:lstStyle/>
        <a:p>
          <a:endParaRPr lang="pt-BR">
            <a:latin typeface="Arial" panose="020B0604020202020204" pitchFamily="34" charset="0"/>
            <a:cs typeface="Arial" panose="020B0604020202020204" pitchFamily="34" charset="0"/>
          </a:endParaRPr>
        </a:p>
      </dgm:t>
    </dgm:pt>
    <dgm:pt modelId="{E8F1C3BD-7327-4C76-A216-E3D4C01E2A6B}" type="sibTrans" cxnId="{E0A29F5D-7A66-4E14-AC95-3E221D54E40F}">
      <dgm:prSet/>
      <dgm:spPr/>
      <dgm:t>
        <a:bodyPr/>
        <a:lstStyle/>
        <a:p>
          <a:endParaRPr lang="pt-BR">
            <a:latin typeface="Arial" panose="020B0604020202020204" pitchFamily="34" charset="0"/>
            <a:cs typeface="Arial" panose="020B0604020202020204" pitchFamily="34" charset="0"/>
          </a:endParaRPr>
        </a:p>
      </dgm:t>
    </dgm:pt>
    <dgm:pt modelId="{248E65EE-8F11-4F68-96C7-E7B0B48E7B76}">
      <dgm:prSet/>
      <dgm:spPr/>
      <dgm:t>
        <a:bodyPr/>
        <a:lstStyle/>
        <a:p>
          <a:r>
            <a:rPr lang="pt-BR" dirty="0">
              <a:latin typeface="Arial" panose="020B0604020202020204" pitchFamily="34" charset="0"/>
              <a:cs typeface="Arial" panose="020B0604020202020204" pitchFamily="34" charset="0"/>
            </a:rPr>
            <a:t>arquivo criado com 64KB, o cluster é apenas a medida utilizada na criação de um arquivo.</a:t>
          </a:r>
        </a:p>
      </dgm:t>
    </dgm:pt>
    <dgm:pt modelId="{2AA92D24-2610-4293-A8FD-E20BD1216035}" type="parTrans" cxnId="{7F2F97DA-5002-4B96-A07B-BC938B26D765}">
      <dgm:prSet/>
      <dgm:spPr/>
      <dgm:t>
        <a:bodyPr/>
        <a:lstStyle/>
        <a:p>
          <a:endParaRPr lang="pt-BR">
            <a:latin typeface="Arial" panose="020B0604020202020204" pitchFamily="34" charset="0"/>
            <a:cs typeface="Arial" panose="020B0604020202020204" pitchFamily="34" charset="0"/>
          </a:endParaRPr>
        </a:p>
      </dgm:t>
    </dgm:pt>
    <dgm:pt modelId="{C4257B42-C628-4C5A-90EF-AFFEFFD2D86A}" type="sibTrans" cxnId="{7F2F97DA-5002-4B96-A07B-BC938B26D765}">
      <dgm:prSet/>
      <dgm:spPr/>
      <dgm:t>
        <a:bodyPr/>
        <a:lstStyle/>
        <a:p>
          <a:endParaRPr lang="pt-BR">
            <a:latin typeface="Arial" panose="020B0604020202020204" pitchFamily="34" charset="0"/>
            <a:cs typeface="Arial" panose="020B0604020202020204" pitchFamily="34" charset="0"/>
          </a:endParaRPr>
        </a:p>
      </dgm:t>
    </dgm:pt>
    <dgm:pt modelId="{0D86EDDD-AB97-4CFC-AB90-540A37F5DFB6}">
      <dgm:prSet/>
      <dgm:spPr/>
      <dgm:t>
        <a:bodyPr/>
        <a:lstStyle/>
        <a:p>
          <a:r>
            <a:rPr lang="pt-BR" dirty="0">
              <a:latin typeface="Arial" panose="020B0604020202020204" pitchFamily="34" charset="0"/>
              <a:cs typeface="Arial" panose="020B0604020202020204" pitchFamily="34" charset="0"/>
            </a:rPr>
            <a:t>Veremos mais sobre isso ao longo do treinamento.</a:t>
          </a:r>
        </a:p>
      </dgm:t>
    </dgm:pt>
    <dgm:pt modelId="{C129388F-5539-43B1-A016-897E590F335F}" type="parTrans" cxnId="{A9113A0E-E939-4236-A16C-5B2BB45FF7E6}">
      <dgm:prSet/>
      <dgm:spPr/>
      <dgm:t>
        <a:bodyPr/>
        <a:lstStyle/>
        <a:p>
          <a:endParaRPr lang="pt-BR">
            <a:latin typeface="Arial" panose="020B0604020202020204" pitchFamily="34" charset="0"/>
            <a:cs typeface="Arial" panose="020B0604020202020204" pitchFamily="34" charset="0"/>
          </a:endParaRPr>
        </a:p>
      </dgm:t>
    </dgm:pt>
    <dgm:pt modelId="{3CE49FB2-AB7B-41F4-A291-0AA23812DB1E}" type="sibTrans" cxnId="{A9113A0E-E939-4236-A16C-5B2BB45FF7E6}">
      <dgm:prSet/>
      <dgm:spPr/>
      <dgm:t>
        <a:bodyPr/>
        <a:lstStyle/>
        <a:p>
          <a:endParaRPr lang="pt-BR">
            <a:latin typeface="Arial" panose="020B0604020202020204" pitchFamily="34" charset="0"/>
            <a:cs typeface="Arial" panose="020B0604020202020204" pitchFamily="34" charset="0"/>
          </a:endParaRPr>
        </a:p>
      </dgm:t>
    </dgm:pt>
    <dgm:pt modelId="{97F39AC9-E479-4E72-B384-0A9A70371258}" type="pres">
      <dgm:prSet presAssocID="{7CD62204-3605-46DE-98A2-17A8B9763A61}" presName="linear" presStyleCnt="0">
        <dgm:presLayoutVars>
          <dgm:animLvl val="lvl"/>
          <dgm:resizeHandles val="exact"/>
        </dgm:presLayoutVars>
      </dgm:prSet>
      <dgm:spPr/>
    </dgm:pt>
    <dgm:pt modelId="{AFEEE689-9E9A-4233-9DBC-5610326D9D13}" type="pres">
      <dgm:prSet presAssocID="{8C65B826-6D30-4488-BE9F-2673C611707F}" presName="parentText" presStyleLbl="node1" presStyleIdx="0" presStyleCnt="2">
        <dgm:presLayoutVars>
          <dgm:chMax val="0"/>
          <dgm:bulletEnabled val="1"/>
        </dgm:presLayoutVars>
      </dgm:prSet>
      <dgm:spPr/>
    </dgm:pt>
    <dgm:pt modelId="{C448AF97-4B6C-4BAF-8E9F-597C69F7B368}" type="pres">
      <dgm:prSet presAssocID="{8C65B826-6D30-4488-BE9F-2673C611707F}" presName="childText" presStyleLbl="revTx" presStyleIdx="0" presStyleCnt="2">
        <dgm:presLayoutVars>
          <dgm:bulletEnabled val="1"/>
        </dgm:presLayoutVars>
      </dgm:prSet>
      <dgm:spPr/>
    </dgm:pt>
    <dgm:pt modelId="{4FFF2531-43E0-4929-BA9E-2AB492555DA2}" type="pres">
      <dgm:prSet presAssocID="{F0A7DAD0-DBDF-4A6D-AB92-FE7A106E6227}" presName="parentText" presStyleLbl="node1" presStyleIdx="1" presStyleCnt="2">
        <dgm:presLayoutVars>
          <dgm:chMax val="0"/>
          <dgm:bulletEnabled val="1"/>
        </dgm:presLayoutVars>
      </dgm:prSet>
      <dgm:spPr/>
    </dgm:pt>
    <dgm:pt modelId="{AFF42C85-E8EC-4A9C-B678-BD7ECEFCB196}" type="pres">
      <dgm:prSet presAssocID="{F0A7DAD0-DBDF-4A6D-AB92-FE7A106E6227}" presName="childText" presStyleLbl="revTx" presStyleIdx="1" presStyleCnt="2">
        <dgm:presLayoutVars>
          <dgm:bulletEnabled val="1"/>
        </dgm:presLayoutVars>
      </dgm:prSet>
      <dgm:spPr/>
    </dgm:pt>
  </dgm:ptLst>
  <dgm:cxnLst>
    <dgm:cxn modelId="{E20C7102-4715-497B-BB55-F3C51B17D3FA}" srcId="{F0A7DAD0-DBDF-4A6D-AB92-FE7A106E6227}" destId="{3AAC1388-FD6C-4E64-9CE6-74DC87458586}" srcOrd="0" destOrd="0" parTransId="{26EEC215-A03A-4AF1-9416-D05EEC89F363}" sibTransId="{8640BA01-8426-4253-8090-C20BEAE05E93}"/>
    <dgm:cxn modelId="{BF96000B-7F0B-4C9C-A21F-F748D5615D34}" type="presOf" srcId="{0D86EDDD-AB97-4CFC-AB90-540A37F5DFB6}" destId="{AFF42C85-E8EC-4A9C-B678-BD7ECEFCB196}" srcOrd="0" destOrd="6" presId="urn:microsoft.com/office/officeart/2005/8/layout/vList2"/>
    <dgm:cxn modelId="{A9113A0E-E939-4236-A16C-5B2BB45FF7E6}" srcId="{248E65EE-8F11-4F68-96C7-E7B0B48E7B76}" destId="{0D86EDDD-AB97-4CFC-AB90-540A37F5DFB6}" srcOrd="0" destOrd="0" parTransId="{C129388F-5539-43B1-A016-897E590F335F}" sibTransId="{3CE49FB2-AB7B-41F4-A291-0AA23812DB1E}"/>
    <dgm:cxn modelId="{8BF74A11-CE39-4594-997F-62FF0C561C39}" srcId="{8C65B826-6D30-4488-BE9F-2673C611707F}" destId="{FA4E9969-E0DE-43D8-A4B0-67D6033CB5E5}" srcOrd="3" destOrd="0" parTransId="{8450B7B1-A4E2-454F-A826-4046B841D345}" sibTransId="{D7AE8B6D-5075-498C-AD42-CE070E430D00}"/>
    <dgm:cxn modelId="{40126F12-A383-4E9C-B491-C3925B9FF741}" srcId="{8C65B826-6D30-4488-BE9F-2673C611707F}" destId="{B713936D-B886-44C4-9332-A0A4195FDA82}" srcOrd="1" destOrd="0" parTransId="{351962E5-D5F4-4157-B4D5-091D96CF54CE}" sibTransId="{4BB3DE40-1E2A-4A92-B753-7C8A8BE23747}"/>
    <dgm:cxn modelId="{955E9D22-AFDD-4AF3-9D5D-065761E340D6}" type="presOf" srcId="{3AAC1388-FD6C-4E64-9CE6-74DC87458586}" destId="{AFF42C85-E8EC-4A9C-B678-BD7ECEFCB196}" srcOrd="0" destOrd="0" presId="urn:microsoft.com/office/officeart/2005/8/layout/vList2"/>
    <dgm:cxn modelId="{DEDBCA38-4D09-470A-9280-B31C86157C41}" srcId="{F0A7DAD0-DBDF-4A6D-AB92-FE7A106E6227}" destId="{9459CBCA-6574-46EB-AA24-E3EA0DA65156}" srcOrd="2" destOrd="0" parTransId="{ADC4DDBE-4524-47B8-A47F-53F19CF49430}" sibTransId="{C506169B-A649-42B7-AE17-6EA0DD6FFA55}"/>
    <dgm:cxn modelId="{06BE4940-7C3D-4D41-B7F4-5685DD96BFD2}" type="presOf" srcId="{B713936D-B886-44C4-9332-A0A4195FDA82}" destId="{C448AF97-4B6C-4BAF-8E9F-597C69F7B368}" srcOrd="0" destOrd="1" presId="urn:microsoft.com/office/officeart/2005/8/layout/vList2"/>
    <dgm:cxn modelId="{E0A29F5D-7A66-4E14-AC95-3E221D54E40F}" srcId="{9459CBCA-6574-46EB-AA24-E3EA0DA65156}" destId="{1F3E9275-CA29-40F7-920A-3247AAFA2065}" srcOrd="1" destOrd="0" parTransId="{37D0F370-17A8-4868-A3F7-576E4701986C}" sibTransId="{E8F1C3BD-7327-4C76-A216-E3D4C01E2A6B}"/>
    <dgm:cxn modelId="{462C3446-F056-496B-A1B7-EB0FC86898B6}" srcId="{7CD62204-3605-46DE-98A2-17A8B9763A61}" destId="{8C65B826-6D30-4488-BE9F-2673C611707F}" srcOrd="0" destOrd="0" parTransId="{27428460-9746-4C87-8DE3-DBAC579C4667}" sibTransId="{2D4C6427-8EC0-4F71-A0D3-2916C745F6B7}"/>
    <dgm:cxn modelId="{950F4146-A3D4-40BB-A0DE-C9A027EA7C0D}" type="presOf" srcId="{5512E48C-1A77-4E77-A228-DAB10E1F08FE}" destId="{AFF42C85-E8EC-4A9C-B678-BD7ECEFCB196}" srcOrd="0" destOrd="1" presId="urn:microsoft.com/office/officeart/2005/8/layout/vList2"/>
    <dgm:cxn modelId="{A71D7674-6D4D-4767-A92F-6ABFF0E9F6DE}" type="presOf" srcId="{FA4E9969-E0DE-43D8-A4B0-67D6033CB5E5}" destId="{C448AF97-4B6C-4BAF-8E9F-597C69F7B368}" srcOrd="0" destOrd="3" presId="urn:microsoft.com/office/officeart/2005/8/layout/vList2"/>
    <dgm:cxn modelId="{822B5883-5D98-4005-9C7B-F74BA574A0A1}" type="presOf" srcId="{B28B9211-1252-457B-B890-5CC48DE574C3}" destId="{AFF42C85-E8EC-4A9C-B678-BD7ECEFCB196}" srcOrd="0" destOrd="3" presId="urn:microsoft.com/office/officeart/2005/8/layout/vList2"/>
    <dgm:cxn modelId="{1AFFC8A9-5662-4172-BB34-1D504E89A340}" srcId="{F0A7DAD0-DBDF-4A6D-AB92-FE7A106E6227}" destId="{5512E48C-1A77-4E77-A228-DAB10E1F08FE}" srcOrd="1" destOrd="0" parTransId="{DAE0B413-EDAE-428D-B7B4-FBDB7EECE6F4}" sibTransId="{CEA488F7-55BF-436E-9700-5FF822D9EEE0}"/>
    <dgm:cxn modelId="{84CF31AF-6282-4C7E-95B2-32DBE9227C1D}" type="presOf" srcId="{7CD62204-3605-46DE-98A2-17A8B9763A61}" destId="{97F39AC9-E479-4E72-B384-0A9A70371258}" srcOrd="0" destOrd="0" presId="urn:microsoft.com/office/officeart/2005/8/layout/vList2"/>
    <dgm:cxn modelId="{673007B0-4F49-430D-812D-D847879AB384}" type="presOf" srcId="{1F3E9275-CA29-40F7-920A-3247AAFA2065}" destId="{AFF42C85-E8EC-4A9C-B678-BD7ECEFCB196}" srcOrd="0" destOrd="4" presId="urn:microsoft.com/office/officeart/2005/8/layout/vList2"/>
    <dgm:cxn modelId="{69F3F2B0-3509-4FB6-B7A9-F437065795D6}" type="presOf" srcId="{248E65EE-8F11-4F68-96C7-E7B0B48E7B76}" destId="{AFF42C85-E8EC-4A9C-B678-BD7ECEFCB196}" srcOrd="0" destOrd="5" presId="urn:microsoft.com/office/officeart/2005/8/layout/vList2"/>
    <dgm:cxn modelId="{172DBEB2-B402-4C8C-A513-CCA6BEFB4E44}" srcId="{7CD62204-3605-46DE-98A2-17A8B9763A61}" destId="{F0A7DAD0-DBDF-4A6D-AB92-FE7A106E6227}" srcOrd="1" destOrd="0" parTransId="{374ADB3C-6933-4479-A143-6A5D55596762}" sibTransId="{CED16382-8509-48BA-96AD-0F50C9736FD3}"/>
    <dgm:cxn modelId="{F6CB31CA-548C-411E-9BFE-ACBF370A84DE}" type="presOf" srcId="{9459CBCA-6574-46EB-AA24-E3EA0DA65156}" destId="{AFF42C85-E8EC-4A9C-B678-BD7ECEFCB196}" srcOrd="0" destOrd="2" presId="urn:microsoft.com/office/officeart/2005/8/layout/vList2"/>
    <dgm:cxn modelId="{9E6372CE-DD64-4862-AB13-2B8C8DF9A440}" srcId="{8C65B826-6D30-4488-BE9F-2673C611707F}" destId="{0BCE34CE-757D-41B9-97F0-E77301778BA2}" srcOrd="0" destOrd="0" parTransId="{7BC96B87-4C6A-4418-86E4-E9AA377380BC}" sibTransId="{3F70E3ED-B5C8-4951-AA84-EF0DEAA09604}"/>
    <dgm:cxn modelId="{91D526D6-355E-496F-A045-B4FC09608D87}" type="presOf" srcId="{8C65B826-6D30-4488-BE9F-2673C611707F}" destId="{AFEEE689-9E9A-4233-9DBC-5610326D9D13}" srcOrd="0" destOrd="0" presId="urn:microsoft.com/office/officeart/2005/8/layout/vList2"/>
    <dgm:cxn modelId="{012208D8-4E08-49F4-9D41-EC3DE17755CC}" srcId="{9459CBCA-6574-46EB-AA24-E3EA0DA65156}" destId="{B28B9211-1252-457B-B890-5CC48DE574C3}" srcOrd="0" destOrd="0" parTransId="{E457A378-BE36-4AA6-897F-5BA04A181225}" sibTransId="{949A9AC0-2AEA-41D5-B207-09A214D77B65}"/>
    <dgm:cxn modelId="{7F2F97DA-5002-4B96-A07B-BC938B26D765}" srcId="{F0A7DAD0-DBDF-4A6D-AB92-FE7A106E6227}" destId="{248E65EE-8F11-4F68-96C7-E7B0B48E7B76}" srcOrd="3" destOrd="0" parTransId="{2AA92D24-2610-4293-A8FD-E20BD1216035}" sibTransId="{C4257B42-C628-4C5A-90EF-AFFEFFD2D86A}"/>
    <dgm:cxn modelId="{A255DEE5-E80D-469C-9365-9EA2BFC51749}" srcId="{8C65B826-6D30-4488-BE9F-2673C611707F}" destId="{752E6DD3-0CEA-44C4-80C4-C3DEDE0D1F09}" srcOrd="2" destOrd="0" parTransId="{9C6C2AD5-842D-4F79-A087-D72786F4ECC2}" sibTransId="{C56BBF64-C376-4574-AEE9-6E08FE7F5B01}"/>
    <dgm:cxn modelId="{BE368DEE-9EE4-4870-ACAD-2EFB9ACEB565}" type="presOf" srcId="{0BCE34CE-757D-41B9-97F0-E77301778BA2}" destId="{C448AF97-4B6C-4BAF-8E9F-597C69F7B368}" srcOrd="0" destOrd="0" presId="urn:microsoft.com/office/officeart/2005/8/layout/vList2"/>
    <dgm:cxn modelId="{7687E6F0-1662-462D-8677-FB5FC6FB1F60}" type="presOf" srcId="{752E6DD3-0CEA-44C4-80C4-C3DEDE0D1F09}" destId="{C448AF97-4B6C-4BAF-8E9F-597C69F7B368}" srcOrd="0" destOrd="2" presId="urn:microsoft.com/office/officeart/2005/8/layout/vList2"/>
    <dgm:cxn modelId="{2CF39FFF-D65B-4DE7-8DE6-546C2C83188A}" type="presOf" srcId="{F0A7DAD0-DBDF-4A6D-AB92-FE7A106E6227}" destId="{4FFF2531-43E0-4929-BA9E-2AB492555DA2}" srcOrd="0" destOrd="0" presId="urn:microsoft.com/office/officeart/2005/8/layout/vList2"/>
    <dgm:cxn modelId="{4924DD6A-9149-415C-9BF7-14803721EC18}" type="presParOf" srcId="{97F39AC9-E479-4E72-B384-0A9A70371258}" destId="{AFEEE689-9E9A-4233-9DBC-5610326D9D13}" srcOrd="0" destOrd="0" presId="urn:microsoft.com/office/officeart/2005/8/layout/vList2"/>
    <dgm:cxn modelId="{D89D27E1-DEF2-4926-8A7F-C3AB329CC174}" type="presParOf" srcId="{97F39AC9-E479-4E72-B384-0A9A70371258}" destId="{C448AF97-4B6C-4BAF-8E9F-597C69F7B368}" srcOrd="1" destOrd="0" presId="urn:microsoft.com/office/officeart/2005/8/layout/vList2"/>
    <dgm:cxn modelId="{08493994-448A-4E05-9F9D-3CA689FC5E77}" type="presParOf" srcId="{97F39AC9-E479-4E72-B384-0A9A70371258}" destId="{4FFF2531-43E0-4929-BA9E-2AB492555DA2}" srcOrd="2" destOrd="0" presId="urn:microsoft.com/office/officeart/2005/8/layout/vList2"/>
    <dgm:cxn modelId="{C67F143E-E0DF-4041-9078-F29AD2E3D7A7}" type="presParOf" srcId="{97F39AC9-E479-4E72-B384-0A9A70371258}" destId="{AFF42C85-E8EC-4A9C-B678-BD7ECEFCB196}"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4FE09510-FB7F-4F7E-B40F-82376B1D3175}"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pt-BR"/>
        </a:p>
      </dgm:t>
    </dgm:pt>
    <dgm:pt modelId="{30A4FD8D-CA13-499D-A38D-9E7615791B94}">
      <dgm:prSet/>
      <dgm:spPr/>
      <dgm:t>
        <a:bodyPr/>
        <a:lstStyle/>
        <a:p>
          <a:r>
            <a:rPr lang="pt-BR" b="1" u="sng">
              <a:latin typeface="Arial" panose="020B0604020202020204" pitchFamily="34" charset="0"/>
              <a:cs typeface="Arial" panose="020B0604020202020204" pitchFamily="34" charset="0"/>
            </a:rPr>
            <a:t>W</a:t>
          </a:r>
          <a:r>
            <a:rPr lang="pt-BR" b="1">
              <a:latin typeface="Arial" panose="020B0604020202020204" pitchFamily="34" charset="0"/>
              <a:cs typeface="Arial" panose="020B0604020202020204" pitchFamily="34" charset="0"/>
            </a:rPr>
            <a:t>rite-</a:t>
          </a:r>
          <a:r>
            <a:rPr lang="pt-BR" b="1" u="sng">
              <a:latin typeface="Arial" panose="020B0604020202020204" pitchFamily="34" charset="0"/>
              <a:cs typeface="Arial" panose="020B0604020202020204" pitchFamily="34" charset="0"/>
            </a:rPr>
            <a:t>A</a:t>
          </a:r>
          <a:r>
            <a:rPr lang="pt-BR" b="1">
              <a:latin typeface="Arial" panose="020B0604020202020204" pitchFamily="34" charset="0"/>
              <a:cs typeface="Arial" panose="020B0604020202020204" pitchFamily="34" charset="0"/>
            </a:rPr>
            <a:t>head Transaction </a:t>
          </a:r>
          <a:r>
            <a:rPr lang="pt-BR" b="1" u="sng">
              <a:latin typeface="Arial" panose="020B0604020202020204" pitchFamily="34" charset="0"/>
              <a:cs typeface="Arial" panose="020B0604020202020204" pitchFamily="34" charset="0"/>
            </a:rPr>
            <a:t>L</a:t>
          </a:r>
          <a:r>
            <a:rPr lang="pt-BR" b="1">
              <a:latin typeface="Arial" panose="020B0604020202020204" pitchFamily="34" charset="0"/>
              <a:cs typeface="Arial" panose="020B0604020202020204" pitchFamily="34" charset="0"/>
            </a:rPr>
            <a:t>ogging (WAL) Protocol </a:t>
          </a:r>
          <a:r>
            <a:rPr lang="pt-BR">
              <a:latin typeface="Arial" panose="020B0604020202020204" pitchFamily="34" charset="0"/>
              <a:cs typeface="Arial" panose="020B0604020202020204" pitchFamily="34" charset="0"/>
            </a:rPr>
            <a:t>– Conceito chave para garantir que o SQL siga as propriedades </a:t>
          </a:r>
          <a:r>
            <a:rPr lang="en-US">
              <a:latin typeface="Arial" panose="020B0604020202020204" pitchFamily="34" charset="0"/>
              <a:cs typeface="Arial" panose="020B0604020202020204" pitchFamily="34" charset="0"/>
            </a:rPr>
            <a:t>ACID (</a:t>
          </a:r>
          <a:r>
            <a:rPr lang="en-US" u="sng">
              <a:latin typeface="Arial" panose="020B0604020202020204" pitchFamily="34" charset="0"/>
              <a:cs typeface="Arial" panose="020B0604020202020204" pitchFamily="34" charset="0"/>
            </a:rPr>
            <a:t>A</a:t>
          </a:r>
          <a:r>
            <a:rPr lang="en-US">
              <a:latin typeface="Arial" panose="020B0604020202020204" pitchFamily="34" charset="0"/>
              <a:cs typeface="Arial" panose="020B0604020202020204" pitchFamily="34" charset="0"/>
            </a:rPr>
            <a:t>tomicity, </a:t>
          </a:r>
          <a:r>
            <a:rPr lang="en-US" u="sng">
              <a:latin typeface="Arial" panose="020B0604020202020204" pitchFamily="34" charset="0"/>
              <a:cs typeface="Arial" panose="020B0604020202020204" pitchFamily="34" charset="0"/>
            </a:rPr>
            <a:t>C</a:t>
          </a:r>
          <a:r>
            <a:rPr lang="en-US">
              <a:latin typeface="Arial" panose="020B0604020202020204" pitchFamily="34" charset="0"/>
              <a:cs typeface="Arial" panose="020B0604020202020204" pitchFamily="34" charset="0"/>
            </a:rPr>
            <a:t>onsistency, </a:t>
          </a:r>
          <a:r>
            <a:rPr lang="en-US" u="sng">
              <a:latin typeface="Arial" panose="020B0604020202020204" pitchFamily="34" charset="0"/>
              <a:cs typeface="Arial" panose="020B0604020202020204" pitchFamily="34" charset="0"/>
            </a:rPr>
            <a:t>I</a:t>
          </a:r>
          <a:r>
            <a:rPr lang="en-US">
              <a:latin typeface="Arial" panose="020B0604020202020204" pitchFamily="34" charset="0"/>
              <a:cs typeface="Arial" panose="020B0604020202020204" pitchFamily="34" charset="0"/>
            </a:rPr>
            <a:t>solation e </a:t>
          </a:r>
          <a:r>
            <a:rPr lang="en-US" u="sng">
              <a:latin typeface="Arial" panose="020B0604020202020204" pitchFamily="34" charset="0"/>
              <a:cs typeface="Arial" panose="020B0604020202020204" pitchFamily="34" charset="0"/>
            </a:rPr>
            <a:t>D</a:t>
          </a:r>
          <a:r>
            <a:rPr lang="en-US">
              <a:latin typeface="Arial" panose="020B0604020202020204" pitchFamily="34" charset="0"/>
              <a:cs typeface="Arial" panose="020B0604020202020204" pitchFamily="34" charset="0"/>
            </a:rPr>
            <a:t>urability). </a:t>
          </a:r>
          <a:endParaRPr lang="pt-BR">
            <a:latin typeface="Arial" panose="020B0604020202020204" pitchFamily="34" charset="0"/>
            <a:cs typeface="Arial" panose="020B0604020202020204" pitchFamily="34" charset="0"/>
          </a:endParaRPr>
        </a:p>
      </dgm:t>
    </dgm:pt>
    <dgm:pt modelId="{DA8B3496-8515-4FFE-B00D-FE2899E37E1D}" type="parTrans" cxnId="{B4CA5B7B-6343-497B-87A7-C55605A962F5}">
      <dgm:prSet/>
      <dgm:spPr/>
      <dgm:t>
        <a:bodyPr/>
        <a:lstStyle/>
        <a:p>
          <a:endParaRPr lang="pt-BR">
            <a:latin typeface="Arial" panose="020B0604020202020204" pitchFamily="34" charset="0"/>
            <a:cs typeface="Arial" panose="020B0604020202020204" pitchFamily="34" charset="0"/>
          </a:endParaRPr>
        </a:p>
      </dgm:t>
    </dgm:pt>
    <dgm:pt modelId="{050AAEA3-FD39-44A9-9CE7-6582460FC978}" type="sibTrans" cxnId="{B4CA5B7B-6343-497B-87A7-C55605A962F5}">
      <dgm:prSet/>
      <dgm:spPr/>
      <dgm:t>
        <a:bodyPr/>
        <a:lstStyle/>
        <a:p>
          <a:endParaRPr lang="pt-BR">
            <a:latin typeface="Arial" panose="020B0604020202020204" pitchFamily="34" charset="0"/>
            <a:cs typeface="Arial" panose="020B0604020202020204" pitchFamily="34" charset="0"/>
          </a:endParaRPr>
        </a:p>
      </dgm:t>
    </dgm:pt>
    <dgm:pt modelId="{1483601F-585E-4CB8-BFE9-18EF21492411}">
      <dgm:prSet custT="1"/>
      <dgm:spPr/>
      <dgm:t>
        <a:bodyPr/>
        <a:lstStyle/>
        <a:p>
          <a:r>
            <a:rPr lang="en-US" sz="1600" dirty="0">
              <a:latin typeface="Arial" panose="020B0604020202020204" pitchFamily="34" charset="0"/>
              <a:cs typeface="Arial" panose="020B0604020202020204" pitchFamily="34" charset="0"/>
            </a:rPr>
            <a:t>Por </a:t>
          </a:r>
          <a:r>
            <a:rPr lang="en-US" sz="1600" dirty="0" err="1">
              <a:latin typeface="Arial" panose="020B0604020202020204" pitchFamily="34" charset="0"/>
              <a:cs typeface="Arial" panose="020B0604020202020204" pitchFamily="34" charset="0"/>
            </a:rPr>
            <a:t>exemplo</a:t>
          </a:r>
          <a:r>
            <a:rPr lang="en-US" sz="1600" dirty="0">
              <a:latin typeface="Arial" panose="020B0604020202020204" pitchFamily="34" charset="0"/>
              <a:cs typeface="Arial" panose="020B0604020202020204" pitchFamily="34" charset="0"/>
            </a:rPr>
            <a:t>, o </a:t>
          </a:r>
          <a:r>
            <a:rPr lang="pt-BR" sz="1600" dirty="0">
              <a:latin typeface="Arial" panose="020B0604020202020204" pitchFamily="34" charset="0"/>
              <a:cs typeface="Arial" panose="020B0604020202020204" pitchFamily="34" charset="0"/>
            </a:rPr>
            <a:t>algoritmo</a:t>
          </a:r>
          <a:r>
            <a:rPr lang="en-US" sz="1600" dirty="0">
              <a:latin typeface="Arial" panose="020B0604020202020204" pitchFamily="34" charset="0"/>
              <a:cs typeface="Arial" panose="020B0604020202020204" pitchFamily="34" charset="0"/>
            </a:rPr>
            <a:t> de WAL </a:t>
          </a:r>
          <a:r>
            <a:rPr lang="en-US" sz="1600" dirty="0" err="1">
              <a:latin typeface="Arial" panose="020B0604020202020204" pitchFamily="34" charset="0"/>
              <a:cs typeface="Arial" panose="020B0604020202020204" pitchFamily="34" charset="0"/>
            </a:rPr>
            <a:t>requer</a:t>
          </a:r>
          <a:r>
            <a:rPr lang="en-US" sz="1600" dirty="0">
              <a:latin typeface="Arial" panose="020B0604020202020204" pitchFamily="34" charset="0"/>
              <a:cs typeface="Arial" panose="020B0604020202020204" pitchFamily="34" charset="0"/>
            </a:rPr>
            <a:t> que </a:t>
          </a:r>
          <a:r>
            <a:rPr lang="en-US" sz="1600" dirty="0" err="1">
              <a:latin typeface="Arial" panose="020B0604020202020204" pitchFamily="34" charset="0"/>
              <a:cs typeface="Arial" panose="020B0604020202020204" pitchFamily="34" charset="0"/>
            </a:rPr>
            <a:t>os</a:t>
          </a:r>
          <a:r>
            <a:rPr lang="en-US" sz="1600" dirty="0">
              <a:latin typeface="Arial" panose="020B0604020202020204" pitchFamily="34" charset="0"/>
              <a:cs typeface="Arial" panose="020B0604020202020204" pitchFamily="34" charset="0"/>
            </a:rPr>
            <a:t> dados </a:t>
          </a:r>
          <a:r>
            <a:rPr lang="en-US" sz="1600" dirty="0" err="1">
              <a:latin typeface="Arial" panose="020B0604020202020204" pitchFamily="34" charset="0"/>
              <a:cs typeface="Arial" panose="020B0604020202020204" pitchFamily="34" charset="0"/>
            </a:rPr>
            <a:t>modificados</a:t>
          </a:r>
          <a:r>
            <a:rPr lang="en-US" sz="1600" dirty="0">
              <a:latin typeface="Arial" panose="020B0604020202020204" pitchFamily="34" charset="0"/>
              <a:cs typeface="Arial" panose="020B0604020202020204" pitchFamily="34" charset="0"/>
            </a:rPr>
            <a:t> em </a:t>
          </a:r>
          <a:r>
            <a:rPr lang="en-US" sz="1600" dirty="0" err="1">
              <a:latin typeface="Arial" panose="020B0604020202020204" pitchFamily="34" charset="0"/>
              <a:cs typeface="Arial" panose="020B0604020202020204" pitchFamily="34" charset="0"/>
            </a:rPr>
            <a:t>uma</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página</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sejam</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escritos</a:t>
          </a:r>
          <a:r>
            <a:rPr lang="en-US" sz="1600" dirty="0">
              <a:latin typeface="Arial" panose="020B0604020202020204" pitchFamily="34" charset="0"/>
              <a:cs typeface="Arial" panose="020B0604020202020204" pitchFamily="34" charset="0"/>
            </a:rPr>
            <a:t> no disco, </a:t>
          </a:r>
          <a:r>
            <a:rPr lang="en-US" sz="1600" dirty="0" err="1">
              <a:latin typeface="Arial" panose="020B0604020202020204" pitchFamily="34" charset="0"/>
              <a:cs typeface="Arial" panose="020B0604020202020204" pitchFamily="34" charset="0"/>
            </a:rPr>
            <a:t>somente</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depois</a:t>
          </a:r>
          <a:r>
            <a:rPr lang="en-US" sz="1600" dirty="0">
              <a:latin typeface="Arial" panose="020B0604020202020204" pitchFamily="34" charset="0"/>
              <a:cs typeface="Arial" panose="020B0604020202020204" pitchFamily="34" charset="0"/>
            </a:rPr>
            <a:t> que </a:t>
          </a:r>
          <a:r>
            <a:rPr lang="en-US" sz="1600" dirty="0" err="1">
              <a:latin typeface="Arial" panose="020B0604020202020204" pitchFamily="34" charset="0"/>
              <a:cs typeface="Arial" panose="020B0604020202020204" pitchFamily="34" charset="0"/>
            </a:rPr>
            <a:t>os</a:t>
          </a:r>
          <a:r>
            <a:rPr lang="en-US" sz="1600" dirty="0">
              <a:latin typeface="Arial" panose="020B0604020202020204" pitchFamily="34" charset="0"/>
              <a:cs typeface="Arial" panose="020B0604020202020204" pitchFamily="34" charset="0"/>
            </a:rPr>
            <a:t> logs </a:t>
          </a:r>
          <a:r>
            <a:rPr lang="en-US" sz="1600" dirty="0" err="1">
              <a:latin typeface="Arial" panose="020B0604020202020204" pitchFamily="34" charset="0"/>
              <a:cs typeface="Arial" panose="020B0604020202020204" pitchFamily="34" charset="0"/>
            </a:rPr>
            <a:t>associados</a:t>
          </a:r>
          <a:r>
            <a:rPr lang="en-US" sz="1600" dirty="0">
              <a:latin typeface="Arial" panose="020B0604020202020204" pitchFamily="34" charset="0"/>
              <a:cs typeface="Arial" panose="020B0604020202020204" pitchFamily="34" charset="0"/>
            </a:rPr>
            <a:t> a </a:t>
          </a:r>
          <a:r>
            <a:rPr lang="en-US" sz="1600" dirty="0" err="1">
              <a:latin typeface="Arial" panose="020B0604020202020204" pitchFamily="34" charset="0"/>
              <a:cs typeface="Arial" panose="020B0604020202020204" pitchFamily="34" charset="0"/>
            </a:rPr>
            <a:t>essa</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modificação</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sejam</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persistidos</a:t>
          </a:r>
          <a:r>
            <a:rPr lang="en-US" sz="1600" dirty="0">
              <a:latin typeface="Arial" panose="020B0604020202020204" pitchFamily="34" charset="0"/>
              <a:cs typeface="Arial" panose="020B0604020202020204" pitchFamily="34" charset="0"/>
            </a:rPr>
            <a:t> em </a:t>
          </a:r>
          <a:r>
            <a:rPr lang="en-US" sz="1600" dirty="0" err="1">
              <a:latin typeface="Arial" panose="020B0604020202020204" pitchFamily="34" charset="0"/>
              <a:cs typeface="Arial" panose="020B0604020202020204" pitchFamily="34" charset="0"/>
            </a:rPr>
            <a:t>uma</a:t>
          </a:r>
          <a:r>
            <a:rPr lang="en-US" sz="1600" dirty="0">
              <a:latin typeface="Arial" panose="020B0604020202020204" pitchFamily="34" charset="0"/>
              <a:cs typeface="Arial" panose="020B0604020202020204" pitchFamily="34" charset="0"/>
            </a:rPr>
            <a:t> “stable media”. </a:t>
          </a:r>
          <a:endParaRPr lang="pt-BR" sz="1600" dirty="0">
            <a:latin typeface="Arial" panose="020B0604020202020204" pitchFamily="34" charset="0"/>
            <a:cs typeface="Arial" panose="020B0604020202020204" pitchFamily="34" charset="0"/>
          </a:endParaRPr>
        </a:p>
      </dgm:t>
    </dgm:pt>
    <dgm:pt modelId="{0F606944-E6AE-42D7-8C4A-9942CF39D5A2}" type="parTrans" cxnId="{D2F3D169-86B9-4B8D-92FC-E2FE9DE4356A}">
      <dgm:prSet/>
      <dgm:spPr/>
      <dgm:t>
        <a:bodyPr/>
        <a:lstStyle/>
        <a:p>
          <a:endParaRPr lang="pt-BR">
            <a:latin typeface="Arial" panose="020B0604020202020204" pitchFamily="34" charset="0"/>
            <a:cs typeface="Arial" panose="020B0604020202020204" pitchFamily="34" charset="0"/>
          </a:endParaRPr>
        </a:p>
      </dgm:t>
    </dgm:pt>
    <dgm:pt modelId="{A17F4AD3-76AD-4295-BD1A-3AA6D46081FD}" type="sibTrans" cxnId="{D2F3D169-86B9-4B8D-92FC-E2FE9DE4356A}">
      <dgm:prSet/>
      <dgm:spPr/>
      <dgm:t>
        <a:bodyPr/>
        <a:lstStyle/>
        <a:p>
          <a:endParaRPr lang="pt-BR">
            <a:latin typeface="Arial" panose="020B0604020202020204" pitchFamily="34" charset="0"/>
            <a:cs typeface="Arial" panose="020B0604020202020204" pitchFamily="34" charset="0"/>
          </a:endParaRPr>
        </a:p>
      </dgm:t>
    </dgm:pt>
    <dgm:pt modelId="{75EB2FAA-BD8B-4610-8C97-1A5091C0BB99}">
      <dgm:prSet/>
      <dgm:spPr/>
      <dgm:t>
        <a:bodyPr/>
        <a:lstStyle/>
        <a:p>
          <a:r>
            <a:rPr lang="pt-BR" b="1">
              <a:latin typeface="Arial" panose="020B0604020202020204" pitchFamily="34" charset="0"/>
              <a:cs typeface="Arial" panose="020B0604020202020204" pitchFamily="34" charset="0"/>
            </a:rPr>
            <a:t>FCB (</a:t>
          </a:r>
          <a:r>
            <a:rPr lang="pt-BR" b="1" u="sng">
              <a:latin typeface="Arial" panose="020B0604020202020204" pitchFamily="34" charset="0"/>
              <a:cs typeface="Arial" panose="020B0604020202020204" pitchFamily="34" charset="0"/>
            </a:rPr>
            <a:t>F</a:t>
          </a:r>
          <a:r>
            <a:rPr lang="pt-BR" b="1">
              <a:latin typeface="Arial" panose="020B0604020202020204" pitchFamily="34" charset="0"/>
              <a:cs typeface="Arial" panose="020B0604020202020204" pitchFamily="34" charset="0"/>
            </a:rPr>
            <a:t>ile </a:t>
          </a:r>
          <a:r>
            <a:rPr lang="pt-BR" b="1" u="sng">
              <a:latin typeface="Arial" panose="020B0604020202020204" pitchFamily="34" charset="0"/>
              <a:cs typeface="Arial" panose="020B0604020202020204" pitchFamily="34" charset="0"/>
            </a:rPr>
            <a:t>C</a:t>
          </a:r>
          <a:r>
            <a:rPr lang="pt-BR" b="1">
              <a:latin typeface="Arial" panose="020B0604020202020204" pitchFamily="34" charset="0"/>
              <a:cs typeface="Arial" panose="020B0604020202020204" pitchFamily="34" charset="0"/>
            </a:rPr>
            <a:t>ontrol </a:t>
          </a:r>
          <a:r>
            <a:rPr lang="pt-BR" b="1" u="sng">
              <a:latin typeface="Arial" panose="020B0604020202020204" pitchFamily="34" charset="0"/>
              <a:cs typeface="Arial" panose="020B0604020202020204" pitchFamily="34" charset="0"/>
            </a:rPr>
            <a:t>B</a:t>
          </a:r>
          <a:r>
            <a:rPr lang="pt-BR" b="1">
              <a:latin typeface="Arial" panose="020B0604020202020204" pitchFamily="34" charset="0"/>
              <a:cs typeface="Arial" panose="020B0604020202020204" pitchFamily="34" charset="0"/>
            </a:rPr>
            <a:t>lock)</a:t>
          </a:r>
          <a:endParaRPr lang="pt-BR">
            <a:latin typeface="Arial" panose="020B0604020202020204" pitchFamily="34" charset="0"/>
            <a:cs typeface="Arial" panose="020B0604020202020204" pitchFamily="34" charset="0"/>
          </a:endParaRPr>
        </a:p>
      </dgm:t>
    </dgm:pt>
    <dgm:pt modelId="{B54F9BBF-A06F-470F-8271-46393079836D}" type="parTrans" cxnId="{D7D362AD-CE5A-4E29-90F8-94C75166A9A6}">
      <dgm:prSet/>
      <dgm:spPr/>
      <dgm:t>
        <a:bodyPr/>
        <a:lstStyle/>
        <a:p>
          <a:endParaRPr lang="pt-BR">
            <a:latin typeface="Arial" panose="020B0604020202020204" pitchFamily="34" charset="0"/>
            <a:cs typeface="Arial" panose="020B0604020202020204" pitchFamily="34" charset="0"/>
          </a:endParaRPr>
        </a:p>
      </dgm:t>
    </dgm:pt>
    <dgm:pt modelId="{E6D3024F-0855-4896-B35F-7BFD90508A32}" type="sibTrans" cxnId="{D7D362AD-CE5A-4E29-90F8-94C75166A9A6}">
      <dgm:prSet/>
      <dgm:spPr/>
      <dgm:t>
        <a:bodyPr/>
        <a:lstStyle/>
        <a:p>
          <a:endParaRPr lang="pt-BR">
            <a:latin typeface="Arial" panose="020B0604020202020204" pitchFamily="34" charset="0"/>
            <a:cs typeface="Arial" panose="020B0604020202020204" pitchFamily="34" charset="0"/>
          </a:endParaRPr>
        </a:p>
      </dgm:t>
    </dgm:pt>
    <dgm:pt modelId="{E1F18A21-1C8B-4A3B-99CC-0D7F2AC9ACA8}">
      <dgm:prSet custT="1"/>
      <dgm:spPr/>
      <dgm:t>
        <a:bodyPr/>
        <a:lstStyle/>
        <a:p>
          <a:r>
            <a:rPr lang="pt-BR" sz="1600">
              <a:latin typeface="Arial" panose="020B0604020202020204" pitchFamily="34" charset="0"/>
              <a:cs typeface="Arial" panose="020B0604020202020204" pitchFamily="34" charset="0"/>
            </a:rPr>
            <a:t>Estrutura interna que armazena informações dos arquivos, por ex. o FileID e o file handle, lembra que o CreateFile retorna um handle? A info dele fica no FCB.</a:t>
          </a:r>
        </a:p>
      </dgm:t>
    </dgm:pt>
    <dgm:pt modelId="{E23122BF-76EC-468B-94F9-81382A08C3EF}" type="parTrans" cxnId="{055D3563-9A30-4FAA-9A33-E6925271FC03}">
      <dgm:prSet/>
      <dgm:spPr/>
      <dgm:t>
        <a:bodyPr/>
        <a:lstStyle/>
        <a:p>
          <a:endParaRPr lang="pt-BR">
            <a:latin typeface="Arial" panose="020B0604020202020204" pitchFamily="34" charset="0"/>
            <a:cs typeface="Arial" panose="020B0604020202020204" pitchFamily="34" charset="0"/>
          </a:endParaRPr>
        </a:p>
      </dgm:t>
    </dgm:pt>
    <dgm:pt modelId="{04E82C60-72BB-4293-BDED-1CC2AED5A6E4}" type="sibTrans" cxnId="{055D3563-9A30-4FAA-9A33-E6925271FC03}">
      <dgm:prSet/>
      <dgm:spPr/>
      <dgm:t>
        <a:bodyPr/>
        <a:lstStyle/>
        <a:p>
          <a:endParaRPr lang="pt-BR">
            <a:latin typeface="Arial" panose="020B0604020202020204" pitchFamily="34" charset="0"/>
            <a:cs typeface="Arial" panose="020B0604020202020204" pitchFamily="34" charset="0"/>
          </a:endParaRPr>
        </a:p>
      </dgm:t>
    </dgm:pt>
    <dgm:pt modelId="{86162D01-6998-4B65-AEB5-F5F964959434}">
      <dgm:prSet custT="1"/>
      <dgm:spPr/>
      <dgm:t>
        <a:bodyPr/>
        <a:lstStyle/>
        <a:p>
          <a:r>
            <a:rPr lang="pt-BR" sz="1600" dirty="0">
              <a:latin typeface="Arial" panose="020B0604020202020204" pitchFamily="34" charset="0"/>
              <a:cs typeface="Arial" panose="020B0604020202020204" pitchFamily="34" charset="0"/>
            </a:rPr>
            <a:t>SQL consulta o FCB de um determinado fileid pra saber qual o handle utilizar nas operações de disk I/O.</a:t>
          </a:r>
        </a:p>
      </dgm:t>
    </dgm:pt>
    <dgm:pt modelId="{3AFEF8EE-024D-4D1A-93E0-5313F3B8FC45}" type="parTrans" cxnId="{EDA0C3F8-CB24-4BF8-8784-0C761B65BCB6}">
      <dgm:prSet/>
      <dgm:spPr/>
      <dgm:t>
        <a:bodyPr/>
        <a:lstStyle/>
        <a:p>
          <a:endParaRPr lang="pt-BR">
            <a:latin typeface="Arial" panose="020B0604020202020204" pitchFamily="34" charset="0"/>
            <a:cs typeface="Arial" panose="020B0604020202020204" pitchFamily="34" charset="0"/>
          </a:endParaRPr>
        </a:p>
      </dgm:t>
    </dgm:pt>
    <dgm:pt modelId="{11FD6DD7-DE33-4B47-9A8C-FD0B2DE70E77}" type="sibTrans" cxnId="{EDA0C3F8-CB24-4BF8-8784-0C761B65BCB6}">
      <dgm:prSet/>
      <dgm:spPr/>
      <dgm:t>
        <a:bodyPr/>
        <a:lstStyle/>
        <a:p>
          <a:endParaRPr lang="pt-BR">
            <a:latin typeface="Arial" panose="020B0604020202020204" pitchFamily="34" charset="0"/>
            <a:cs typeface="Arial" panose="020B0604020202020204" pitchFamily="34" charset="0"/>
          </a:endParaRPr>
        </a:p>
      </dgm:t>
    </dgm:pt>
    <dgm:pt modelId="{9D19887B-EE0E-4701-9391-6CB32E0E2361}">
      <dgm:prSet custT="1"/>
      <dgm:spPr/>
      <dgm:t>
        <a:bodyPr/>
        <a:lstStyle/>
        <a:p>
          <a:r>
            <a:rPr lang="it-IT" sz="1600">
              <a:latin typeface="Arial" panose="020B0604020202020204" pitchFamily="34" charset="0"/>
              <a:cs typeface="Arial" panose="020B0604020202020204" pitchFamily="34" charset="0"/>
            </a:rPr>
            <a:t>sys.dm_io_virtual_file_stats retorna um "dump" desse FCB</a:t>
          </a:r>
          <a:endParaRPr lang="pt-BR" sz="1600">
            <a:latin typeface="Arial" panose="020B0604020202020204" pitchFamily="34" charset="0"/>
            <a:cs typeface="Arial" panose="020B0604020202020204" pitchFamily="34" charset="0"/>
          </a:endParaRPr>
        </a:p>
      </dgm:t>
    </dgm:pt>
    <dgm:pt modelId="{86387F64-C226-4AEC-B37F-5A72B1BFA5CB}" type="parTrans" cxnId="{1A832978-7CBB-423F-BC64-0705F0ECC0A1}">
      <dgm:prSet/>
      <dgm:spPr/>
      <dgm:t>
        <a:bodyPr/>
        <a:lstStyle/>
        <a:p>
          <a:endParaRPr lang="pt-BR">
            <a:latin typeface="Arial" panose="020B0604020202020204" pitchFamily="34" charset="0"/>
            <a:cs typeface="Arial" panose="020B0604020202020204" pitchFamily="34" charset="0"/>
          </a:endParaRPr>
        </a:p>
      </dgm:t>
    </dgm:pt>
    <dgm:pt modelId="{01C92B41-7FFC-49A1-8EDB-21C7F72CA892}" type="sibTrans" cxnId="{1A832978-7CBB-423F-BC64-0705F0ECC0A1}">
      <dgm:prSet/>
      <dgm:spPr/>
      <dgm:t>
        <a:bodyPr/>
        <a:lstStyle/>
        <a:p>
          <a:endParaRPr lang="pt-BR">
            <a:latin typeface="Arial" panose="020B0604020202020204" pitchFamily="34" charset="0"/>
            <a:cs typeface="Arial" panose="020B0604020202020204" pitchFamily="34" charset="0"/>
          </a:endParaRPr>
        </a:p>
      </dgm:t>
    </dgm:pt>
    <dgm:pt modelId="{3D83E4A9-E96F-4981-A98A-996759A3BA8D}">
      <dgm:prSet custT="1"/>
      <dgm:spPr/>
      <dgm:t>
        <a:bodyPr/>
        <a:lstStyle/>
        <a:p>
          <a:r>
            <a:rPr lang="pt-BR" sz="1600" dirty="0">
              <a:latin typeface="Arial" panose="020B0604020202020204" pitchFamily="34" charset="0"/>
              <a:cs typeface="Arial" panose="020B0604020202020204" pitchFamily="34" charset="0"/>
            </a:rPr>
            <a:t>Coluna file_handle tem um hexa com handle do arquivo</a:t>
          </a:r>
        </a:p>
      </dgm:t>
    </dgm:pt>
    <dgm:pt modelId="{3FD6B01C-174A-4917-99E7-05665B1E37DB}" type="parTrans" cxnId="{13EEA270-1DDA-4A5B-80F8-834A4E2AF614}">
      <dgm:prSet/>
      <dgm:spPr/>
      <dgm:t>
        <a:bodyPr/>
        <a:lstStyle/>
        <a:p>
          <a:endParaRPr lang="pt-BR">
            <a:latin typeface="Arial" panose="020B0604020202020204" pitchFamily="34" charset="0"/>
            <a:cs typeface="Arial" panose="020B0604020202020204" pitchFamily="34" charset="0"/>
          </a:endParaRPr>
        </a:p>
      </dgm:t>
    </dgm:pt>
    <dgm:pt modelId="{D662F900-F566-443A-B4F9-8C920C470B73}" type="sibTrans" cxnId="{13EEA270-1DDA-4A5B-80F8-834A4E2AF614}">
      <dgm:prSet/>
      <dgm:spPr/>
      <dgm:t>
        <a:bodyPr/>
        <a:lstStyle/>
        <a:p>
          <a:endParaRPr lang="pt-BR">
            <a:latin typeface="Arial" panose="020B0604020202020204" pitchFamily="34" charset="0"/>
            <a:cs typeface="Arial" panose="020B0604020202020204" pitchFamily="34" charset="0"/>
          </a:endParaRPr>
        </a:p>
      </dgm:t>
    </dgm:pt>
    <dgm:pt modelId="{1B9AD7FF-A268-4E1D-B5E3-50C19B13A534}">
      <dgm:prSet/>
      <dgm:spPr/>
      <dgm:t>
        <a:bodyPr/>
        <a:lstStyle/>
        <a:p>
          <a:r>
            <a:rPr lang="pt-BR" b="1">
              <a:latin typeface="Arial" panose="020B0604020202020204" pitchFamily="34" charset="0"/>
              <a:cs typeface="Arial" panose="020B0604020202020204" pitchFamily="34" charset="0"/>
            </a:rPr>
            <a:t>Sparse file</a:t>
          </a:r>
          <a:endParaRPr lang="pt-BR">
            <a:latin typeface="Arial" panose="020B0604020202020204" pitchFamily="34" charset="0"/>
            <a:cs typeface="Arial" panose="020B0604020202020204" pitchFamily="34" charset="0"/>
          </a:endParaRPr>
        </a:p>
      </dgm:t>
    </dgm:pt>
    <dgm:pt modelId="{60F3FE34-0067-4766-8789-E36A56C7557B}" type="parTrans" cxnId="{0BAE4D54-8A0E-4660-AC3D-58FE7EA0FB95}">
      <dgm:prSet/>
      <dgm:spPr/>
      <dgm:t>
        <a:bodyPr/>
        <a:lstStyle/>
        <a:p>
          <a:endParaRPr lang="pt-BR">
            <a:latin typeface="Arial" panose="020B0604020202020204" pitchFamily="34" charset="0"/>
            <a:cs typeface="Arial" panose="020B0604020202020204" pitchFamily="34" charset="0"/>
          </a:endParaRPr>
        </a:p>
      </dgm:t>
    </dgm:pt>
    <dgm:pt modelId="{A9A9FBBE-8543-4AC5-91FE-3F0280C25CB8}" type="sibTrans" cxnId="{0BAE4D54-8A0E-4660-AC3D-58FE7EA0FB95}">
      <dgm:prSet/>
      <dgm:spPr/>
      <dgm:t>
        <a:bodyPr/>
        <a:lstStyle/>
        <a:p>
          <a:endParaRPr lang="pt-BR">
            <a:latin typeface="Arial" panose="020B0604020202020204" pitchFamily="34" charset="0"/>
            <a:cs typeface="Arial" panose="020B0604020202020204" pitchFamily="34" charset="0"/>
          </a:endParaRPr>
        </a:p>
      </dgm:t>
    </dgm:pt>
    <dgm:pt modelId="{C370F212-9279-4406-9DBC-738DC5DB1DD2}">
      <dgm:prSet custT="1"/>
      <dgm:spPr/>
      <dgm:t>
        <a:bodyPr/>
        <a:lstStyle/>
        <a:p>
          <a:r>
            <a:rPr lang="pt-BR" sz="1600" dirty="0">
              <a:latin typeface="Arial" panose="020B0604020202020204" pitchFamily="34" charset="0"/>
              <a:cs typeface="Arial" panose="020B0604020202020204" pitchFamily="34" charset="0"/>
            </a:rPr>
            <a:t>A ideia é poupar espaço em disco. Um arquivo NTFS marcado como “sparse”, aloca apenas “disk clusters” pra dados explicitamente escritos pela aplicação. A área no arquivo que não foi escrita é representada por um “non-allocated” space”. Leituras de áreas “non-allocated” são retornadas com zeros.</a:t>
          </a:r>
        </a:p>
      </dgm:t>
    </dgm:pt>
    <dgm:pt modelId="{5B18BEA9-14B8-4F56-AF66-9B957E0A6DB2}" type="parTrans" cxnId="{37DA75F6-18A4-4C7B-8AB7-FB978AC9A540}">
      <dgm:prSet/>
      <dgm:spPr/>
      <dgm:t>
        <a:bodyPr/>
        <a:lstStyle/>
        <a:p>
          <a:endParaRPr lang="pt-BR">
            <a:latin typeface="Arial" panose="020B0604020202020204" pitchFamily="34" charset="0"/>
            <a:cs typeface="Arial" panose="020B0604020202020204" pitchFamily="34" charset="0"/>
          </a:endParaRPr>
        </a:p>
      </dgm:t>
    </dgm:pt>
    <dgm:pt modelId="{6CE8917A-6A91-409B-A56A-7587732CE37C}" type="sibTrans" cxnId="{37DA75F6-18A4-4C7B-8AB7-FB978AC9A540}">
      <dgm:prSet/>
      <dgm:spPr/>
      <dgm:t>
        <a:bodyPr/>
        <a:lstStyle/>
        <a:p>
          <a:endParaRPr lang="pt-BR">
            <a:latin typeface="Arial" panose="020B0604020202020204" pitchFamily="34" charset="0"/>
            <a:cs typeface="Arial" panose="020B0604020202020204" pitchFamily="34" charset="0"/>
          </a:endParaRPr>
        </a:p>
      </dgm:t>
    </dgm:pt>
    <dgm:pt modelId="{296ED53E-EFE6-416B-91E7-C3BC235EF5F9}">
      <dgm:prSet custT="1"/>
      <dgm:spPr/>
      <dgm:t>
        <a:bodyPr/>
        <a:lstStyle/>
        <a:p>
          <a:r>
            <a:rPr lang="pt-BR" sz="1600" dirty="0">
              <a:latin typeface="Arial" panose="020B0604020202020204" pitchFamily="34" charset="0"/>
              <a:cs typeface="Arial" panose="020B0604020202020204" pitchFamily="34" charset="0"/>
            </a:rPr>
            <a:t>SQL Server usa em database snapshot</a:t>
          </a:r>
        </a:p>
      </dgm:t>
    </dgm:pt>
    <dgm:pt modelId="{8FC49DAC-8821-438C-BB20-EF423DCCAA63}" type="parTrans" cxnId="{5ABFFEE1-DD7A-4030-B394-7280ED23B155}">
      <dgm:prSet/>
      <dgm:spPr/>
      <dgm:t>
        <a:bodyPr/>
        <a:lstStyle/>
        <a:p>
          <a:endParaRPr lang="pt-BR">
            <a:latin typeface="Arial" panose="020B0604020202020204" pitchFamily="34" charset="0"/>
            <a:cs typeface="Arial" panose="020B0604020202020204" pitchFamily="34" charset="0"/>
          </a:endParaRPr>
        </a:p>
      </dgm:t>
    </dgm:pt>
    <dgm:pt modelId="{D7A5D4D9-B92C-45E4-9B65-D45435F6B465}" type="sibTrans" cxnId="{5ABFFEE1-DD7A-4030-B394-7280ED23B155}">
      <dgm:prSet/>
      <dgm:spPr/>
      <dgm:t>
        <a:bodyPr/>
        <a:lstStyle/>
        <a:p>
          <a:endParaRPr lang="pt-BR">
            <a:latin typeface="Arial" panose="020B0604020202020204" pitchFamily="34" charset="0"/>
            <a:cs typeface="Arial" panose="020B0604020202020204" pitchFamily="34" charset="0"/>
          </a:endParaRPr>
        </a:p>
      </dgm:t>
    </dgm:pt>
    <dgm:pt modelId="{F9F8996E-CA23-4C10-B877-277031A27DD1}" type="pres">
      <dgm:prSet presAssocID="{4FE09510-FB7F-4F7E-B40F-82376B1D3175}" presName="linear" presStyleCnt="0">
        <dgm:presLayoutVars>
          <dgm:animLvl val="lvl"/>
          <dgm:resizeHandles val="exact"/>
        </dgm:presLayoutVars>
      </dgm:prSet>
      <dgm:spPr/>
    </dgm:pt>
    <dgm:pt modelId="{9F991903-A084-4A59-9D9C-4F8E0EE496A4}" type="pres">
      <dgm:prSet presAssocID="{30A4FD8D-CA13-499D-A38D-9E7615791B94}" presName="parentText" presStyleLbl="node1" presStyleIdx="0" presStyleCnt="3">
        <dgm:presLayoutVars>
          <dgm:chMax val="0"/>
          <dgm:bulletEnabled val="1"/>
        </dgm:presLayoutVars>
      </dgm:prSet>
      <dgm:spPr/>
    </dgm:pt>
    <dgm:pt modelId="{820E61B0-EB73-481B-8CD7-59CDF5BFA95B}" type="pres">
      <dgm:prSet presAssocID="{30A4FD8D-CA13-499D-A38D-9E7615791B94}" presName="childText" presStyleLbl="revTx" presStyleIdx="0" presStyleCnt="3">
        <dgm:presLayoutVars>
          <dgm:bulletEnabled val="1"/>
        </dgm:presLayoutVars>
      </dgm:prSet>
      <dgm:spPr/>
    </dgm:pt>
    <dgm:pt modelId="{A35CFF9C-A10A-49F3-9AD2-7F0DEB983F44}" type="pres">
      <dgm:prSet presAssocID="{75EB2FAA-BD8B-4610-8C97-1A5091C0BB99}" presName="parentText" presStyleLbl="node1" presStyleIdx="1" presStyleCnt="3" custScaleY="68511">
        <dgm:presLayoutVars>
          <dgm:chMax val="0"/>
          <dgm:bulletEnabled val="1"/>
        </dgm:presLayoutVars>
      </dgm:prSet>
      <dgm:spPr/>
    </dgm:pt>
    <dgm:pt modelId="{E3CA59E6-53B3-4BFD-8F58-3585F02CD32C}" type="pres">
      <dgm:prSet presAssocID="{75EB2FAA-BD8B-4610-8C97-1A5091C0BB99}" presName="childText" presStyleLbl="revTx" presStyleIdx="1" presStyleCnt="3">
        <dgm:presLayoutVars>
          <dgm:bulletEnabled val="1"/>
        </dgm:presLayoutVars>
      </dgm:prSet>
      <dgm:spPr/>
    </dgm:pt>
    <dgm:pt modelId="{83ED4FE6-2EF8-4726-AC4A-EB8CF0F042A9}" type="pres">
      <dgm:prSet presAssocID="{1B9AD7FF-A268-4E1D-B5E3-50C19B13A534}" presName="parentText" presStyleLbl="node1" presStyleIdx="2" presStyleCnt="3" custScaleY="61142">
        <dgm:presLayoutVars>
          <dgm:chMax val="0"/>
          <dgm:bulletEnabled val="1"/>
        </dgm:presLayoutVars>
      </dgm:prSet>
      <dgm:spPr/>
    </dgm:pt>
    <dgm:pt modelId="{93D8D499-9902-4FD3-BC10-A9C963A457DF}" type="pres">
      <dgm:prSet presAssocID="{1B9AD7FF-A268-4E1D-B5E3-50C19B13A534}" presName="childText" presStyleLbl="revTx" presStyleIdx="2" presStyleCnt="3">
        <dgm:presLayoutVars>
          <dgm:bulletEnabled val="1"/>
        </dgm:presLayoutVars>
      </dgm:prSet>
      <dgm:spPr/>
    </dgm:pt>
  </dgm:ptLst>
  <dgm:cxnLst>
    <dgm:cxn modelId="{8E915C04-4EA4-443E-8469-BD1444A34FEA}" type="presOf" srcId="{1B9AD7FF-A268-4E1D-B5E3-50C19B13A534}" destId="{83ED4FE6-2EF8-4726-AC4A-EB8CF0F042A9}" srcOrd="0" destOrd="0" presId="urn:microsoft.com/office/officeart/2005/8/layout/vList2"/>
    <dgm:cxn modelId="{D1DDFD60-3AB6-4FF0-B993-E2A1BCCF46CB}" type="presOf" srcId="{4FE09510-FB7F-4F7E-B40F-82376B1D3175}" destId="{F9F8996E-CA23-4C10-B877-277031A27DD1}" srcOrd="0" destOrd="0" presId="urn:microsoft.com/office/officeart/2005/8/layout/vList2"/>
    <dgm:cxn modelId="{055D3563-9A30-4FAA-9A33-E6925271FC03}" srcId="{75EB2FAA-BD8B-4610-8C97-1A5091C0BB99}" destId="{E1F18A21-1C8B-4A3B-99CC-0D7F2AC9ACA8}" srcOrd="0" destOrd="0" parTransId="{E23122BF-76EC-468B-94F9-81382A08C3EF}" sibTransId="{04E82C60-72BB-4293-BDED-1CC2AED5A6E4}"/>
    <dgm:cxn modelId="{D2F3D169-86B9-4B8D-92FC-E2FE9DE4356A}" srcId="{30A4FD8D-CA13-499D-A38D-9E7615791B94}" destId="{1483601F-585E-4CB8-BFE9-18EF21492411}" srcOrd="0" destOrd="0" parTransId="{0F606944-E6AE-42D7-8C4A-9942CF39D5A2}" sibTransId="{A17F4AD3-76AD-4295-BD1A-3AA6D46081FD}"/>
    <dgm:cxn modelId="{52FDD569-D834-40BA-AAF6-3E1B4CACA2D5}" type="presOf" srcId="{86162D01-6998-4B65-AEB5-F5F964959434}" destId="{E3CA59E6-53B3-4BFD-8F58-3585F02CD32C}" srcOrd="0" destOrd="1" presId="urn:microsoft.com/office/officeart/2005/8/layout/vList2"/>
    <dgm:cxn modelId="{E2CCF34A-4CF0-4546-BE59-B6D5FD9D5D1C}" type="presOf" srcId="{75EB2FAA-BD8B-4610-8C97-1A5091C0BB99}" destId="{A35CFF9C-A10A-49F3-9AD2-7F0DEB983F44}" srcOrd="0" destOrd="0" presId="urn:microsoft.com/office/officeart/2005/8/layout/vList2"/>
    <dgm:cxn modelId="{13EEA270-1DDA-4A5B-80F8-834A4E2AF614}" srcId="{9D19887B-EE0E-4701-9391-6CB32E0E2361}" destId="{3D83E4A9-E96F-4981-A98A-996759A3BA8D}" srcOrd="0" destOrd="0" parTransId="{3FD6B01C-174A-4917-99E7-05665B1E37DB}" sibTransId="{D662F900-F566-443A-B4F9-8C920C470B73}"/>
    <dgm:cxn modelId="{0BAE4D54-8A0E-4660-AC3D-58FE7EA0FB95}" srcId="{4FE09510-FB7F-4F7E-B40F-82376B1D3175}" destId="{1B9AD7FF-A268-4E1D-B5E3-50C19B13A534}" srcOrd="2" destOrd="0" parTransId="{60F3FE34-0067-4766-8789-E36A56C7557B}" sibTransId="{A9A9FBBE-8543-4AC5-91FE-3F0280C25CB8}"/>
    <dgm:cxn modelId="{1A832978-7CBB-423F-BC64-0705F0ECC0A1}" srcId="{75EB2FAA-BD8B-4610-8C97-1A5091C0BB99}" destId="{9D19887B-EE0E-4701-9391-6CB32E0E2361}" srcOrd="2" destOrd="0" parTransId="{86387F64-C226-4AEC-B37F-5A72B1BFA5CB}" sibTransId="{01C92B41-7FFC-49A1-8EDB-21C7F72CA892}"/>
    <dgm:cxn modelId="{7FEEF479-98D1-4D90-B309-7D127F06FEDF}" type="presOf" srcId="{9D19887B-EE0E-4701-9391-6CB32E0E2361}" destId="{E3CA59E6-53B3-4BFD-8F58-3585F02CD32C}" srcOrd="0" destOrd="2" presId="urn:microsoft.com/office/officeart/2005/8/layout/vList2"/>
    <dgm:cxn modelId="{B4CA5B7B-6343-497B-87A7-C55605A962F5}" srcId="{4FE09510-FB7F-4F7E-B40F-82376B1D3175}" destId="{30A4FD8D-CA13-499D-A38D-9E7615791B94}" srcOrd="0" destOrd="0" parTransId="{DA8B3496-8515-4FFE-B00D-FE2899E37E1D}" sibTransId="{050AAEA3-FD39-44A9-9CE7-6582460FC978}"/>
    <dgm:cxn modelId="{BECC6796-0E03-4DB3-9541-98AA4639D835}" type="presOf" srcId="{C370F212-9279-4406-9DBC-738DC5DB1DD2}" destId="{93D8D499-9902-4FD3-BC10-A9C963A457DF}" srcOrd="0" destOrd="0" presId="urn:microsoft.com/office/officeart/2005/8/layout/vList2"/>
    <dgm:cxn modelId="{F63A5596-6771-45B2-AE4B-4BA40795A57B}" type="presOf" srcId="{3D83E4A9-E96F-4981-A98A-996759A3BA8D}" destId="{E3CA59E6-53B3-4BFD-8F58-3585F02CD32C}" srcOrd="0" destOrd="3" presId="urn:microsoft.com/office/officeart/2005/8/layout/vList2"/>
    <dgm:cxn modelId="{03CF699F-7EE9-4E5E-A42C-22B28FF83EAC}" type="presOf" srcId="{296ED53E-EFE6-416B-91E7-C3BC235EF5F9}" destId="{93D8D499-9902-4FD3-BC10-A9C963A457DF}" srcOrd="0" destOrd="1" presId="urn:microsoft.com/office/officeart/2005/8/layout/vList2"/>
    <dgm:cxn modelId="{B9778FA0-065B-4159-B75F-82FD99D03F16}" type="presOf" srcId="{30A4FD8D-CA13-499D-A38D-9E7615791B94}" destId="{9F991903-A084-4A59-9D9C-4F8E0EE496A4}" srcOrd="0" destOrd="0" presId="urn:microsoft.com/office/officeart/2005/8/layout/vList2"/>
    <dgm:cxn modelId="{D7D362AD-CE5A-4E29-90F8-94C75166A9A6}" srcId="{4FE09510-FB7F-4F7E-B40F-82376B1D3175}" destId="{75EB2FAA-BD8B-4610-8C97-1A5091C0BB99}" srcOrd="1" destOrd="0" parTransId="{B54F9BBF-A06F-470F-8271-46393079836D}" sibTransId="{E6D3024F-0855-4896-B35F-7BFD90508A32}"/>
    <dgm:cxn modelId="{0B0C90B0-B654-4976-B41E-BEB7A84AF57B}" type="presOf" srcId="{E1F18A21-1C8B-4A3B-99CC-0D7F2AC9ACA8}" destId="{E3CA59E6-53B3-4BFD-8F58-3585F02CD32C}" srcOrd="0" destOrd="0" presId="urn:microsoft.com/office/officeart/2005/8/layout/vList2"/>
    <dgm:cxn modelId="{BA555CD4-2B7D-4F0B-B2FB-24EF318D70C1}" type="presOf" srcId="{1483601F-585E-4CB8-BFE9-18EF21492411}" destId="{820E61B0-EB73-481B-8CD7-59CDF5BFA95B}" srcOrd="0" destOrd="0" presId="urn:microsoft.com/office/officeart/2005/8/layout/vList2"/>
    <dgm:cxn modelId="{5ABFFEE1-DD7A-4030-B394-7280ED23B155}" srcId="{1B9AD7FF-A268-4E1D-B5E3-50C19B13A534}" destId="{296ED53E-EFE6-416B-91E7-C3BC235EF5F9}" srcOrd="1" destOrd="0" parTransId="{8FC49DAC-8821-438C-BB20-EF423DCCAA63}" sibTransId="{D7A5D4D9-B92C-45E4-9B65-D45435F6B465}"/>
    <dgm:cxn modelId="{37DA75F6-18A4-4C7B-8AB7-FB978AC9A540}" srcId="{1B9AD7FF-A268-4E1D-B5E3-50C19B13A534}" destId="{C370F212-9279-4406-9DBC-738DC5DB1DD2}" srcOrd="0" destOrd="0" parTransId="{5B18BEA9-14B8-4F56-AF66-9B957E0A6DB2}" sibTransId="{6CE8917A-6A91-409B-A56A-7587732CE37C}"/>
    <dgm:cxn modelId="{EDA0C3F8-CB24-4BF8-8784-0C761B65BCB6}" srcId="{75EB2FAA-BD8B-4610-8C97-1A5091C0BB99}" destId="{86162D01-6998-4B65-AEB5-F5F964959434}" srcOrd="1" destOrd="0" parTransId="{3AFEF8EE-024D-4D1A-93E0-5313F3B8FC45}" sibTransId="{11FD6DD7-DE33-4B47-9A8C-FD0B2DE70E77}"/>
    <dgm:cxn modelId="{ADC463DF-1478-48B0-8888-50531A5DF6E9}" type="presParOf" srcId="{F9F8996E-CA23-4C10-B877-277031A27DD1}" destId="{9F991903-A084-4A59-9D9C-4F8E0EE496A4}" srcOrd="0" destOrd="0" presId="urn:microsoft.com/office/officeart/2005/8/layout/vList2"/>
    <dgm:cxn modelId="{BC76D41E-8910-4B94-A433-2C549CB631CD}" type="presParOf" srcId="{F9F8996E-CA23-4C10-B877-277031A27DD1}" destId="{820E61B0-EB73-481B-8CD7-59CDF5BFA95B}" srcOrd="1" destOrd="0" presId="urn:microsoft.com/office/officeart/2005/8/layout/vList2"/>
    <dgm:cxn modelId="{C0B206FB-FE3B-4E27-AE32-65478ECBB311}" type="presParOf" srcId="{F9F8996E-CA23-4C10-B877-277031A27DD1}" destId="{A35CFF9C-A10A-49F3-9AD2-7F0DEB983F44}" srcOrd="2" destOrd="0" presId="urn:microsoft.com/office/officeart/2005/8/layout/vList2"/>
    <dgm:cxn modelId="{C2CA946A-5625-445B-B2C7-84AFABCFE673}" type="presParOf" srcId="{F9F8996E-CA23-4C10-B877-277031A27DD1}" destId="{E3CA59E6-53B3-4BFD-8F58-3585F02CD32C}" srcOrd="3" destOrd="0" presId="urn:microsoft.com/office/officeart/2005/8/layout/vList2"/>
    <dgm:cxn modelId="{C04F0851-E142-4968-8D0F-EB73446CCE7F}" type="presParOf" srcId="{F9F8996E-CA23-4C10-B877-277031A27DD1}" destId="{83ED4FE6-2EF8-4726-AC4A-EB8CF0F042A9}" srcOrd="4" destOrd="0" presId="urn:microsoft.com/office/officeart/2005/8/layout/vList2"/>
    <dgm:cxn modelId="{A056E918-907E-449D-B9FD-B70ACC543C44}" type="presParOf" srcId="{F9F8996E-CA23-4C10-B877-277031A27DD1}" destId="{93D8D499-9902-4FD3-BC10-A9C963A457DF}" srcOrd="5"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1BA3BFC6-54A1-4865-B477-BBCF48645C2E}"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pt-BR"/>
        </a:p>
      </dgm:t>
    </dgm:pt>
    <dgm:pt modelId="{11BF2A87-27C6-4E55-B73E-8CC0D8C4F27E}">
      <dgm:prSet/>
      <dgm:spPr/>
      <dgm:t>
        <a:bodyPr/>
        <a:lstStyle/>
        <a:p>
          <a:r>
            <a:rPr lang="pt-BR" b="1">
              <a:latin typeface="Arial" panose="020B0604020202020204" pitchFamily="34" charset="0"/>
              <a:cs typeface="Arial" panose="020B0604020202020204" pitchFamily="34" charset="0"/>
            </a:rPr>
            <a:t>Write Ordering </a:t>
          </a:r>
          <a:r>
            <a:rPr lang="pt-BR">
              <a:latin typeface="Arial" panose="020B0604020202020204" pitchFamily="34" charset="0"/>
              <a:cs typeface="Arial" panose="020B0604020202020204" pitchFamily="34" charset="0"/>
            </a:rPr>
            <a:t>(a.k.a. </a:t>
          </a:r>
          <a:r>
            <a:rPr lang="pt-BR" b="1">
              <a:latin typeface="Arial" panose="020B0604020202020204" pitchFamily="34" charset="0"/>
              <a:cs typeface="Arial" panose="020B0604020202020204" pitchFamily="34" charset="0"/>
            </a:rPr>
            <a:t>write dependency</a:t>
          </a:r>
          <a:r>
            <a:rPr lang="pt-BR">
              <a:latin typeface="Arial" panose="020B0604020202020204" pitchFamily="34" charset="0"/>
              <a:cs typeface="Arial" panose="020B0604020202020204" pitchFamily="34" charset="0"/>
            </a:rPr>
            <a:t>)</a:t>
          </a:r>
        </a:p>
      </dgm:t>
    </dgm:pt>
    <dgm:pt modelId="{825C7739-6F25-467C-9048-45B5D685597C}" type="parTrans" cxnId="{CB10B2D9-19C5-48FC-AFF9-C13B429400AA}">
      <dgm:prSet/>
      <dgm:spPr/>
      <dgm:t>
        <a:bodyPr/>
        <a:lstStyle/>
        <a:p>
          <a:endParaRPr lang="pt-BR">
            <a:latin typeface="Arial" panose="020B0604020202020204" pitchFamily="34" charset="0"/>
            <a:cs typeface="Arial" panose="020B0604020202020204" pitchFamily="34" charset="0"/>
          </a:endParaRPr>
        </a:p>
      </dgm:t>
    </dgm:pt>
    <dgm:pt modelId="{8407ECF0-FA0E-4026-9E88-1190DB3DF21B}" type="sibTrans" cxnId="{CB10B2D9-19C5-48FC-AFF9-C13B429400AA}">
      <dgm:prSet/>
      <dgm:spPr/>
      <dgm:t>
        <a:bodyPr/>
        <a:lstStyle/>
        <a:p>
          <a:endParaRPr lang="pt-BR">
            <a:latin typeface="Arial" panose="020B0604020202020204" pitchFamily="34" charset="0"/>
            <a:cs typeface="Arial" panose="020B0604020202020204" pitchFamily="34" charset="0"/>
          </a:endParaRPr>
        </a:p>
      </dgm:t>
    </dgm:pt>
    <dgm:pt modelId="{98A035B3-EDA9-4138-B6D4-C40DDF4C9D1E}">
      <dgm:prSet/>
      <dgm:spPr/>
      <dgm:t>
        <a:bodyPr/>
        <a:lstStyle/>
        <a:p>
          <a:r>
            <a:rPr lang="pt-BR">
              <a:latin typeface="Arial" panose="020B0604020202020204" pitchFamily="34" charset="0"/>
              <a:cs typeface="Arial" panose="020B0604020202020204" pitchFamily="34" charset="0"/>
            </a:rPr>
            <a:t>Capacidade de um “I/O SubSystem” de garantir que a ordem das escritas serão preservadas. Mesmo uma “stable media” utilizando cache, tem que garantir a ordem das operações.</a:t>
          </a:r>
        </a:p>
      </dgm:t>
    </dgm:pt>
    <dgm:pt modelId="{A87E900E-0C98-4305-8657-38787CC44DDB}" type="parTrans" cxnId="{58B7DB38-7E6E-4425-8FB1-CE836D0501D3}">
      <dgm:prSet/>
      <dgm:spPr/>
      <dgm:t>
        <a:bodyPr/>
        <a:lstStyle/>
        <a:p>
          <a:endParaRPr lang="pt-BR">
            <a:latin typeface="Arial" panose="020B0604020202020204" pitchFamily="34" charset="0"/>
            <a:cs typeface="Arial" panose="020B0604020202020204" pitchFamily="34" charset="0"/>
          </a:endParaRPr>
        </a:p>
      </dgm:t>
    </dgm:pt>
    <dgm:pt modelId="{7417AEFD-942C-42B0-8054-8DF3A08E5BAF}" type="sibTrans" cxnId="{58B7DB38-7E6E-4425-8FB1-CE836D0501D3}">
      <dgm:prSet/>
      <dgm:spPr/>
      <dgm:t>
        <a:bodyPr/>
        <a:lstStyle/>
        <a:p>
          <a:endParaRPr lang="pt-BR">
            <a:latin typeface="Arial" panose="020B0604020202020204" pitchFamily="34" charset="0"/>
            <a:cs typeface="Arial" panose="020B0604020202020204" pitchFamily="34" charset="0"/>
          </a:endParaRPr>
        </a:p>
      </dgm:t>
    </dgm:pt>
    <dgm:pt modelId="{A7FBDE10-D216-4CAB-85AA-B693A296652F}">
      <dgm:prSet/>
      <dgm:spPr/>
      <dgm:t>
        <a:bodyPr/>
        <a:lstStyle/>
        <a:p>
          <a:r>
            <a:rPr lang="pt-BR" dirty="0">
              <a:latin typeface="Arial" panose="020B0604020202020204" pitchFamily="34" charset="0"/>
              <a:cs typeface="Arial" panose="020B0604020202020204" pitchFamily="34" charset="0"/>
            </a:rPr>
            <a:t>O Log do SQL precisa ser escrito na ordem em que as operações ocorreram pra preservar a integridade dos dados de acordo com o protocolo WAL(write-</a:t>
          </a:r>
          <a:r>
            <a:rPr lang="pt-BR" dirty="0" err="1">
              <a:latin typeface="Arial" panose="020B0604020202020204" pitchFamily="34" charset="0"/>
              <a:cs typeface="Arial" panose="020B0604020202020204" pitchFamily="34" charset="0"/>
            </a:rPr>
            <a:t>ahead</a:t>
          </a:r>
          <a:r>
            <a:rPr lang="pt-BR" dirty="0">
              <a:latin typeface="Arial" panose="020B0604020202020204" pitchFamily="34" charset="0"/>
              <a:cs typeface="Arial" panose="020B0604020202020204" pitchFamily="34" charset="0"/>
            </a:rPr>
            <a:t> log) que vimos no slide anterior.</a:t>
          </a:r>
        </a:p>
      </dgm:t>
    </dgm:pt>
    <dgm:pt modelId="{D4C62E7C-90A2-4FAE-ADDF-873C4133C367}" type="parTrans" cxnId="{F714FE96-137D-4001-A50A-7ADBF117E116}">
      <dgm:prSet/>
      <dgm:spPr/>
      <dgm:t>
        <a:bodyPr/>
        <a:lstStyle/>
        <a:p>
          <a:endParaRPr lang="pt-BR">
            <a:latin typeface="Arial" panose="020B0604020202020204" pitchFamily="34" charset="0"/>
            <a:cs typeface="Arial" panose="020B0604020202020204" pitchFamily="34" charset="0"/>
          </a:endParaRPr>
        </a:p>
      </dgm:t>
    </dgm:pt>
    <dgm:pt modelId="{C3DD5D1F-65A3-4130-9B0C-467112CC90C7}" type="sibTrans" cxnId="{F714FE96-137D-4001-A50A-7ADBF117E116}">
      <dgm:prSet/>
      <dgm:spPr/>
      <dgm:t>
        <a:bodyPr/>
        <a:lstStyle/>
        <a:p>
          <a:endParaRPr lang="pt-BR">
            <a:latin typeface="Arial" panose="020B0604020202020204" pitchFamily="34" charset="0"/>
            <a:cs typeface="Arial" panose="020B0604020202020204" pitchFamily="34" charset="0"/>
          </a:endParaRPr>
        </a:p>
      </dgm:t>
    </dgm:pt>
    <dgm:pt modelId="{F0DEAFBD-18BF-4F90-BF84-E86CD17A0C90}">
      <dgm:prSet/>
      <dgm:spPr/>
      <dgm:t>
        <a:bodyPr/>
        <a:lstStyle/>
        <a:p>
          <a:r>
            <a:rPr lang="pt-BR" b="1">
              <a:latin typeface="Arial" panose="020B0604020202020204" pitchFamily="34" charset="0"/>
              <a:cs typeface="Arial" panose="020B0604020202020204" pitchFamily="34" charset="0"/>
            </a:rPr>
            <a:t>Log Record</a:t>
          </a:r>
          <a:endParaRPr lang="pt-BR">
            <a:latin typeface="Arial" panose="020B0604020202020204" pitchFamily="34" charset="0"/>
            <a:cs typeface="Arial" panose="020B0604020202020204" pitchFamily="34" charset="0"/>
          </a:endParaRPr>
        </a:p>
      </dgm:t>
    </dgm:pt>
    <dgm:pt modelId="{2DE868BE-67DE-4555-AD28-B3800374348F}" type="parTrans" cxnId="{67C99AD3-6B52-4930-8196-85A02A277D3C}">
      <dgm:prSet/>
      <dgm:spPr/>
      <dgm:t>
        <a:bodyPr/>
        <a:lstStyle/>
        <a:p>
          <a:endParaRPr lang="pt-BR">
            <a:latin typeface="Arial" panose="020B0604020202020204" pitchFamily="34" charset="0"/>
            <a:cs typeface="Arial" panose="020B0604020202020204" pitchFamily="34" charset="0"/>
          </a:endParaRPr>
        </a:p>
      </dgm:t>
    </dgm:pt>
    <dgm:pt modelId="{01EFE6E4-8A21-4441-A595-F586875B3C60}" type="sibTrans" cxnId="{67C99AD3-6B52-4930-8196-85A02A277D3C}">
      <dgm:prSet/>
      <dgm:spPr/>
      <dgm:t>
        <a:bodyPr/>
        <a:lstStyle/>
        <a:p>
          <a:endParaRPr lang="pt-BR">
            <a:latin typeface="Arial" panose="020B0604020202020204" pitchFamily="34" charset="0"/>
            <a:cs typeface="Arial" panose="020B0604020202020204" pitchFamily="34" charset="0"/>
          </a:endParaRPr>
        </a:p>
      </dgm:t>
    </dgm:pt>
    <dgm:pt modelId="{B9776C43-3D6C-47FB-A5BC-E6871B1E645D}">
      <dgm:prSet/>
      <dgm:spPr/>
      <dgm:t>
        <a:bodyPr/>
        <a:lstStyle/>
        <a:p>
          <a:r>
            <a:rPr lang="pt-BR">
              <a:latin typeface="Arial" panose="020B0604020202020204" pitchFamily="34" charset="0"/>
              <a:cs typeface="Arial" panose="020B0604020202020204" pitchFamily="34" charset="0"/>
            </a:rPr>
            <a:t>Registros com os dados referente a uma modificação efetuada no banco.</a:t>
          </a:r>
        </a:p>
      </dgm:t>
    </dgm:pt>
    <dgm:pt modelId="{2C63D21D-C7C1-4D08-B468-5887FA824945}" type="parTrans" cxnId="{1FB2F149-CFD6-40F9-9FF9-B97279B905EF}">
      <dgm:prSet/>
      <dgm:spPr/>
      <dgm:t>
        <a:bodyPr/>
        <a:lstStyle/>
        <a:p>
          <a:endParaRPr lang="pt-BR">
            <a:latin typeface="Arial" panose="020B0604020202020204" pitchFamily="34" charset="0"/>
            <a:cs typeface="Arial" panose="020B0604020202020204" pitchFamily="34" charset="0"/>
          </a:endParaRPr>
        </a:p>
      </dgm:t>
    </dgm:pt>
    <dgm:pt modelId="{CB6BB5AF-D1DA-4C29-A3DC-51848AE1B4A7}" type="sibTrans" cxnId="{1FB2F149-CFD6-40F9-9FF9-B97279B905EF}">
      <dgm:prSet/>
      <dgm:spPr/>
      <dgm:t>
        <a:bodyPr/>
        <a:lstStyle/>
        <a:p>
          <a:endParaRPr lang="pt-BR">
            <a:latin typeface="Arial" panose="020B0604020202020204" pitchFamily="34" charset="0"/>
            <a:cs typeface="Arial" panose="020B0604020202020204" pitchFamily="34" charset="0"/>
          </a:endParaRPr>
        </a:p>
      </dgm:t>
    </dgm:pt>
    <dgm:pt modelId="{532BE34F-D76E-4599-AFD7-DCB38B759AD4}">
      <dgm:prSet/>
      <dgm:spPr/>
      <dgm:t>
        <a:bodyPr/>
        <a:lstStyle/>
        <a:p>
          <a:r>
            <a:rPr lang="pt-BR" b="1">
              <a:latin typeface="Arial" panose="020B0604020202020204" pitchFamily="34" charset="0"/>
              <a:cs typeface="Arial" panose="020B0604020202020204" pitchFamily="34" charset="0"/>
            </a:rPr>
            <a:t>Log Buffer </a:t>
          </a:r>
          <a:r>
            <a:rPr lang="pt-BR">
              <a:latin typeface="Arial" panose="020B0604020202020204" pitchFamily="34" charset="0"/>
              <a:cs typeface="Arial" panose="020B0604020202020204" pitchFamily="34" charset="0"/>
            </a:rPr>
            <a:t>(a.k.a. </a:t>
          </a:r>
          <a:r>
            <a:rPr lang="pt-BR" b="1">
              <a:latin typeface="Arial" panose="020B0604020202020204" pitchFamily="34" charset="0"/>
              <a:cs typeface="Arial" panose="020B0604020202020204" pitchFamily="34" charset="0"/>
            </a:rPr>
            <a:t>Log Cache </a:t>
          </a:r>
          <a:r>
            <a:rPr lang="pt-BR">
              <a:latin typeface="Arial" panose="020B0604020202020204" pitchFamily="34" charset="0"/>
              <a:cs typeface="Arial" panose="020B0604020202020204" pitchFamily="34" charset="0"/>
            </a:rPr>
            <a:t>ou </a:t>
          </a:r>
          <a:r>
            <a:rPr lang="pt-BR" b="1">
              <a:latin typeface="Arial" panose="020B0604020202020204" pitchFamily="34" charset="0"/>
              <a:cs typeface="Arial" panose="020B0604020202020204" pitchFamily="34" charset="0"/>
            </a:rPr>
            <a:t>Log Block </a:t>
          </a:r>
          <a:r>
            <a:rPr lang="pt-BR">
              <a:latin typeface="Arial" panose="020B0604020202020204" pitchFamily="34" charset="0"/>
              <a:cs typeface="Arial" panose="020B0604020202020204" pitchFamily="34" charset="0"/>
            </a:rPr>
            <a:t>ou </a:t>
          </a:r>
          <a:r>
            <a:rPr lang="pt-BR" b="1">
              <a:latin typeface="Arial" panose="020B0604020202020204" pitchFamily="34" charset="0"/>
              <a:cs typeface="Arial" panose="020B0604020202020204" pitchFamily="34" charset="0"/>
            </a:rPr>
            <a:t>Log Hardened Unit</a:t>
          </a:r>
          <a:r>
            <a:rPr lang="pt-BR">
              <a:latin typeface="Arial" panose="020B0604020202020204" pitchFamily="34" charset="0"/>
              <a:cs typeface="Arial" panose="020B0604020202020204" pitchFamily="34" charset="0"/>
            </a:rPr>
            <a:t>)</a:t>
          </a:r>
        </a:p>
      </dgm:t>
    </dgm:pt>
    <dgm:pt modelId="{E4A95F1A-5AC7-4634-8370-35634792DCE3}" type="parTrans" cxnId="{F439A43B-2CD3-4F82-B7B8-F2D7FD443B0C}">
      <dgm:prSet/>
      <dgm:spPr/>
      <dgm:t>
        <a:bodyPr/>
        <a:lstStyle/>
        <a:p>
          <a:endParaRPr lang="pt-BR">
            <a:latin typeface="Arial" panose="020B0604020202020204" pitchFamily="34" charset="0"/>
            <a:cs typeface="Arial" panose="020B0604020202020204" pitchFamily="34" charset="0"/>
          </a:endParaRPr>
        </a:p>
      </dgm:t>
    </dgm:pt>
    <dgm:pt modelId="{9D704186-6D96-4A0A-97B8-3BE1100CF232}" type="sibTrans" cxnId="{F439A43B-2CD3-4F82-B7B8-F2D7FD443B0C}">
      <dgm:prSet/>
      <dgm:spPr/>
      <dgm:t>
        <a:bodyPr/>
        <a:lstStyle/>
        <a:p>
          <a:endParaRPr lang="pt-BR">
            <a:latin typeface="Arial" panose="020B0604020202020204" pitchFamily="34" charset="0"/>
            <a:cs typeface="Arial" panose="020B0604020202020204" pitchFamily="34" charset="0"/>
          </a:endParaRPr>
        </a:p>
      </dgm:t>
    </dgm:pt>
    <dgm:pt modelId="{DB633DCE-148E-4F26-A1B9-19DDF1B38C1D}">
      <dgm:prSet/>
      <dgm:spPr/>
      <dgm:t>
        <a:bodyPr/>
        <a:lstStyle/>
        <a:p>
          <a:r>
            <a:rPr lang="pt-BR">
              <a:latin typeface="Arial" panose="020B0604020202020204" pitchFamily="34" charset="0"/>
              <a:cs typeface="Arial" panose="020B0604020202020204" pitchFamily="34" charset="0"/>
            </a:rPr>
            <a:t>Área de memória que armazena os log records.</a:t>
          </a:r>
        </a:p>
      </dgm:t>
    </dgm:pt>
    <dgm:pt modelId="{09BF406D-FA45-4FC1-AFF1-AA72C9C00616}" type="parTrans" cxnId="{E190DD32-B59B-4D23-AE9C-3D2858A5E472}">
      <dgm:prSet/>
      <dgm:spPr/>
      <dgm:t>
        <a:bodyPr/>
        <a:lstStyle/>
        <a:p>
          <a:endParaRPr lang="pt-BR">
            <a:latin typeface="Arial" panose="020B0604020202020204" pitchFamily="34" charset="0"/>
            <a:cs typeface="Arial" panose="020B0604020202020204" pitchFamily="34" charset="0"/>
          </a:endParaRPr>
        </a:p>
      </dgm:t>
    </dgm:pt>
    <dgm:pt modelId="{0B510EFC-0D0E-4B22-B2E2-3C9C0F5E8437}" type="sibTrans" cxnId="{E190DD32-B59B-4D23-AE9C-3D2858A5E472}">
      <dgm:prSet/>
      <dgm:spPr/>
      <dgm:t>
        <a:bodyPr/>
        <a:lstStyle/>
        <a:p>
          <a:endParaRPr lang="pt-BR">
            <a:latin typeface="Arial" panose="020B0604020202020204" pitchFamily="34" charset="0"/>
            <a:cs typeface="Arial" panose="020B0604020202020204" pitchFamily="34" charset="0"/>
          </a:endParaRPr>
        </a:p>
      </dgm:t>
    </dgm:pt>
    <dgm:pt modelId="{DFF71AAC-CCD7-44AF-A46F-A3E64597DE98}">
      <dgm:prSet/>
      <dgm:spPr/>
      <dgm:t>
        <a:bodyPr/>
        <a:lstStyle/>
        <a:p>
          <a:r>
            <a:rPr lang="pt-BR" dirty="0">
              <a:latin typeface="Arial" panose="020B0604020202020204" pitchFamily="34" charset="0"/>
              <a:cs typeface="Arial" panose="020B0604020202020204" pitchFamily="34" charset="0"/>
            </a:rPr>
            <a:t>Pra minimizar o impacto de constante operações de escritas sequencias no disco, o SQL primeiro escreve os log records no log buffer e depois persiste o buffer no disco.</a:t>
          </a:r>
        </a:p>
      </dgm:t>
    </dgm:pt>
    <dgm:pt modelId="{DA76C530-9DD7-40A4-A586-64E0C563BAC2}" type="parTrans" cxnId="{774BD1E4-0C97-492F-9798-36AC54EBC2B9}">
      <dgm:prSet/>
      <dgm:spPr/>
      <dgm:t>
        <a:bodyPr/>
        <a:lstStyle/>
        <a:p>
          <a:endParaRPr lang="pt-BR">
            <a:latin typeface="Arial" panose="020B0604020202020204" pitchFamily="34" charset="0"/>
            <a:cs typeface="Arial" panose="020B0604020202020204" pitchFamily="34" charset="0"/>
          </a:endParaRPr>
        </a:p>
      </dgm:t>
    </dgm:pt>
    <dgm:pt modelId="{15324836-3094-4A15-A096-22BDFC0F578D}" type="sibTrans" cxnId="{774BD1E4-0C97-492F-9798-36AC54EBC2B9}">
      <dgm:prSet/>
      <dgm:spPr/>
      <dgm:t>
        <a:bodyPr/>
        <a:lstStyle/>
        <a:p>
          <a:endParaRPr lang="pt-BR">
            <a:latin typeface="Arial" panose="020B0604020202020204" pitchFamily="34" charset="0"/>
            <a:cs typeface="Arial" panose="020B0604020202020204" pitchFamily="34" charset="0"/>
          </a:endParaRPr>
        </a:p>
      </dgm:t>
    </dgm:pt>
    <dgm:pt modelId="{AF3D36AF-8D22-4D6C-901B-F6F974BF8A98}">
      <dgm:prSet/>
      <dgm:spPr/>
      <dgm:t>
        <a:bodyPr/>
        <a:lstStyle/>
        <a:p>
          <a:r>
            <a:rPr lang="pt-BR">
              <a:latin typeface="Arial" panose="020B0604020202020204" pitchFamily="34" charset="0"/>
              <a:cs typeface="Arial" panose="020B0604020202020204" pitchFamily="34" charset="0"/>
            </a:rPr>
            <a:t>O tamanho do Log Buffer varia entre o tamanho mínimo de um sector (512 bytes) e 60KB.</a:t>
          </a:r>
        </a:p>
      </dgm:t>
    </dgm:pt>
    <dgm:pt modelId="{E3B34600-320D-49B4-9F03-56802761D9FB}" type="parTrans" cxnId="{F4D3D7E3-C0C8-4E4D-BA42-C0C111705597}">
      <dgm:prSet/>
      <dgm:spPr/>
      <dgm:t>
        <a:bodyPr/>
        <a:lstStyle/>
        <a:p>
          <a:endParaRPr lang="pt-BR">
            <a:latin typeface="Arial" panose="020B0604020202020204" pitchFamily="34" charset="0"/>
            <a:cs typeface="Arial" panose="020B0604020202020204" pitchFamily="34" charset="0"/>
          </a:endParaRPr>
        </a:p>
      </dgm:t>
    </dgm:pt>
    <dgm:pt modelId="{AEDE1006-EB2B-457C-ACBC-40C0A6D0BEA8}" type="sibTrans" cxnId="{F4D3D7E3-C0C8-4E4D-BA42-C0C111705597}">
      <dgm:prSet/>
      <dgm:spPr/>
      <dgm:t>
        <a:bodyPr/>
        <a:lstStyle/>
        <a:p>
          <a:endParaRPr lang="pt-BR">
            <a:latin typeface="Arial" panose="020B0604020202020204" pitchFamily="34" charset="0"/>
            <a:cs typeface="Arial" panose="020B0604020202020204" pitchFamily="34" charset="0"/>
          </a:endParaRPr>
        </a:p>
      </dgm:t>
    </dgm:pt>
    <dgm:pt modelId="{63D1B566-87C5-4893-9010-9F384B1CC2FA}">
      <dgm:prSet/>
      <dgm:spPr/>
      <dgm:t>
        <a:bodyPr/>
        <a:lstStyle/>
        <a:p>
          <a:r>
            <a:rPr lang="pt-BR" b="1">
              <a:latin typeface="Arial" panose="020B0604020202020204" pitchFamily="34" charset="0"/>
              <a:cs typeface="Arial" panose="020B0604020202020204" pitchFamily="34" charset="0"/>
            </a:rPr>
            <a:t>Log Parity</a:t>
          </a:r>
          <a:endParaRPr lang="pt-BR">
            <a:latin typeface="Arial" panose="020B0604020202020204" pitchFamily="34" charset="0"/>
            <a:cs typeface="Arial" panose="020B0604020202020204" pitchFamily="34" charset="0"/>
          </a:endParaRPr>
        </a:p>
      </dgm:t>
    </dgm:pt>
    <dgm:pt modelId="{A563A264-820B-4F97-994B-253DC0374973}" type="parTrans" cxnId="{FFBC5B95-1E81-461A-923E-4AEEBE27ADA8}">
      <dgm:prSet/>
      <dgm:spPr/>
      <dgm:t>
        <a:bodyPr/>
        <a:lstStyle/>
        <a:p>
          <a:endParaRPr lang="pt-BR">
            <a:latin typeface="Arial" panose="020B0604020202020204" pitchFamily="34" charset="0"/>
            <a:cs typeface="Arial" panose="020B0604020202020204" pitchFamily="34" charset="0"/>
          </a:endParaRPr>
        </a:p>
      </dgm:t>
    </dgm:pt>
    <dgm:pt modelId="{95DC2865-07E8-4A49-88EC-39BEDCAF289A}" type="sibTrans" cxnId="{FFBC5B95-1E81-461A-923E-4AEEBE27ADA8}">
      <dgm:prSet/>
      <dgm:spPr/>
      <dgm:t>
        <a:bodyPr/>
        <a:lstStyle/>
        <a:p>
          <a:endParaRPr lang="pt-BR">
            <a:latin typeface="Arial" panose="020B0604020202020204" pitchFamily="34" charset="0"/>
            <a:cs typeface="Arial" panose="020B0604020202020204" pitchFamily="34" charset="0"/>
          </a:endParaRPr>
        </a:p>
      </dgm:t>
    </dgm:pt>
    <dgm:pt modelId="{D99C9B47-8252-4E97-AE06-6AE4D88E355F}">
      <dgm:prSet/>
      <dgm:spPr/>
      <dgm:t>
        <a:bodyPr/>
        <a:lstStyle/>
        <a:p>
          <a:r>
            <a:rPr lang="pt-BR">
              <a:latin typeface="Arial" panose="020B0604020202020204" pitchFamily="34" charset="0"/>
              <a:cs typeface="Arial" panose="020B0604020202020204" pitchFamily="34" charset="0"/>
            </a:rPr>
            <a:t>Quando uma escrita acontece no Log, um parity bit (pense nele como um flag) é escrito junto no sector pra garantir que a escrita inteira (de todos os sectors) ocorreu com sucesso. Internamente, todas as operações de I/Os são feitas com tamanho mínimo do sector size, então na necessidade de um recovery, o parity bit é utilizado pra identificar um I/O que ficou capenga...</a:t>
          </a:r>
        </a:p>
      </dgm:t>
    </dgm:pt>
    <dgm:pt modelId="{D35914B0-2CF1-4DED-A8A1-C8A43CC042A6}" type="parTrans" cxnId="{D08132A2-CEE1-4025-8258-E23C2464A657}">
      <dgm:prSet/>
      <dgm:spPr/>
      <dgm:t>
        <a:bodyPr/>
        <a:lstStyle/>
        <a:p>
          <a:endParaRPr lang="pt-BR">
            <a:latin typeface="Arial" panose="020B0604020202020204" pitchFamily="34" charset="0"/>
            <a:cs typeface="Arial" panose="020B0604020202020204" pitchFamily="34" charset="0"/>
          </a:endParaRPr>
        </a:p>
      </dgm:t>
    </dgm:pt>
    <dgm:pt modelId="{022371D6-8C99-44A0-88EC-71F1DF9195C8}" type="sibTrans" cxnId="{D08132A2-CEE1-4025-8258-E23C2464A657}">
      <dgm:prSet/>
      <dgm:spPr/>
      <dgm:t>
        <a:bodyPr/>
        <a:lstStyle/>
        <a:p>
          <a:endParaRPr lang="pt-BR">
            <a:latin typeface="Arial" panose="020B0604020202020204" pitchFamily="34" charset="0"/>
            <a:cs typeface="Arial" panose="020B0604020202020204" pitchFamily="34" charset="0"/>
          </a:endParaRPr>
        </a:p>
      </dgm:t>
    </dgm:pt>
    <dgm:pt modelId="{1907F401-F95D-4039-8625-7DCF8AF09AA6}">
      <dgm:prSet/>
      <dgm:spPr/>
      <dgm:t>
        <a:bodyPr/>
        <a:lstStyle/>
        <a:p>
          <a:r>
            <a:rPr lang="pt-BR" b="1">
              <a:latin typeface="Arial" panose="020B0604020202020204" pitchFamily="34" charset="0"/>
              <a:cs typeface="Arial" panose="020B0604020202020204" pitchFamily="34" charset="0"/>
            </a:rPr>
            <a:t>LSN (</a:t>
          </a:r>
          <a:r>
            <a:rPr lang="pt-BR" b="1" u="sng">
              <a:latin typeface="Arial" panose="020B0604020202020204" pitchFamily="34" charset="0"/>
              <a:cs typeface="Arial" panose="020B0604020202020204" pitchFamily="34" charset="0"/>
            </a:rPr>
            <a:t>L</a:t>
          </a:r>
          <a:r>
            <a:rPr lang="pt-BR" b="1">
              <a:latin typeface="Arial" panose="020B0604020202020204" pitchFamily="34" charset="0"/>
              <a:cs typeface="Arial" panose="020B0604020202020204" pitchFamily="34" charset="0"/>
            </a:rPr>
            <a:t>og </a:t>
          </a:r>
          <a:r>
            <a:rPr lang="pt-BR" b="1" u="sng">
              <a:latin typeface="Arial" panose="020B0604020202020204" pitchFamily="34" charset="0"/>
              <a:cs typeface="Arial" panose="020B0604020202020204" pitchFamily="34" charset="0"/>
            </a:rPr>
            <a:t>S</a:t>
          </a:r>
          <a:r>
            <a:rPr lang="pt-BR" b="1">
              <a:latin typeface="Arial" panose="020B0604020202020204" pitchFamily="34" charset="0"/>
              <a:cs typeface="Arial" panose="020B0604020202020204" pitchFamily="34" charset="0"/>
            </a:rPr>
            <a:t>equence </a:t>
          </a:r>
          <a:r>
            <a:rPr lang="pt-BR" b="1" u="sng">
              <a:latin typeface="Arial" panose="020B0604020202020204" pitchFamily="34" charset="0"/>
              <a:cs typeface="Arial" panose="020B0604020202020204" pitchFamily="34" charset="0"/>
            </a:rPr>
            <a:t>N</a:t>
          </a:r>
          <a:r>
            <a:rPr lang="pt-BR" b="1">
              <a:latin typeface="Arial" panose="020B0604020202020204" pitchFamily="34" charset="0"/>
              <a:cs typeface="Arial" panose="020B0604020202020204" pitchFamily="34" charset="0"/>
            </a:rPr>
            <a:t>umber)</a:t>
          </a:r>
          <a:endParaRPr lang="pt-BR">
            <a:latin typeface="Arial" panose="020B0604020202020204" pitchFamily="34" charset="0"/>
            <a:cs typeface="Arial" panose="020B0604020202020204" pitchFamily="34" charset="0"/>
          </a:endParaRPr>
        </a:p>
      </dgm:t>
    </dgm:pt>
    <dgm:pt modelId="{9AFBAF30-6A69-4AD0-9858-AAF7CF298E61}" type="parTrans" cxnId="{4C59EF65-8107-4DE9-B38D-66F6E83D611B}">
      <dgm:prSet/>
      <dgm:spPr/>
      <dgm:t>
        <a:bodyPr/>
        <a:lstStyle/>
        <a:p>
          <a:endParaRPr lang="pt-BR">
            <a:latin typeface="Arial" panose="020B0604020202020204" pitchFamily="34" charset="0"/>
            <a:cs typeface="Arial" panose="020B0604020202020204" pitchFamily="34" charset="0"/>
          </a:endParaRPr>
        </a:p>
      </dgm:t>
    </dgm:pt>
    <dgm:pt modelId="{7C878E6F-7EE1-425D-A107-F3E8B8BA8C37}" type="sibTrans" cxnId="{4C59EF65-8107-4DE9-B38D-66F6E83D611B}">
      <dgm:prSet/>
      <dgm:spPr/>
      <dgm:t>
        <a:bodyPr/>
        <a:lstStyle/>
        <a:p>
          <a:endParaRPr lang="pt-BR">
            <a:latin typeface="Arial" panose="020B0604020202020204" pitchFamily="34" charset="0"/>
            <a:cs typeface="Arial" panose="020B0604020202020204" pitchFamily="34" charset="0"/>
          </a:endParaRPr>
        </a:p>
      </dgm:t>
    </dgm:pt>
    <dgm:pt modelId="{4D6DCA9C-0F9F-4860-A12D-C03FEF98E37E}">
      <dgm:prSet/>
      <dgm:spPr/>
      <dgm:t>
        <a:bodyPr/>
        <a:lstStyle/>
        <a:p>
          <a:r>
            <a:rPr lang="pt-BR" dirty="0">
              <a:latin typeface="Arial" panose="020B0604020202020204" pitchFamily="34" charset="0"/>
              <a:cs typeface="Arial" panose="020B0604020202020204" pitchFamily="34" charset="0"/>
            </a:rPr>
            <a:t>O LSN é um número sequencial utilizado pra garantir a sequencia de “log records” no DB. Quando uma modificação acontece, um log record é gerado com um novo LSN, esse LSN é armazenado no cabeçalho da página de dados, com isso o SQL consegue identificar a última modificação gerada na página e associar ela com os registros gravados no log.</a:t>
          </a:r>
        </a:p>
      </dgm:t>
    </dgm:pt>
    <dgm:pt modelId="{C9876231-9EB9-470C-8BE7-33E1BD940424}" type="parTrans" cxnId="{F93E192B-FDF3-45A1-B02E-C2105C7C5C44}">
      <dgm:prSet/>
      <dgm:spPr/>
      <dgm:t>
        <a:bodyPr/>
        <a:lstStyle/>
        <a:p>
          <a:endParaRPr lang="pt-BR">
            <a:latin typeface="Arial" panose="020B0604020202020204" pitchFamily="34" charset="0"/>
            <a:cs typeface="Arial" panose="020B0604020202020204" pitchFamily="34" charset="0"/>
          </a:endParaRPr>
        </a:p>
      </dgm:t>
    </dgm:pt>
    <dgm:pt modelId="{EFE8D220-88BF-4C49-BACF-42FCCD6B1A34}" type="sibTrans" cxnId="{F93E192B-FDF3-45A1-B02E-C2105C7C5C44}">
      <dgm:prSet/>
      <dgm:spPr/>
      <dgm:t>
        <a:bodyPr/>
        <a:lstStyle/>
        <a:p>
          <a:endParaRPr lang="pt-BR">
            <a:latin typeface="Arial" panose="020B0604020202020204" pitchFamily="34" charset="0"/>
            <a:cs typeface="Arial" panose="020B0604020202020204" pitchFamily="34" charset="0"/>
          </a:endParaRPr>
        </a:p>
      </dgm:t>
    </dgm:pt>
    <dgm:pt modelId="{B7B5F830-8B14-4699-B7A3-76176C31248A}" type="pres">
      <dgm:prSet presAssocID="{1BA3BFC6-54A1-4865-B477-BBCF48645C2E}" presName="linear" presStyleCnt="0">
        <dgm:presLayoutVars>
          <dgm:animLvl val="lvl"/>
          <dgm:resizeHandles val="exact"/>
        </dgm:presLayoutVars>
      </dgm:prSet>
      <dgm:spPr/>
    </dgm:pt>
    <dgm:pt modelId="{A8DDD5D9-B30A-4060-9E81-CA497013B825}" type="pres">
      <dgm:prSet presAssocID="{11BF2A87-27C6-4E55-B73E-8CC0D8C4F27E}" presName="parentText" presStyleLbl="node1" presStyleIdx="0" presStyleCnt="5">
        <dgm:presLayoutVars>
          <dgm:chMax val="0"/>
          <dgm:bulletEnabled val="1"/>
        </dgm:presLayoutVars>
      </dgm:prSet>
      <dgm:spPr/>
    </dgm:pt>
    <dgm:pt modelId="{B5C677C2-0538-420F-9743-8A6CEE43C1D9}" type="pres">
      <dgm:prSet presAssocID="{11BF2A87-27C6-4E55-B73E-8CC0D8C4F27E}" presName="childText" presStyleLbl="revTx" presStyleIdx="0" presStyleCnt="5">
        <dgm:presLayoutVars>
          <dgm:bulletEnabled val="1"/>
        </dgm:presLayoutVars>
      </dgm:prSet>
      <dgm:spPr/>
    </dgm:pt>
    <dgm:pt modelId="{D8D130FF-B31B-4859-BA84-3D68E5985507}" type="pres">
      <dgm:prSet presAssocID="{F0DEAFBD-18BF-4F90-BF84-E86CD17A0C90}" presName="parentText" presStyleLbl="node1" presStyleIdx="1" presStyleCnt="5">
        <dgm:presLayoutVars>
          <dgm:chMax val="0"/>
          <dgm:bulletEnabled val="1"/>
        </dgm:presLayoutVars>
      </dgm:prSet>
      <dgm:spPr/>
    </dgm:pt>
    <dgm:pt modelId="{74327DE0-938A-4E28-8FBE-93236E043F54}" type="pres">
      <dgm:prSet presAssocID="{F0DEAFBD-18BF-4F90-BF84-E86CD17A0C90}" presName="childText" presStyleLbl="revTx" presStyleIdx="1" presStyleCnt="5">
        <dgm:presLayoutVars>
          <dgm:bulletEnabled val="1"/>
        </dgm:presLayoutVars>
      </dgm:prSet>
      <dgm:spPr/>
    </dgm:pt>
    <dgm:pt modelId="{8F967494-B635-43AA-8EFD-37F9455236DA}" type="pres">
      <dgm:prSet presAssocID="{532BE34F-D76E-4599-AFD7-DCB38B759AD4}" presName="parentText" presStyleLbl="node1" presStyleIdx="2" presStyleCnt="5">
        <dgm:presLayoutVars>
          <dgm:chMax val="0"/>
          <dgm:bulletEnabled val="1"/>
        </dgm:presLayoutVars>
      </dgm:prSet>
      <dgm:spPr/>
    </dgm:pt>
    <dgm:pt modelId="{88B1CBF9-9F05-4A14-80F3-27E4D1F199DD}" type="pres">
      <dgm:prSet presAssocID="{532BE34F-D76E-4599-AFD7-DCB38B759AD4}" presName="childText" presStyleLbl="revTx" presStyleIdx="2" presStyleCnt="5">
        <dgm:presLayoutVars>
          <dgm:bulletEnabled val="1"/>
        </dgm:presLayoutVars>
      </dgm:prSet>
      <dgm:spPr/>
    </dgm:pt>
    <dgm:pt modelId="{49C1CC23-57E1-436A-ABFB-54326CF5D614}" type="pres">
      <dgm:prSet presAssocID="{63D1B566-87C5-4893-9010-9F384B1CC2FA}" presName="parentText" presStyleLbl="node1" presStyleIdx="3" presStyleCnt="5">
        <dgm:presLayoutVars>
          <dgm:chMax val="0"/>
          <dgm:bulletEnabled val="1"/>
        </dgm:presLayoutVars>
      </dgm:prSet>
      <dgm:spPr/>
    </dgm:pt>
    <dgm:pt modelId="{A63F2DF2-DF2E-46F0-AC7D-A528306A31FA}" type="pres">
      <dgm:prSet presAssocID="{63D1B566-87C5-4893-9010-9F384B1CC2FA}" presName="childText" presStyleLbl="revTx" presStyleIdx="3" presStyleCnt="5">
        <dgm:presLayoutVars>
          <dgm:bulletEnabled val="1"/>
        </dgm:presLayoutVars>
      </dgm:prSet>
      <dgm:spPr/>
    </dgm:pt>
    <dgm:pt modelId="{08008ADC-A352-4156-8A66-05BE51EC21CA}" type="pres">
      <dgm:prSet presAssocID="{1907F401-F95D-4039-8625-7DCF8AF09AA6}" presName="parentText" presStyleLbl="node1" presStyleIdx="4" presStyleCnt="5">
        <dgm:presLayoutVars>
          <dgm:chMax val="0"/>
          <dgm:bulletEnabled val="1"/>
        </dgm:presLayoutVars>
      </dgm:prSet>
      <dgm:spPr/>
    </dgm:pt>
    <dgm:pt modelId="{8EB29D18-6CF8-42E0-97AF-AC8AF0706AFE}" type="pres">
      <dgm:prSet presAssocID="{1907F401-F95D-4039-8625-7DCF8AF09AA6}" presName="childText" presStyleLbl="revTx" presStyleIdx="4" presStyleCnt="5">
        <dgm:presLayoutVars>
          <dgm:bulletEnabled val="1"/>
        </dgm:presLayoutVars>
      </dgm:prSet>
      <dgm:spPr/>
    </dgm:pt>
  </dgm:ptLst>
  <dgm:cxnLst>
    <dgm:cxn modelId="{2B695703-C1C9-4790-8222-15840AB924A5}" type="presOf" srcId="{11BF2A87-27C6-4E55-B73E-8CC0D8C4F27E}" destId="{A8DDD5D9-B30A-4060-9E81-CA497013B825}" srcOrd="0" destOrd="0" presId="urn:microsoft.com/office/officeart/2005/8/layout/vList2"/>
    <dgm:cxn modelId="{0F163410-A6F1-4986-8FA5-48E90DA41819}" type="presOf" srcId="{4D6DCA9C-0F9F-4860-A12D-C03FEF98E37E}" destId="{8EB29D18-6CF8-42E0-97AF-AC8AF0706AFE}" srcOrd="0" destOrd="0" presId="urn:microsoft.com/office/officeart/2005/8/layout/vList2"/>
    <dgm:cxn modelId="{A10BDB21-8A9E-4261-BF7A-027260481422}" type="presOf" srcId="{DFF71AAC-CCD7-44AF-A46F-A3E64597DE98}" destId="{88B1CBF9-9F05-4A14-80F3-27E4D1F199DD}" srcOrd="0" destOrd="1" presId="urn:microsoft.com/office/officeart/2005/8/layout/vList2"/>
    <dgm:cxn modelId="{F93E192B-FDF3-45A1-B02E-C2105C7C5C44}" srcId="{1907F401-F95D-4039-8625-7DCF8AF09AA6}" destId="{4D6DCA9C-0F9F-4860-A12D-C03FEF98E37E}" srcOrd="0" destOrd="0" parTransId="{C9876231-9EB9-470C-8BE7-33E1BD940424}" sibTransId="{EFE8D220-88BF-4C49-BACF-42FCCD6B1A34}"/>
    <dgm:cxn modelId="{AE29CD32-FE10-4AE7-93E5-60BD23378812}" type="presOf" srcId="{98A035B3-EDA9-4138-B6D4-C40DDF4C9D1E}" destId="{B5C677C2-0538-420F-9743-8A6CEE43C1D9}" srcOrd="0" destOrd="0" presId="urn:microsoft.com/office/officeart/2005/8/layout/vList2"/>
    <dgm:cxn modelId="{E190DD32-B59B-4D23-AE9C-3D2858A5E472}" srcId="{532BE34F-D76E-4599-AFD7-DCB38B759AD4}" destId="{DB633DCE-148E-4F26-A1B9-19DDF1B38C1D}" srcOrd="0" destOrd="0" parTransId="{09BF406D-FA45-4FC1-AFF1-AA72C9C00616}" sibTransId="{0B510EFC-0D0E-4B22-B2E2-3C9C0F5E8437}"/>
    <dgm:cxn modelId="{853E1634-A7A0-4063-8391-AF38F321ED77}" type="presOf" srcId="{A7FBDE10-D216-4CAB-85AA-B693A296652F}" destId="{B5C677C2-0538-420F-9743-8A6CEE43C1D9}" srcOrd="0" destOrd="1" presId="urn:microsoft.com/office/officeart/2005/8/layout/vList2"/>
    <dgm:cxn modelId="{58B7DB38-7E6E-4425-8FB1-CE836D0501D3}" srcId="{11BF2A87-27C6-4E55-B73E-8CC0D8C4F27E}" destId="{98A035B3-EDA9-4138-B6D4-C40DDF4C9D1E}" srcOrd="0" destOrd="0" parTransId="{A87E900E-0C98-4305-8657-38787CC44DDB}" sibTransId="{7417AEFD-942C-42B0-8054-8DF3A08E5BAF}"/>
    <dgm:cxn modelId="{F439A43B-2CD3-4F82-B7B8-F2D7FD443B0C}" srcId="{1BA3BFC6-54A1-4865-B477-BBCF48645C2E}" destId="{532BE34F-D76E-4599-AFD7-DCB38B759AD4}" srcOrd="2" destOrd="0" parTransId="{E4A95F1A-5AC7-4634-8370-35634792DCE3}" sibTransId="{9D704186-6D96-4A0A-97B8-3BE1100CF232}"/>
    <dgm:cxn modelId="{4C59EF65-8107-4DE9-B38D-66F6E83D611B}" srcId="{1BA3BFC6-54A1-4865-B477-BBCF48645C2E}" destId="{1907F401-F95D-4039-8625-7DCF8AF09AA6}" srcOrd="4" destOrd="0" parTransId="{9AFBAF30-6A69-4AD0-9858-AAF7CF298E61}" sibTransId="{7C878E6F-7EE1-425D-A107-F3E8B8BA8C37}"/>
    <dgm:cxn modelId="{1FB2F149-CFD6-40F9-9FF9-B97279B905EF}" srcId="{F0DEAFBD-18BF-4F90-BF84-E86CD17A0C90}" destId="{B9776C43-3D6C-47FB-A5BC-E6871B1E645D}" srcOrd="0" destOrd="0" parTransId="{2C63D21D-C7C1-4D08-B468-5887FA824945}" sibTransId="{CB6BB5AF-D1DA-4C29-A3DC-51848AE1B4A7}"/>
    <dgm:cxn modelId="{CF15BF6E-9F45-423E-86FE-7F8E6571AC66}" type="presOf" srcId="{DB633DCE-148E-4F26-A1B9-19DDF1B38C1D}" destId="{88B1CBF9-9F05-4A14-80F3-27E4D1F199DD}" srcOrd="0" destOrd="0" presId="urn:microsoft.com/office/officeart/2005/8/layout/vList2"/>
    <dgm:cxn modelId="{F58DE64E-837F-4B2B-AF80-E3B4BFA1E047}" type="presOf" srcId="{63D1B566-87C5-4893-9010-9F384B1CC2FA}" destId="{49C1CC23-57E1-436A-ABFB-54326CF5D614}" srcOrd="0" destOrd="0" presId="urn:microsoft.com/office/officeart/2005/8/layout/vList2"/>
    <dgm:cxn modelId="{11DF6270-1CBD-427E-B608-7223E1BF8BE0}" type="presOf" srcId="{532BE34F-D76E-4599-AFD7-DCB38B759AD4}" destId="{8F967494-B635-43AA-8EFD-37F9455236DA}" srcOrd="0" destOrd="0" presId="urn:microsoft.com/office/officeart/2005/8/layout/vList2"/>
    <dgm:cxn modelId="{AD405282-8B59-4D57-AD97-92D4AD380958}" type="presOf" srcId="{1907F401-F95D-4039-8625-7DCF8AF09AA6}" destId="{08008ADC-A352-4156-8A66-05BE51EC21CA}" srcOrd="0" destOrd="0" presId="urn:microsoft.com/office/officeart/2005/8/layout/vList2"/>
    <dgm:cxn modelId="{B1138E92-1EBF-43B9-A9B2-00CC8EC0C6E4}" type="presOf" srcId="{AF3D36AF-8D22-4D6C-901B-F6F974BF8A98}" destId="{88B1CBF9-9F05-4A14-80F3-27E4D1F199DD}" srcOrd="0" destOrd="2" presId="urn:microsoft.com/office/officeart/2005/8/layout/vList2"/>
    <dgm:cxn modelId="{FFBC5B95-1E81-461A-923E-4AEEBE27ADA8}" srcId="{1BA3BFC6-54A1-4865-B477-BBCF48645C2E}" destId="{63D1B566-87C5-4893-9010-9F384B1CC2FA}" srcOrd="3" destOrd="0" parTransId="{A563A264-820B-4F97-994B-253DC0374973}" sibTransId="{95DC2865-07E8-4A49-88EC-39BEDCAF289A}"/>
    <dgm:cxn modelId="{F714FE96-137D-4001-A50A-7ADBF117E116}" srcId="{11BF2A87-27C6-4E55-B73E-8CC0D8C4F27E}" destId="{A7FBDE10-D216-4CAB-85AA-B693A296652F}" srcOrd="1" destOrd="0" parTransId="{D4C62E7C-90A2-4FAE-ADDF-873C4133C367}" sibTransId="{C3DD5D1F-65A3-4130-9B0C-467112CC90C7}"/>
    <dgm:cxn modelId="{BF60979C-062D-45F1-9811-4F0F735ECC44}" type="presOf" srcId="{F0DEAFBD-18BF-4F90-BF84-E86CD17A0C90}" destId="{D8D130FF-B31B-4859-BA84-3D68E5985507}" srcOrd="0" destOrd="0" presId="urn:microsoft.com/office/officeart/2005/8/layout/vList2"/>
    <dgm:cxn modelId="{75F52BA0-BA60-4169-992F-BAA546DE83FA}" type="presOf" srcId="{D99C9B47-8252-4E97-AE06-6AE4D88E355F}" destId="{A63F2DF2-DF2E-46F0-AC7D-A528306A31FA}" srcOrd="0" destOrd="0" presId="urn:microsoft.com/office/officeart/2005/8/layout/vList2"/>
    <dgm:cxn modelId="{D08132A2-CEE1-4025-8258-E23C2464A657}" srcId="{63D1B566-87C5-4893-9010-9F384B1CC2FA}" destId="{D99C9B47-8252-4E97-AE06-6AE4D88E355F}" srcOrd="0" destOrd="0" parTransId="{D35914B0-2CF1-4DED-A8A1-C8A43CC042A6}" sibTransId="{022371D6-8C99-44A0-88EC-71F1DF9195C8}"/>
    <dgm:cxn modelId="{F26C1AAD-5A35-4C1D-BDF9-4FF73547A58F}" type="presOf" srcId="{1BA3BFC6-54A1-4865-B477-BBCF48645C2E}" destId="{B7B5F830-8B14-4699-B7A3-76176C31248A}" srcOrd="0" destOrd="0" presId="urn:microsoft.com/office/officeart/2005/8/layout/vList2"/>
    <dgm:cxn modelId="{67C99AD3-6B52-4930-8196-85A02A277D3C}" srcId="{1BA3BFC6-54A1-4865-B477-BBCF48645C2E}" destId="{F0DEAFBD-18BF-4F90-BF84-E86CD17A0C90}" srcOrd="1" destOrd="0" parTransId="{2DE868BE-67DE-4555-AD28-B3800374348F}" sibTransId="{01EFE6E4-8A21-4441-A595-F586875B3C60}"/>
    <dgm:cxn modelId="{CB10B2D9-19C5-48FC-AFF9-C13B429400AA}" srcId="{1BA3BFC6-54A1-4865-B477-BBCF48645C2E}" destId="{11BF2A87-27C6-4E55-B73E-8CC0D8C4F27E}" srcOrd="0" destOrd="0" parTransId="{825C7739-6F25-467C-9048-45B5D685597C}" sibTransId="{8407ECF0-FA0E-4026-9E88-1190DB3DF21B}"/>
    <dgm:cxn modelId="{F4D3D7E3-C0C8-4E4D-BA42-C0C111705597}" srcId="{532BE34F-D76E-4599-AFD7-DCB38B759AD4}" destId="{AF3D36AF-8D22-4D6C-901B-F6F974BF8A98}" srcOrd="2" destOrd="0" parTransId="{E3B34600-320D-49B4-9F03-56802761D9FB}" sibTransId="{AEDE1006-EB2B-457C-ACBC-40C0A6D0BEA8}"/>
    <dgm:cxn modelId="{774BD1E4-0C97-492F-9798-36AC54EBC2B9}" srcId="{532BE34F-D76E-4599-AFD7-DCB38B759AD4}" destId="{DFF71AAC-CCD7-44AF-A46F-A3E64597DE98}" srcOrd="1" destOrd="0" parTransId="{DA76C530-9DD7-40A4-A586-64E0C563BAC2}" sibTransId="{15324836-3094-4A15-A096-22BDFC0F578D}"/>
    <dgm:cxn modelId="{1DE5D6FF-6DAF-4000-9D24-67F21FD05BCD}" type="presOf" srcId="{B9776C43-3D6C-47FB-A5BC-E6871B1E645D}" destId="{74327DE0-938A-4E28-8FBE-93236E043F54}" srcOrd="0" destOrd="0" presId="urn:microsoft.com/office/officeart/2005/8/layout/vList2"/>
    <dgm:cxn modelId="{8524F124-59D9-4566-B837-05EE4A157857}" type="presParOf" srcId="{B7B5F830-8B14-4699-B7A3-76176C31248A}" destId="{A8DDD5D9-B30A-4060-9E81-CA497013B825}" srcOrd="0" destOrd="0" presId="urn:microsoft.com/office/officeart/2005/8/layout/vList2"/>
    <dgm:cxn modelId="{C9A5453A-A2A8-43A6-A36C-1C5D7A59B926}" type="presParOf" srcId="{B7B5F830-8B14-4699-B7A3-76176C31248A}" destId="{B5C677C2-0538-420F-9743-8A6CEE43C1D9}" srcOrd="1" destOrd="0" presId="urn:microsoft.com/office/officeart/2005/8/layout/vList2"/>
    <dgm:cxn modelId="{226738D8-AF68-4907-B1BF-A09495A2A956}" type="presParOf" srcId="{B7B5F830-8B14-4699-B7A3-76176C31248A}" destId="{D8D130FF-B31B-4859-BA84-3D68E5985507}" srcOrd="2" destOrd="0" presId="urn:microsoft.com/office/officeart/2005/8/layout/vList2"/>
    <dgm:cxn modelId="{336FEEFE-1E0B-48C4-B22C-AAE3CF479DE5}" type="presParOf" srcId="{B7B5F830-8B14-4699-B7A3-76176C31248A}" destId="{74327DE0-938A-4E28-8FBE-93236E043F54}" srcOrd="3" destOrd="0" presId="urn:microsoft.com/office/officeart/2005/8/layout/vList2"/>
    <dgm:cxn modelId="{0D198C88-22D1-4273-A642-73332519B004}" type="presParOf" srcId="{B7B5F830-8B14-4699-B7A3-76176C31248A}" destId="{8F967494-B635-43AA-8EFD-37F9455236DA}" srcOrd="4" destOrd="0" presId="urn:microsoft.com/office/officeart/2005/8/layout/vList2"/>
    <dgm:cxn modelId="{03711F61-69B0-4D69-820E-1DA29351D9D6}" type="presParOf" srcId="{B7B5F830-8B14-4699-B7A3-76176C31248A}" destId="{88B1CBF9-9F05-4A14-80F3-27E4D1F199DD}" srcOrd="5" destOrd="0" presId="urn:microsoft.com/office/officeart/2005/8/layout/vList2"/>
    <dgm:cxn modelId="{21A0EFDC-BA9D-460D-AAAE-DFCC90428E3D}" type="presParOf" srcId="{B7B5F830-8B14-4699-B7A3-76176C31248A}" destId="{49C1CC23-57E1-436A-ABFB-54326CF5D614}" srcOrd="6" destOrd="0" presId="urn:microsoft.com/office/officeart/2005/8/layout/vList2"/>
    <dgm:cxn modelId="{262AD836-211B-4116-A3FB-A5EB8FAFC0C2}" type="presParOf" srcId="{B7B5F830-8B14-4699-B7A3-76176C31248A}" destId="{A63F2DF2-DF2E-46F0-AC7D-A528306A31FA}" srcOrd="7" destOrd="0" presId="urn:microsoft.com/office/officeart/2005/8/layout/vList2"/>
    <dgm:cxn modelId="{1E3DDBDE-4318-46EF-AFEB-2B08D52A0183}" type="presParOf" srcId="{B7B5F830-8B14-4699-B7A3-76176C31248A}" destId="{08008ADC-A352-4156-8A66-05BE51EC21CA}" srcOrd="8" destOrd="0" presId="urn:microsoft.com/office/officeart/2005/8/layout/vList2"/>
    <dgm:cxn modelId="{8A532BE5-EBC1-4542-A483-D310DB6C0228}" type="presParOf" srcId="{B7B5F830-8B14-4699-B7A3-76176C31248A}" destId="{8EB29D18-6CF8-42E0-97AF-AC8AF0706AFE}" srcOrd="9"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3D806486-2826-420E-B81E-288164537B7B}"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pt-BR"/>
        </a:p>
      </dgm:t>
    </dgm:pt>
    <dgm:pt modelId="{86BF03B9-A6F1-4B2D-9FF4-F61D6B220454}">
      <dgm:prSet/>
      <dgm:spPr/>
      <dgm:t>
        <a:bodyPr/>
        <a:lstStyle/>
        <a:p>
          <a:r>
            <a:rPr lang="pt-BR" b="1">
              <a:latin typeface="Arial" panose="020B0604020202020204" pitchFamily="34" charset="0"/>
              <a:cs typeface="Arial" panose="020B0604020202020204" pitchFamily="34" charset="0"/>
            </a:rPr>
            <a:t>Data Pages</a:t>
          </a:r>
          <a:endParaRPr lang="pt-BR">
            <a:latin typeface="Arial" panose="020B0604020202020204" pitchFamily="34" charset="0"/>
            <a:cs typeface="Arial" panose="020B0604020202020204" pitchFamily="34" charset="0"/>
          </a:endParaRPr>
        </a:p>
      </dgm:t>
    </dgm:pt>
    <dgm:pt modelId="{359F3B36-C631-4BF9-A2F9-1D3DDE499809}" type="parTrans" cxnId="{CD4E1022-E8F8-431D-A5D7-806B8D3D0FE6}">
      <dgm:prSet/>
      <dgm:spPr/>
      <dgm:t>
        <a:bodyPr/>
        <a:lstStyle/>
        <a:p>
          <a:endParaRPr lang="pt-BR">
            <a:latin typeface="Arial" panose="020B0604020202020204" pitchFamily="34" charset="0"/>
            <a:cs typeface="Arial" panose="020B0604020202020204" pitchFamily="34" charset="0"/>
          </a:endParaRPr>
        </a:p>
      </dgm:t>
    </dgm:pt>
    <dgm:pt modelId="{38401E93-F2A3-4650-BB34-4FE04001494C}" type="sibTrans" cxnId="{CD4E1022-E8F8-431D-A5D7-806B8D3D0FE6}">
      <dgm:prSet/>
      <dgm:spPr/>
      <dgm:t>
        <a:bodyPr/>
        <a:lstStyle/>
        <a:p>
          <a:endParaRPr lang="pt-BR">
            <a:latin typeface="Arial" panose="020B0604020202020204" pitchFamily="34" charset="0"/>
            <a:cs typeface="Arial" panose="020B0604020202020204" pitchFamily="34" charset="0"/>
          </a:endParaRPr>
        </a:p>
      </dgm:t>
    </dgm:pt>
    <dgm:pt modelId="{A4B34A02-2BF4-410E-A437-8263D1BE4581}">
      <dgm:prSet/>
      <dgm:spPr/>
      <dgm:t>
        <a:bodyPr/>
        <a:lstStyle/>
        <a:p>
          <a:r>
            <a:rPr lang="pt-BR">
              <a:latin typeface="Arial" panose="020B0604020202020204" pitchFamily="34" charset="0"/>
              <a:cs typeface="Arial" panose="020B0604020202020204" pitchFamily="34" charset="0"/>
            </a:rPr>
            <a:t>Estrutura de armazenamento interna de 8KB que contém os dados de um objeto (tabela/índice).</a:t>
          </a:r>
        </a:p>
      </dgm:t>
    </dgm:pt>
    <dgm:pt modelId="{E968E273-5146-408F-B129-1C86D66E62FD}" type="parTrans" cxnId="{F7031BC6-9E05-48DC-86C8-FA24295C1D1A}">
      <dgm:prSet/>
      <dgm:spPr/>
      <dgm:t>
        <a:bodyPr/>
        <a:lstStyle/>
        <a:p>
          <a:endParaRPr lang="pt-BR">
            <a:latin typeface="Arial" panose="020B0604020202020204" pitchFamily="34" charset="0"/>
            <a:cs typeface="Arial" panose="020B0604020202020204" pitchFamily="34" charset="0"/>
          </a:endParaRPr>
        </a:p>
      </dgm:t>
    </dgm:pt>
    <dgm:pt modelId="{85280FF7-4EE5-4342-8B9A-E64AE41724A3}" type="sibTrans" cxnId="{F7031BC6-9E05-48DC-86C8-FA24295C1D1A}">
      <dgm:prSet/>
      <dgm:spPr/>
      <dgm:t>
        <a:bodyPr/>
        <a:lstStyle/>
        <a:p>
          <a:endParaRPr lang="pt-BR">
            <a:latin typeface="Arial" panose="020B0604020202020204" pitchFamily="34" charset="0"/>
            <a:cs typeface="Arial" panose="020B0604020202020204" pitchFamily="34" charset="0"/>
          </a:endParaRPr>
        </a:p>
      </dgm:t>
    </dgm:pt>
    <dgm:pt modelId="{B6AD3F63-1895-427A-BB7C-5B85DE40F69B}">
      <dgm:prSet/>
      <dgm:spPr/>
      <dgm:t>
        <a:bodyPr/>
        <a:lstStyle/>
        <a:p>
          <a:r>
            <a:rPr lang="pt-BR" b="1" dirty="0">
              <a:latin typeface="Arial" panose="020B0604020202020204" pitchFamily="34" charset="0"/>
              <a:cs typeface="Arial" panose="020B0604020202020204" pitchFamily="34" charset="0"/>
            </a:rPr>
            <a:t>Page Number </a:t>
          </a:r>
          <a:r>
            <a:rPr lang="pt-BR" dirty="0">
              <a:latin typeface="Arial" panose="020B0604020202020204" pitchFamily="34" charset="0"/>
              <a:cs typeface="Arial" panose="020B0604020202020204" pitchFamily="34" charset="0"/>
            </a:rPr>
            <a:t>(a.k.a. </a:t>
          </a:r>
          <a:r>
            <a:rPr lang="pt-BR" b="1" dirty="0" err="1">
              <a:latin typeface="Arial" panose="020B0604020202020204" pitchFamily="34" charset="0"/>
              <a:cs typeface="Arial" panose="020B0604020202020204" pitchFamily="34" charset="0"/>
            </a:rPr>
            <a:t>PageId</a:t>
          </a:r>
          <a:r>
            <a:rPr lang="pt-BR" dirty="0">
              <a:latin typeface="Arial" panose="020B0604020202020204" pitchFamily="34" charset="0"/>
              <a:cs typeface="Arial" panose="020B0604020202020204" pitchFamily="34" charset="0"/>
            </a:rPr>
            <a:t>)</a:t>
          </a:r>
        </a:p>
      </dgm:t>
    </dgm:pt>
    <dgm:pt modelId="{C165772B-459E-4AAB-BAA4-05A3F26A3AFC}" type="parTrans" cxnId="{0BC92BD8-DA7B-4D88-A2F2-435E403DC7B2}">
      <dgm:prSet/>
      <dgm:spPr/>
      <dgm:t>
        <a:bodyPr/>
        <a:lstStyle/>
        <a:p>
          <a:endParaRPr lang="pt-BR">
            <a:latin typeface="Arial" panose="020B0604020202020204" pitchFamily="34" charset="0"/>
            <a:cs typeface="Arial" panose="020B0604020202020204" pitchFamily="34" charset="0"/>
          </a:endParaRPr>
        </a:p>
      </dgm:t>
    </dgm:pt>
    <dgm:pt modelId="{629EB771-901A-468C-A7E7-369F7E78EB89}" type="sibTrans" cxnId="{0BC92BD8-DA7B-4D88-A2F2-435E403DC7B2}">
      <dgm:prSet/>
      <dgm:spPr/>
      <dgm:t>
        <a:bodyPr/>
        <a:lstStyle/>
        <a:p>
          <a:endParaRPr lang="pt-BR">
            <a:latin typeface="Arial" panose="020B0604020202020204" pitchFamily="34" charset="0"/>
            <a:cs typeface="Arial" panose="020B0604020202020204" pitchFamily="34" charset="0"/>
          </a:endParaRPr>
        </a:p>
      </dgm:t>
    </dgm:pt>
    <dgm:pt modelId="{D364D342-C53F-49F2-A689-9E2D6633EE36}">
      <dgm:prSet/>
      <dgm:spPr/>
      <dgm:t>
        <a:bodyPr/>
        <a:lstStyle/>
        <a:p>
          <a:r>
            <a:rPr lang="pt-BR" dirty="0">
              <a:latin typeface="Arial" panose="020B0604020202020204" pitchFamily="34" charset="0"/>
              <a:cs typeface="Arial" panose="020B0604020202020204" pitchFamily="34" charset="0"/>
            </a:rPr>
            <a:t>Número que vai de 0 a </a:t>
          </a:r>
          <a:r>
            <a:rPr lang="en-US" dirty="0">
              <a:latin typeface="Arial" panose="020B0604020202020204" pitchFamily="34" charset="0"/>
              <a:cs typeface="Arial" panose="020B0604020202020204" pitchFamily="34" charset="0"/>
            </a:rPr>
            <a:t>((Max File Size/8 KB)-1), por ex. em um </a:t>
          </a:r>
          <a:r>
            <a:rPr lang="en-US" dirty="0" err="1">
              <a:latin typeface="Arial" panose="020B0604020202020204" pitchFamily="34" charset="0"/>
              <a:cs typeface="Arial" panose="020B0604020202020204" pitchFamily="34" charset="0"/>
            </a:rPr>
            <a:t>arquivo</a:t>
          </a:r>
          <a:r>
            <a:rPr lang="en-US" dirty="0">
              <a:latin typeface="Arial" panose="020B0604020202020204" pitchFamily="34" charset="0"/>
              <a:cs typeface="Arial" panose="020B0604020202020204" pitchFamily="34" charset="0"/>
            </a:rPr>
            <a:t> com 104857600 bytes(100MB) </a:t>
          </a:r>
          <a:r>
            <a:rPr lang="en-US" dirty="0" err="1">
              <a:latin typeface="Arial" panose="020B0604020202020204" pitchFamily="34" charset="0"/>
              <a:cs typeface="Arial" panose="020B0604020202020204" pitchFamily="34" charset="0"/>
            </a:rPr>
            <a:t>temos</a:t>
          </a:r>
          <a:r>
            <a:rPr lang="en-US" dirty="0">
              <a:latin typeface="Arial" panose="020B0604020202020204" pitchFamily="34" charset="0"/>
              <a:cs typeface="Arial" panose="020B0604020202020204" pitchFamily="34" charset="0"/>
            </a:rPr>
            <a:t> page numbers que </a:t>
          </a:r>
          <a:r>
            <a:rPr lang="en-US" dirty="0" err="1">
              <a:latin typeface="Arial" panose="020B0604020202020204" pitchFamily="34" charset="0"/>
              <a:cs typeface="Arial" panose="020B0604020202020204" pitchFamily="34" charset="0"/>
            </a:rPr>
            <a:t>vão</a:t>
          </a:r>
          <a:r>
            <a:rPr lang="en-US" dirty="0">
              <a:latin typeface="Arial" panose="020B0604020202020204" pitchFamily="34" charset="0"/>
              <a:cs typeface="Arial" panose="020B0604020202020204" pitchFamily="34" charset="0"/>
            </a:rPr>
            <a:t> de 0-12799.</a:t>
          </a:r>
          <a:endParaRPr lang="pt-BR" dirty="0">
            <a:latin typeface="Arial" panose="020B0604020202020204" pitchFamily="34" charset="0"/>
            <a:cs typeface="Arial" panose="020B0604020202020204" pitchFamily="34" charset="0"/>
          </a:endParaRPr>
        </a:p>
      </dgm:t>
    </dgm:pt>
    <dgm:pt modelId="{FBE20DDE-1713-4A88-A4E3-FC950AFC0296}" type="parTrans" cxnId="{746C0475-6977-4AB8-AD9B-192B741C198A}">
      <dgm:prSet/>
      <dgm:spPr/>
      <dgm:t>
        <a:bodyPr/>
        <a:lstStyle/>
        <a:p>
          <a:endParaRPr lang="pt-BR">
            <a:latin typeface="Arial" panose="020B0604020202020204" pitchFamily="34" charset="0"/>
            <a:cs typeface="Arial" panose="020B0604020202020204" pitchFamily="34" charset="0"/>
          </a:endParaRPr>
        </a:p>
      </dgm:t>
    </dgm:pt>
    <dgm:pt modelId="{3C5CFD5C-17CD-4394-A0B7-491FF615F448}" type="sibTrans" cxnId="{746C0475-6977-4AB8-AD9B-192B741C198A}">
      <dgm:prSet/>
      <dgm:spPr/>
      <dgm:t>
        <a:bodyPr/>
        <a:lstStyle/>
        <a:p>
          <a:endParaRPr lang="pt-BR">
            <a:latin typeface="Arial" panose="020B0604020202020204" pitchFamily="34" charset="0"/>
            <a:cs typeface="Arial" panose="020B0604020202020204" pitchFamily="34" charset="0"/>
          </a:endParaRPr>
        </a:p>
      </dgm:t>
    </dgm:pt>
    <dgm:pt modelId="{8814F50F-030C-4BA3-B3CD-1565F0FF1ED6}">
      <dgm:prSet/>
      <dgm:spPr/>
      <dgm:t>
        <a:bodyPr/>
        <a:lstStyle/>
        <a:p>
          <a:r>
            <a:rPr lang="pt-BR" dirty="0">
              <a:latin typeface="Arial" panose="020B0604020202020204" pitchFamily="34" charset="0"/>
              <a:cs typeface="Arial" panose="020B0604020202020204" pitchFamily="34" charset="0"/>
            </a:rPr>
            <a:t>Como o page </a:t>
          </a:r>
          <a:r>
            <a:rPr lang="pt-BR" dirty="0" err="1">
              <a:latin typeface="Arial" panose="020B0604020202020204" pitchFamily="34" charset="0"/>
              <a:cs typeface="Arial" panose="020B0604020202020204" pitchFamily="34" charset="0"/>
            </a:rPr>
            <a:t>number</a:t>
          </a:r>
          <a:r>
            <a:rPr lang="pt-BR" dirty="0">
              <a:latin typeface="Arial" panose="020B0604020202020204" pitchFamily="34" charset="0"/>
              <a:cs typeface="Arial" panose="020B0604020202020204" pitchFamily="34" charset="0"/>
            </a:rPr>
            <a:t> é multiplicado por 8KB (page size), é possível utiliza-lo como Offset pra identificar o </a:t>
          </a:r>
          <a:r>
            <a:rPr lang="pt-BR" dirty="0" err="1">
              <a:latin typeface="Arial" panose="020B0604020202020204" pitchFamily="34" charset="0"/>
              <a:cs typeface="Arial" panose="020B0604020202020204" pitchFamily="34" charset="0"/>
            </a:rPr>
            <a:t>primeito</a:t>
          </a:r>
          <a:r>
            <a:rPr lang="pt-BR" dirty="0">
              <a:latin typeface="Arial" panose="020B0604020202020204" pitchFamily="34" charset="0"/>
              <a:cs typeface="Arial" panose="020B0604020202020204" pitchFamily="34" charset="0"/>
            </a:rPr>
            <a:t> byte da página em um arquivo. </a:t>
          </a:r>
          <a:r>
            <a:rPr lang="en-US" dirty="0">
              <a:latin typeface="Arial" panose="020B0604020202020204" pitchFamily="34" charset="0"/>
              <a:cs typeface="Arial" panose="020B0604020202020204" pitchFamily="34" charset="0"/>
            </a:rPr>
            <a:t>Por ex. se </a:t>
          </a:r>
          <a:r>
            <a:rPr lang="en-US" dirty="0" err="1">
              <a:latin typeface="Arial" panose="020B0604020202020204" pitchFamily="34" charset="0"/>
              <a:cs typeface="Arial" panose="020B0604020202020204" pitchFamily="34" charset="0"/>
            </a:rPr>
            <a:t>eu</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quiser</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ler</a:t>
          </a:r>
          <a:r>
            <a:rPr lang="en-US" dirty="0">
              <a:latin typeface="Arial" panose="020B0604020202020204" pitchFamily="34" charset="0"/>
              <a:cs typeface="Arial" panose="020B0604020202020204" pitchFamily="34" charset="0"/>
            </a:rPr>
            <a:t> o </a:t>
          </a:r>
          <a:r>
            <a:rPr lang="en-US" dirty="0" err="1">
              <a:latin typeface="Arial" panose="020B0604020202020204" pitchFamily="34" charset="0"/>
              <a:cs typeface="Arial" panose="020B0604020202020204" pitchFamily="34" charset="0"/>
            </a:rPr>
            <a:t>PageId</a:t>
          </a:r>
          <a:r>
            <a:rPr lang="en-US" dirty="0">
              <a:latin typeface="Arial" panose="020B0604020202020204" pitchFamily="34" charset="0"/>
              <a:cs typeface="Arial" panose="020B0604020202020204" pitchFamily="34" charset="0"/>
            </a:rPr>
            <a:t> 887 em um </a:t>
          </a:r>
          <a:r>
            <a:rPr lang="en-US" dirty="0" err="1">
              <a:latin typeface="Arial" panose="020B0604020202020204" pitchFamily="34" charset="0"/>
              <a:cs typeface="Arial" panose="020B0604020202020204" pitchFamily="34" charset="0"/>
            </a:rPr>
            <a:t>arquivo</a:t>
          </a:r>
          <a:r>
            <a:rPr lang="en-US" dirty="0">
              <a:latin typeface="Arial" panose="020B0604020202020204" pitchFamily="34" charset="0"/>
              <a:cs typeface="Arial" panose="020B0604020202020204" pitchFamily="34" charset="0"/>
            </a:rPr>
            <a:t> de dados, basta </a:t>
          </a:r>
          <a:r>
            <a:rPr lang="en-US" dirty="0" err="1">
              <a:latin typeface="Arial" panose="020B0604020202020204" pitchFamily="34" charset="0"/>
              <a:cs typeface="Arial" panose="020B0604020202020204" pitchFamily="34" charset="0"/>
            </a:rPr>
            <a:t>multiplicar</a:t>
          </a:r>
          <a:r>
            <a:rPr lang="en-US" dirty="0">
              <a:latin typeface="Arial" panose="020B0604020202020204" pitchFamily="34" charset="0"/>
              <a:cs typeface="Arial" panose="020B0604020202020204" pitchFamily="34" charset="0"/>
            </a:rPr>
            <a:t> 887 por 8192 </a:t>
          </a:r>
          <a:r>
            <a:rPr lang="en-US" dirty="0" err="1">
              <a:latin typeface="Arial" panose="020B0604020202020204" pitchFamily="34" charset="0"/>
              <a:cs typeface="Arial" panose="020B0604020202020204" pitchFamily="34" charset="0"/>
            </a:rPr>
            <a:t>pra</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obter</a:t>
          </a:r>
          <a:r>
            <a:rPr lang="en-US" dirty="0">
              <a:latin typeface="Arial" panose="020B0604020202020204" pitchFamily="34" charset="0"/>
              <a:cs typeface="Arial" panose="020B0604020202020204" pitchFamily="34" charset="0"/>
            </a:rPr>
            <a:t> 7266304, </a:t>
          </a:r>
          <a:r>
            <a:rPr lang="en-US" dirty="0" err="1">
              <a:latin typeface="Arial" panose="020B0604020202020204" pitchFamily="34" charset="0"/>
              <a:cs typeface="Arial" panose="020B0604020202020204" pitchFamily="34" charset="0"/>
            </a:rPr>
            <a:t>esse</a:t>
          </a:r>
          <a:r>
            <a:rPr lang="en-US" dirty="0">
              <a:latin typeface="Arial" panose="020B0604020202020204" pitchFamily="34" charset="0"/>
              <a:cs typeface="Arial" panose="020B0604020202020204" pitchFamily="34" charset="0"/>
            </a:rPr>
            <a:t> é o Offset que </a:t>
          </a:r>
          <a:r>
            <a:rPr lang="en-US" dirty="0" err="1">
              <a:latin typeface="Arial" panose="020B0604020202020204" pitchFamily="34" charset="0"/>
              <a:cs typeface="Arial" panose="020B0604020202020204" pitchFamily="34" charset="0"/>
            </a:rPr>
            <a:t>preciso</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utilizar</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pra</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posicionar</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minha</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leitura</a:t>
          </a:r>
          <a:r>
            <a:rPr lang="en-US" dirty="0">
              <a:latin typeface="Arial" panose="020B0604020202020204" pitchFamily="34" charset="0"/>
              <a:cs typeface="Arial" panose="020B0604020202020204" pitchFamily="34" charset="0"/>
            </a:rPr>
            <a:t> no </a:t>
          </a:r>
          <a:r>
            <a:rPr lang="en-US" dirty="0" err="1">
              <a:latin typeface="Arial" panose="020B0604020202020204" pitchFamily="34" charset="0"/>
              <a:cs typeface="Arial" panose="020B0604020202020204" pitchFamily="34" charset="0"/>
            </a:rPr>
            <a:t>arquivo</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ou</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seja</a:t>
          </a:r>
          <a:r>
            <a:rPr lang="en-US" dirty="0">
              <a:latin typeface="Arial" panose="020B0604020202020204" pitchFamily="34" charset="0"/>
              <a:cs typeface="Arial" panose="020B0604020202020204" pitchFamily="34" charset="0"/>
            </a:rPr>
            <a:t>, a </a:t>
          </a:r>
          <a:r>
            <a:rPr lang="en-US" dirty="0" err="1">
              <a:latin typeface="Arial" panose="020B0604020202020204" pitchFamily="34" charset="0"/>
              <a:cs typeface="Arial" panose="020B0604020202020204" pitchFamily="34" charset="0"/>
            </a:rPr>
            <a:t>partir</a:t>
          </a:r>
          <a:r>
            <a:rPr lang="en-US" dirty="0">
              <a:latin typeface="Arial" panose="020B0604020202020204" pitchFamily="34" charset="0"/>
              <a:cs typeface="Arial" panose="020B0604020202020204" pitchFamily="34" charset="0"/>
            </a:rPr>
            <a:t> da </a:t>
          </a:r>
          <a:r>
            <a:rPr lang="en-US" dirty="0" err="1">
              <a:latin typeface="Arial" panose="020B0604020202020204" pitchFamily="34" charset="0"/>
              <a:cs typeface="Arial" panose="020B0604020202020204" pitchFamily="34" charset="0"/>
            </a:rPr>
            <a:t>posição</a:t>
          </a:r>
          <a:r>
            <a:rPr lang="en-US" dirty="0">
              <a:latin typeface="Arial" panose="020B0604020202020204" pitchFamily="34" charset="0"/>
              <a:cs typeface="Arial" panose="020B0604020202020204" pitchFamily="34" charset="0"/>
            </a:rPr>
            <a:t> 7266304, basta </a:t>
          </a:r>
          <a:r>
            <a:rPr lang="en-US" dirty="0" err="1">
              <a:latin typeface="Arial" panose="020B0604020202020204" pitchFamily="34" charset="0"/>
              <a:cs typeface="Arial" panose="020B0604020202020204" pitchFamily="34" charset="0"/>
            </a:rPr>
            <a:t>ler</a:t>
          </a:r>
          <a:r>
            <a:rPr lang="en-US" dirty="0">
              <a:latin typeface="Arial" panose="020B0604020202020204" pitchFamily="34" charset="0"/>
              <a:cs typeface="Arial" panose="020B0604020202020204" pitchFamily="34" charset="0"/>
            </a:rPr>
            <a:t> 8192 </a:t>
          </a:r>
          <a:r>
            <a:rPr lang="en-US" dirty="0" err="1">
              <a:latin typeface="Arial" panose="020B0604020202020204" pitchFamily="34" charset="0"/>
              <a:cs typeface="Arial" panose="020B0604020202020204" pitchFamily="34" charset="0"/>
            </a:rPr>
            <a:t>pra</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ler</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os</a:t>
          </a:r>
          <a:r>
            <a:rPr lang="en-US" dirty="0">
              <a:latin typeface="Arial" panose="020B0604020202020204" pitchFamily="34" charset="0"/>
              <a:cs typeface="Arial" panose="020B0604020202020204" pitchFamily="34" charset="0"/>
            </a:rPr>
            <a:t> dados da </a:t>
          </a:r>
          <a:r>
            <a:rPr lang="en-US" dirty="0" err="1">
              <a:latin typeface="Arial" panose="020B0604020202020204" pitchFamily="34" charset="0"/>
              <a:cs typeface="Arial" panose="020B0604020202020204" pitchFamily="34" charset="0"/>
            </a:rPr>
            <a:t>página</a:t>
          </a:r>
          <a:r>
            <a:rPr lang="en-US" dirty="0">
              <a:latin typeface="Arial" panose="020B0604020202020204" pitchFamily="34" charset="0"/>
              <a:cs typeface="Arial" panose="020B0604020202020204" pitchFamily="34" charset="0"/>
            </a:rPr>
            <a:t>.</a:t>
          </a:r>
          <a:endParaRPr lang="pt-BR" dirty="0">
            <a:latin typeface="Arial" panose="020B0604020202020204" pitchFamily="34" charset="0"/>
            <a:cs typeface="Arial" panose="020B0604020202020204" pitchFamily="34" charset="0"/>
          </a:endParaRPr>
        </a:p>
      </dgm:t>
    </dgm:pt>
    <dgm:pt modelId="{71791C82-75B3-4167-9C44-C0B641F6C176}" type="parTrans" cxnId="{430CC63D-415D-4AC9-93A4-CF454E32198D}">
      <dgm:prSet/>
      <dgm:spPr/>
      <dgm:t>
        <a:bodyPr/>
        <a:lstStyle/>
        <a:p>
          <a:endParaRPr lang="pt-BR">
            <a:latin typeface="Arial" panose="020B0604020202020204" pitchFamily="34" charset="0"/>
            <a:cs typeface="Arial" panose="020B0604020202020204" pitchFamily="34" charset="0"/>
          </a:endParaRPr>
        </a:p>
      </dgm:t>
    </dgm:pt>
    <dgm:pt modelId="{F6CE6CE6-36D2-419F-BBA0-0E4A12BB7A1C}" type="sibTrans" cxnId="{430CC63D-415D-4AC9-93A4-CF454E32198D}">
      <dgm:prSet/>
      <dgm:spPr/>
      <dgm:t>
        <a:bodyPr/>
        <a:lstStyle/>
        <a:p>
          <a:endParaRPr lang="pt-BR">
            <a:latin typeface="Arial" panose="020B0604020202020204" pitchFamily="34" charset="0"/>
            <a:cs typeface="Arial" panose="020B0604020202020204" pitchFamily="34" charset="0"/>
          </a:endParaRPr>
        </a:p>
      </dgm:t>
    </dgm:pt>
    <dgm:pt modelId="{2105E65A-BC4F-4DBF-8667-AFD8ACBC8D4D}">
      <dgm:prSet/>
      <dgm:spPr/>
      <dgm:t>
        <a:bodyPr/>
        <a:lstStyle/>
        <a:p>
          <a:r>
            <a:rPr lang="pt-BR" b="1">
              <a:latin typeface="Arial" panose="020B0604020202020204" pitchFamily="34" charset="0"/>
              <a:cs typeface="Arial" panose="020B0604020202020204" pitchFamily="34" charset="0"/>
            </a:rPr>
            <a:t>Extents</a:t>
          </a:r>
          <a:endParaRPr lang="pt-BR">
            <a:latin typeface="Arial" panose="020B0604020202020204" pitchFamily="34" charset="0"/>
            <a:cs typeface="Arial" panose="020B0604020202020204" pitchFamily="34" charset="0"/>
          </a:endParaRPr>
        </a:p>
      </dgm:t>
    </dgm:pt>
    <dgm:pt modelId="{72ADA8E9-BD88-4D16-A43D-A3A727234830}" type="parTrans" cxnId="{F43C378E-662B-4C40-8859-1E2295B5FA0E}">
      <dgm:prSet/>
      <dgm:spPr/>
      <dgm:t>
        <a:bodyPr/>
        <a:lstStyle/>
        <a:p>
          <a:endParaRPr lang="pt-BR">
            <a:latin typeface="Arial" panose="020B0604020202020204" pitchFamily="34" charset="0"/>
            <a:cs typeface="Arial" panose="020B0604020202020204" pitchFamily="34" charset="0"/>
          </a:endParaRPr>
        </a:p>
      </dgm:t>
    </dgm:pt>
    <dgm:pt modelId="{00E7247B-E102-4DCE-9209-0EE24A0260D9}" type="sibTrans" cxnId="{F43C378E-662B-4C40-8859-1E2295B5FA0E}">
      <dgm:prSet/>
      <dgm:spPr/>
      <dgm:t>
        <a:bodyPr/>
        <a:lstStyle/>
        <a:p>
          <a:endParaRPr lang="pt-BR">
            <a:latin typeface="Arial" panose="020B0604020202020204" pitchFamily="34" charset="0"/>
            <a:cs typeface="Arial" panose="020B0604020202020204" pitchFamily="34" charset="0"/>
          </a:endParaRPr>
        </a:p>
      </dgm:t>
    </dgm:pt>
    <dgm:pt modelId="{B48DD6B3-7719-4485-B9A6-187B4A259BF7}">
      <dgm:prSet/>
      <dgm:spPr/>
      <dgm:t>
        <a:bodyPr/>
        <a:lstStyle/>
        <a:p>
          <a:r>
            <a:rPr lang="pt-BR" dirty="0">
              <a:latin typeface="Arial" panose="020B0604020202020204" pitchFamily="34" charset="0"/>
              <a:cs typeface="Arial" panose="020B0604020202020204" pitchFamily="34" charset="0"/>
            </a:rPr>
            <a:t>Combinação de 8 data </a:t>
          </a:r>
          <a:r>
            <a:rPr lang="pt-BR" dirty="0" err="1">
              <a:latin typeface="Arial" panose="020B0604020202020204" pitchFamily="34" charset="0"/>
              <a:cs typeface="Arial" panose="020B0604020202020204" pitchFamily="34" charset="0"/>
            </a:rPr>
            <a:t>pages</a:t>
          </a:r>
          <a:r>
            <a:rPr lang="pt-BR" dirty="0">
              <a:latin typeface="Arial" panose="020B0604020202020204" pitchFamily="34" charset="0"/>
              <a:cs typeface="Arial" panose="020B0604020202020204" pitchFamily="34" charset="0"/>
            </a:rPr>
            <a:t>, ou seja, um </a:t>
          </a:r>
          <a:r>
            <a:rPr lang="pt-BR" dirty="0" err="1">
              <a:latin typeface="Arial" panose="020B0604020202020204" pitchFamily="34" charset="0"/>
              <a:cs typeface="Arial" panose="020B0604020202020204" pitchFamily="34" charset="0"/>
            </a:rPr>
            <a:t>extent</a:t>
          </a:r>
          <a:r>
            <a:rPr lang="pt-BR" dirty="0">
              <a:latin typeface="Arial" panose="020B0604020202020204" pitchFamily="34" charset="0"/>
              <a:cs typeface="Arial" panose="020B0604020202020204" pitchFamily="34" charset="0"/>
            </a:rPr>
            <a:t> tem 64KB de tamanho. É comum o SQL fazer escrita e leitura com tamanho de 64KB.</a:t>
          </a:r>
        </a:p>
      </dgm:t>
    </dgm:pt>
    <dgm:pt modelId="{2BA707C4-8D0A-4F08-B3E5-C0C7B8524364}" type="parTrans" cxnId="{12D4D0E9-11E8-44F1-9869-D694DEF009B5}">
      <dgm:prSet/>
      <dgm:spPr/>
      <dgm:t>
        <a:bodyPr/>
        <a:lstStyle/>
        <a:p>
          <a:endParaRPr lang="pt-BR">
            <a:latin typeface="Arial" panose="020B0604020202020204" pitchFamily="34" charset="0"/>
            <a:cs typeface="Arial" panose="020B0604020202020204" pitchFamily="34" charset="0"/>
          </a:endParaRPr>
        </a:p>
      </dgm:t>
    </dgm:pt>
    <dgm:pt modelId="{A981598C-143C-4F0D-BEA8-272B4238DFE1}" type="sibTrans" cxnId="{12D4D0E9-11E8-44F1-9869-D694DEF009B5}">
      <dgm:prSet/>
      <dgm:spPr/>
      <dgm:t>
        <a:bodyPr/>
        <a:lstStyle/>
        <a:p>
          <a:endParaRPr lang="pt-BR">
            <a:latin typeface="Arial" panose="020B0604020202020204" pitchFamily="34" charset="0"/>
            <a:cs typeface="Arial" panose="020B0604020202020204" pitchFamily="34" charset="0"/>
          </a:endParaRPr>
        </a:p>
      </dgm:t>
    </dgm:pt>
    <dgm:pt modelId="{880E5A47-CB5C-4459-9206-CAE97D86EB98}">
      <dgm:prSet/>
      <dgm:spPr/>
      <dgm:t>
        <a:bodyPr/>
        <a:lstStyle/>
        <a:p>
          <a:r>
            <a:rPr lang="pt-BR" b="1">
              <a:latin typeface="Arial" panose="020B0604020202020204" pitchFamily="34" charset="0"/>
              <a:cs typeface="Arial" panose="020B0604020202020204" pitchFamily="34" charset="0"/>
            </a:rPr>
            <a:t>Buffer pool data cache</a:t>
          </a:r>
          <a:endParaRPr lang="pt-BR">
            <a:latin typeface="Arial" panose="020B0604020202020204" pitchFamily="34" charset="0"/>
            <a:cs typeface="Arial" panose="020B0604020202020204" pitchFamily="34" charset="0"/>
          </a:endParaRPr>
        </a:p>
      </dgm:t>
    </dgm:pt>
    <dgm:pt modelId="{EC89830E-7398-4AAF-8C1D-DB003497E688}" type="parTrans" cxnId="{4F49FD2E-750C-4306-ADB0-CFA761591CE5}">
      <dgm:prSet/>
      <dgm:spPr/>
      <dgm:t>
        <a:bodyPr/>
        <a:lstStyle/>
        <a:p>
          <a:endParaRPr lang="pt-BR">
            <a:latin typeface="Arial" panose="020B0604020202020204" pitchFamily="34" charset="0"/>
            <a:cs typeface="Arial" panose="020B0604020202020204" pitchFamily="34" charset="0"/>
          </a:endParaRPr>
        </a:p>
      </dgm:t>
    </dgm:pt>
    <dgm:pt modelId="{16FE2CB3-9E47-4185-BBF1-BA8D9C999EDE}" type="sibTrans" cxnId="{4F49FD2E-750C-4306-ADB0-CFA761591CE5}">
      <dgm:prSet/>
      <dgm:spPr/>
      <dgm:t>
        <a:bodyPr/>
        <a:lstStyle/>
        <a:p>
          <a:endParaRPr lang="pt-BR">
            <a:latin typeface="Arial" panose="020B0604020202020204" pitchFamily="34" charset="0"/>
            <a:cs typeface="Arial" panose="020B0604020202020204" pitchFamily="34" charset="0"/>
          </a:endParaRPr>
        </a:p>
      </dgm:t>
    </dgm:pt>
    <dgm:pt modelId="{21AC62AF-96E2-4997-A326-330DD4D301B0}">
      <dgm:prSet/>
      <dgm:spPr/>
      <dgm:t>
        <a:bodyPr/>
        <a:lstStyle/>
        <a:p>
          <a:r>
            <a:rPr lang="pt-BR">
              <a:latin typeface="Arial" panose="020B0604020202020204" pitchFamily="34" charset="0"/>
              <a:cs typeface="Arial" panose="020B0604020202020204" pitchFamily="34" charset="0"/>
            </a:rPr>
            <a:t>Área de memória utilizada pelo SQL pra armazenar data pages.</a:t>
          </a:r>
        </a:p>
      </dgm:t>
    </dgm:pt>
    <dgm:pt modelId="{EE151FD2-AF28-413D-8257-2C508D049C80}" type="parTrans" cxnId="{8C3138AF-54D8-4B12-8AED-CCE30B0CF659}">
      <dgm:prSet/>
      <dgm:spPr/>
      <dgm:t>
        <a:bodyPr/>
        <a:lstStyle/>
        <a:p>
          <a:endParaRPr lang="pt-BR">
            <a:latin typeface="Arial" panose="020B0604020202020204" pitchFamily="34" charset="0"/>
            <a:cs typeface="Arial" panose="020B0604020202020204" pitchFamily="34" charset="0"/>
          </a:endParaRPr>
        </a:p>
      </dgm:t>
    </dgm:pt>
    <dgm:pt modelId="{0B54C4D0-6007-4C9C-A998-7741D028CF51}" type="sibTrans" cxnId="{8C3138AF-54D8-4B12-8AED-CCE30B0CF659}">
      <dgm:prSet/>
      <dgm:spPr/>
      <dgm:t>
        <a:bodyPr/>
        <a:lstStyle/>
        <a:p>
          <a:endParaRPr lang="pt-BR">
            <a:latin typeface="Arial" panose="020B0604020202020204" pitchFamily="34" charset="0"/>
            <a:cs typeface="Arial" panose="020B0604020202020204" pitchFamily="34" charset="0"/>
          </a:endParaRPr>
        </a:p>
      </dgm:t>
    </dgm:pt>
    <dgm:pt modelId="{A30BDBB8-394D-433B-AF0D-9095D14BFBE1}">
      <dgm:prSet/>
      <dgm:spPr/>
      <dgm:t>
        <a:bodyPr/>
        <a:lstStyle/>
        <a:p>
          <a:r>
            <a:rPr lang="pt-BR">
              <a:latin typeface="Arial" panose="020B0604020202020204" pitchFamily="34" charset="0"/>
              <a:cs typeface="Arial" panose="020B0604020202020204" pitchFamily="34" charset="0"/>
            </a:rPr>
            <a:t>Comumente chamada apenas de BufferPool, Bpool ou BP, eu não gosto de chamar assim, prefiro usar buffer pool data cache pra evitar confundir as pessoas já que no BP temos dados de todas as áreas que utilizam memória no SQL (lock manager, plan cache e etc).</a:t>
          </a:r>
        </a:p>
      </dgm:t>
    </dgm:pt>
    <dgm:pt modelId="{213AEA09-F38E-4133-8D25-B5CF5CB082A6}" type="parTrans" cxnId="{2823003C-A2ED-4F94-877C-9B1DD30C5F3C}">
      <dgm:prSet/>
      <dgm:spPr/>
      <dgm:t>
        <a:bodyPr/>
        <a:lstStyle/>
        <a:p>
          <a:endParaRPr lang="pt-BR">
            <a:latin typeface="Arial" panose="020B0604020202020204" pitchFamily="34" charset="0"/>
            <a:cs typeface="Arial" panose="020B0604020202020204" pitchFamily="34" charset="0"/>
          </a:endParaRPr>
        </a:p>
      </dgm:t>
    </dgm:pt>
    <dgm:pt modelId="{35B59A26-ACD1-444A-8789-A9196133F3AD}" type="sibTrans" cxnId="{2823003C-A2ED-4F94-877C-9B1DD30C5F3C}">
      <dgm:prSet/>
      <dgm:spPr/>
      <dgm:t>
        <a:bodyPr/>
        <a:lstStyle/>
        <a:p>
          <a:endParaRPr lang="pt-BR">
            <a:latin typeface="Arial" panose="020B0604020202020204" pitchFamily="34" charset="0"/>
            <a:cs typeface="Arial" panose="020B0604020202020204" pitchFamily="34" charset="0"/>
          </a:endParaRPr>
        </a:p>
      </dgm:t>
    </dgm:pt>
    <dgm:pt modelId="{C86D6526-7A36-4E3A-ADAD-9FB4E92FD811}" type="pres">
      <dgm:prSet presAssocID="{3D806486-2826-420E-B81E-288164537B7B}" presName="linear" presStyleCnt="0">
        <dgm:presLayoutVars>
          <dgm:animLvl val="lvl"/>
          <dgm:resizeHandles val="exact"/>
        </dgm:presLayoutVars>
      </dgm:prSet>
      <dgm:spPr/>
    </dgm:pt>
    <dgm:pt modelId="{C3B7D675-0D3E-43AD-85FE-05B416E1D7CD}" type="pres">
      <dgm:prSet presAssocID="{86BF03B9-A6F1-4B2D-9FF4-F61D6B220454}" presName="parentText" presStyleLbl="node1" presStyleIdx="0" presStyleCnt="4">
        <dgm:presLayoutVars>
          <dgm:chMax val="0"/>
          <dgm:bulletEnabled val="1"/>
        </dgm:presLayoutVars>
      </dgm:prSet>
      <dgm:spPr/>
    </dgm:pt>
    <dgm:pt modelId="{5BC05947-5E0E-4F7B-B8A0-56DC0BF945A0}" type="pres">
      <dgm:prSet presAssocID="{86BF03B9-A6F1-4B2D-9FF4-F61D6B220454}" presName="childText" presStyleLbl="revTx" presStyleIdx="0" presStyleCnt="4">
        <dgm:presLayoutVars>
          <dgm:bulletEnabled val="1"/>
        </dgm:presLayoutVars>
      </dgm:prSet>
      <dgm:spPr/>
    </dgm:pt>
    <dgm:pt modelId="{886C0C7F-EDD9-4E16-87AC-E907854FC2CB}" type="pres">
      <dgm:prSet presAssocID="{B6AD3F63-1895-427A-BB7C-5B85DE40F69B}" presName="parentText" presStyleLbl="node1" presStyleIdx="1" presStyleCnt="4">
        <dgm:presLayoutVars>
          <dgm:chMax val="0"/>
          <dgm:bulletEnabled val="1"/>
        </dgm:presLayoutVars>
      </dgm:prSet>
      <dgm:spPr/>
    </dgm:pt>
    <dgm:pt modelId="{8C2E3509-0DE8-49CD-9A30-1FD12587264B}" type="pres">
      <dgm:prSet presAssocID="{B6AD3F63-1895-427A-BB7C-5B85DE40F69B}" presName="childText" presStyleLbl="revTx" presStyleIdx="1" presStyleCnt="4">
        <dgm:presLayoutVars>
          <dgm:bulletEnabled val="1"/>
        </dgm:presLayoutVars>
      </dgm:prSet>
      <dgm:spPr/>
    </dgm:pt>
    <dgm:pt modelId="{262A7F14-0842-4FE3-BA32-FADECBB3396F}" type="pres">
      <dgm:prSet presAssocID="{2105E65A-BC4F-4DBF-8667-AFD8ACBC8D4D}" presName="parentText" presStyleLbl="node1" presStyleIdx="2" presStyleCnt="4">
        <dgm:presLayoutVars>
          <dgm:chMax val="0"/>
          <dgm:bulletEnabled val="1"/>
        </dgm:presLayoutVars>
      </dgm:prSet>
      <dgm:spPr/>
    </dgm:pt>
    <dgm:pt modelId="{96857AED-3ACA-4B2C-9C9C-9BBF20076613}" type="pres">
      <dgm:prSet presAssocID="{2105E65A-BC4F-4DBF-8667-AFD8ACBC8D4D}" presName="childText" presStyleLbl="revTx" presStyleIdx="2" presStyleCnt="4">
        <dgm:presLayoutVars>
          <dgm:bulletEnabled val="1"/>
        </dgm:presLayoutVars>
      </dgm:prSet>
      <dgm:spPr/>
    </dgm:pt>
    <dgm:pt modelId="{10A97ABB-E713-41DD-B1B7-6E49EBF62A65}" type="pres">
      <dgm:prSet presAssocID="{880E5A47-CB5C-4459-9206-CAE97D86EB98}" presName="parentText" presStyleLbl="node1" presStyleIdx="3" presStyleCnt="4">
        <dgm:presLayoutVars>
          <dgm:chMax val="0"/>
          <dgm:bulletEnabled val="1"/>
        </dgm:presLayoutVars>
      </dgm:prSet>
      <dgm:spPr/>
    </dgm:pt>
    <dgm:pt modelId="{F6ABD8C5-C152-427A-9E31-E1BC30521469}" type="pres">
      <dgm:prSet presAssocID="{880E5A47-CB5C-4459-9206-CAE97D86EB98}" presName="childText" presStyleLbl="revTx" presStyleIdx="3" presStyleCnt="4">
        <dgm:presLayoutVars>
          <dgm:bulletEnabled val="1"/>
        </dgm:presLayoutVars>
      </dgm:prSet>
      <dgm:spPr/>
    </dgm:pt>
  </dgm:ptLst>
  <dgm:cxnLst>
    <dgm:cxn modelId="{67E5A71A-AE6C-4ED6-8235-6308A7300479}" type="presOf" srcId="{B48DD6B3-7719-4485-B9A6-187B4A259BF7}" destId="{96857AED-3ACA-4B2C-9C9C-9BBF20076613}" srcOrd="0" destOrd="0" presId="urn:microsoft.com/office/officeart/2005/8/layout/vList2"/>
    <dgm:cxn modelId="{CD4E1022-E8F8-431D-A5D7-806B8D3D0FE6}" srcId="{3D806486-2826-420E-B81E-288164537B7B}" destId="{86BF03B9-A6F1-4B2D-9FF4-F61D6B220454}" srcOrd="0" destOrd="0" parTransId="{359F3B36-C631-4BF9-A2F9-1D3DDE499809}" sibTransId="{38401E93-F2A3-4650-BB34-4FE04001494C}"/>
    <dgm:cxn modelId="{121FB42C-F26B-4EF7-8227-F92EE6AFD9D3}" type="presOf" srcId="{2105E65A-BC4F-4DBF-8667-AFD8ACBC8D4D}" destId="{262A7F14-0842-4FE3-BA32-FADECBB3396F}" srcOrd="0" destOrd="0" presId="urn:microsoft.com/office/officeart/2005/8/layout/vList2"/>
    <dgm:cxn modelId="{4F49FD2E-750C-4306-ADB0-CFA761591CE5}" srcId="{3D806486-2826-420E-B81E-288164537B7B}" destId="{880E5A47-CB5C-4459-9206-CAE97D86EB98}" srcOrd="3" destOrd="0" parTransId="{EC89830E-7398-4AAF-8C1D-DB003497E688}" sibTransId="{16FE2CB3-9E47-4185-BBF1-BA8D9C999EDE}"/>
    <dgm:cxn modelId="{2823003C-A2ED-4F94-877C-9B1DD30C5F3C}" srcId="{880E5A47-CB5C-4459-9206-CAE97D86EB98}" destId="{A30BDBB8-394D-433B-AF0D-9095D14BFBE1}" srcOrd="1" destOrd="0" parTransId="{213AEA09-F38E-4133-8D25-B5CF5CB082A6}" sibTransId="{35B59A26-ACD1-444A-8789-A9196133F3AD}"/>
    <dgm:cxn modelId="{430CC63D-415D-4AC9-93A4-CF454E32198D}" srcId="{B6AD3F63-1895-427A-BB7C-5B85DE40F69B}" destId="{8814F50F-030C-4BA3-B3CD-1565F0FF1ED6}" srcOrd="1" destOrd="0" parTransId="{71791C82-75B3-4167-9C44-C0B641F6C176}" sibTransId="{F6CE6CE6-36D2-419F-BBA0-0E4A12BB7A1C}"/>
    <dgm:cxn modelId="{327E794E-0745-4F1C-B75D-8A218A7AD40D}" type="presOf" srcId="{3D806486-2826-420E-B81E-288164537B7B}" destId="{C86D6526-7A36-4E3A-ADAD-9FB4E92FD811}" srcOrd="0" destOrd="0" presId="urn:microsoft.com/office/officeart/2005/8/layout/vList2"/>
    <dgm:cxn modelId="{F7C97750-D1B9-49BE-BC7A-918E13A4E3FB}" type="presOf" srcId="{A4B34A02-2BF4-410E-A437-8263D1BE4581}" destId="{5BC05947-5E0E-4F7B-B8A0-56DC0BF945A0}" srcOrd="0" destOrd="0" presId="urn:microsoft.com/office/officeart/2005/8/layout/vList2"/>
    <dgm:cxn modelId="{746C0475-6977-4AB8-AD9B-192B741C198A}" srcId="{B6AD3F63-1895-427A-BB7C-5B85DE40F69B}" destId="{D364D342-C53F-49F2-A689-9E2D6633EE36}" srcOrd="0" destOrd="0" parTransId="{FBE20DDE-1713-4A88-A4E3-FC950AFC0296}" sibTransId="{3C5CFD5C-17CD-4394-A0B7-491FF615F448}"/>
    <dgm:cxn modelId="{D62A197C-505C-4C9A-A7D4-EAF4BBD5BE19}" type="presOf" srcId="{8814F50F-030C-4BA3-B3CD-1565F0FF1ED6}" destId="{8C2E3509-0DE8-49CD-9A30-1FD12587264B}" srcOrd="0" destOrd="1" presId="urn:microsoft.com/office/officeart/2005/8/layout/vList2"/>
    <dgm:cxn modelId="{F43C378E-662B-4C40-8859-1E2295B5FA0E}" srcId="{3D806486-2826-420E-B81E-288164537B7B}" destId="{2105E65A-BC4F-4DBF-8667-AFD8ACBC8D4D}" srcOrd="2" destOrd="0" parTransId="{72ADA8E9-BD88-4D16-A43D-A3A727234830}" sibTransId="{00E7247B-E102-4DCE-9209-0EE24A0260D9}"/>
    <dgm:cxn modelId="{01C27092-6D9D-4B40-BE8C-3A0C0B886AAC}" type="presOf" srcId="{86BF03B9-A6F1-4B2D-9FF4-F61D6B220454}" destId="{C3B7D675-0D3E-43AD-85FE-05B416E1D7CD}" srcOrd="0" destOrd="0" presId="urn:microsoft.com/office/officeart/2005/8/layout/vList2"/>
    <dgm:cxn modelId="{70E92B9A-C612-48C4-A30C-4E4A05120814}" type="presOf" srcId="{A30BDBB8-394D-433B-AF0D-9095D14BFBE1}" destId="{F6ABD8C5-C152-427A-9E31-E1BC30521469}" srcOrd="0" destOrd="1" presId="urn:microsoft.com/office/officeart/2005/8/layout/vList2"/>
    <dgm:cxn modelId="{87CFCB9F-8022-4B80-A3D5-F080EBB22866}" type="presOf" srcId="{B6AD3F63-1895-427A-BB7C-5B85DE40F69B}" destId="{886C0C7F-EDD9-4E16-87AC-E907854FC2CB}" srcOrd="0" destOrd="0" presId="urn:microsoft.com/office/officeart/2005/8/layout/vList2"/>
    <dgm:cxn modelId="{8C3138AF-54D8-4B12-8AED-CCE30B0CF659}" srcId="{880E5A47-CB5C-4459-9206-CAE97D86EB98}" destId="{21AC62AF-96E2-4997-A326-330DD4D301B0}" srcOrd="0" destOrd="0" parTransId="{EE151FD2-AF28-413D-8257-2C508D049C80}" sibTransId="{0B54C4D0-6007-4C9C-A998-7741D028CF51}"/>
    <dgm:cxn modelId="{F7031BC6-9E05-48DC-86C8-FA24295C1D1A}" srcId="{86BF03B9-A6F1-4B2D-9FF4-F61D6B220454}" destId="{A4B34A02-2BF4-410E-A437-8263D1BE4581}" srcOrd="0" destOrd="0" parTransId="{E968E273-5146-408F-B129-1C86D66E62FD}" sibTransId="{85280FF7-4EE5-4342-8B9A-E64AE41724A3}"/>
    <dgm:cxn modelId="{C6C108D5-F536-4A60-A6DC-2D2D8E383EB4}" type="presOf" srcId="{21AC62AF-96E2-4997-A326-330DD4D301B0}" destId="{F6ABD8C5-C152-427A-9E31-E1BC30521469}" srcOrd="0" destOrd="0" presId="urn:microsoft.com/office/officeart/2005/8/layout/vList2"/>
    <dgm:cxn modelId="{0BC92BD8-DA7B-4D88-A2F2-435E403DC7B2}" srcId="{3D806486-2826-420E-B81E-288164537B7B}" destId="{B6AD3F63-1895-427A-BB7C-5B85DE40F69B}" srcOrd="1" destOrd="0" parTransId="{C165772B-459E-4AAB-BAA4-05A3F26A3AFC}" sibTransId="{629EB771-901A-468C-A7E7-369F7E78EB89}"/>
    <dgm:cxn modelId="{EA2682E3-DC0C-457D-B36A-ECF1FB5F9F42}" type="presOf" srcId="{880E5A47-CB5C-4459-9206-CAE97D86EB98}" destId="{10A97ABB-E713-41DD-B1B7-6E49EBF62A65}" srcOrd="0" destOrd="0" presId="urn:microsoft.com/office/officeart/2005/8/layout/vList2"/>
    <dgm:cxn modelId="{12D4D0E9-11E8-44F1-9869-D694DEF009B5}" srcId="{2105E65A-BC4F-4DBF-8667-AFD8ACBC8D4D}" destId="{B48DD6B3-7719-4485-B9A6-187B4A259BF7}" srcOrd="0" destOrd="0" parTransId="{2BA707C4-8D0A-4F08-B3E5-C0C7B8524364}" sibTransId="{A981598C-143C-4F0D-BEA8-272B4238DFE1}"/>
    <dgm:cxn modelId="{EA065FF3-F285-4992-A9BA-F590E715A54C}" type="presOf" srcId="{D364D342-C53F-49F2-A689-9E2D6633EE36}" destId="{8C2E3509-0DE8-49CD-9A30-1FD12587264B}" srcOrd="0" destOrd="0" presId="urn:microsoft.com/office/officeart/2005/8/layout/vList2"/>
    <dgm:cxn modelId="{2F62EA4C-B38E-4328-8A95-D89CF066F5AC}" type="presParOf" srcId="{C86D6526-7A36-4E3A-ADAD-9FB4E92FD811}" destId="{C3B7D675-0D3E-43AD-85FE-05B416E1D7CD}" srcOrd="0" destOrd="0" presId="urn:microsoft.com/office/officeart/2005/8/layout/vList2"/>
    <dgm:cxn modelId="{DEA23389-7D44-4936-BEC4-CEBBA9994960}" type="presParOf" srcId="{C86D6526-7A36-4E3A-ADAD-9FB4E92FD811}" destId="{5BC05947-5E0E-4F7B-B8A0-56DC0BF945A0}" srcOrd="1" destOrd="0" presId="urn:microsoft.com/office/officeart/2005/8/layout/vList2"/>
    <dgm:cxn modelId="{31E1923D-ABD7-400F-B5B4-C2D7DB065CDE}" type="presParOf" srcId="{C86D6526-7A36-4E3A-ADAD-9FB4E92FD811}" destId="{886C0C7F-EDD9-4E16-87AC-E907854FC2CB}" srcOrd="2" destOrd="0" presId="urn:microsoft.com/office/officeart/2005/8/layout/vList2"/>
    <dgm:cxn modelId="{7BC2C2A2-6C80-426E-B27D-5167A06A5FAC}" type="presParOf" srcId="{C86D6526-7A36-4E3A-ADAD-9FB4E92FD811}" destId="{8C2E3509-0DE8-49CD-9A30-1FD12587264B}" srcOrd="3" destOrd="0" presId="urn:microsoft.com/office/officeart/2005/8/layout/vList2"/>
    <dgm:cxn modelId="{161EEF7A-2975-4E3C-AAC3-34EE63423B7A}" type="presParOf" srcId="{C86D6526-7A36-4E3A-ADAD-9FB4E92FD811}" destId="{262A7F14-0842-4FE3-BA32-FADECBB3396F}" srcOrd="4" destOrd="0" presId="urn:microsoft.com/office/officeart/2005/8/layout/vList2"/>
    <dgm:cxn modelId="{AB5E51A7-BA66-4526-867B-445E60ADE911}" type="presParOf" srcId="{C86D6526-7A36-4E3A-ADAD-9FB4E92FD811}" destId="{96857AED-3ACA-4B2C-9C9C-9BBF20076613}" srcOrd="5" destOrd="0" presId="urn:microsoft.com/office/officeart/2005/8/layout/vList2"/>
    <dgm:cxn modelId="{A8E61606-CE4F-4E38-B91E-F29A12FE7008}" type="presParOf" srcId="{C86D6526-7A36-4E3A-ADAD-9FB4E92FD811}" destId="{10A97ABB-E713-41DD-B1B7-6E49EBF62A65}" srcOrd="6" destOrd="0" presId="urn:microsoft.com/office/officeart/2005/8/layout/vList2"/>
    <dgm:cxn modelId="{608DBA8E-B932-4811-A61B-5B4D88BA62D5}" type="presParOf" srcId="{C86D6526-7A36-4E3A-ADAD-9FB4E92FD811}" destId="{F6ABD8C5-C152-427A-9E31-E1BC30521469}" srcOrd="7"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A3F775FD-6296-4F18-8646-AAA9854B3B52}"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pt-BR"/>
        </a:p>
      </dgm:t>
    </dgm:pt>
    <dgm:pt modelId="{80F67F58-BC06-4182-9D00-ACC729AF12FA}">
      <dgm:prSet/>
      <dgm:spPr/>
      <dgm:t>
        <a:bodyPr/>
        <a:lstStyle/>
        <a:p>
          <a:r>
            <a:rPr lang="pt-BR" b="1" dirty="0">
              <a:latin typeface="Arial" panose="020B0604020202020204" pitchFamily="34" charset="0"/>
              <a:cs typeface="Arial" panose="020B0604020202020204" pitchFamily="34" charset="0"/>
            </a:rPr>
            <a:t>Dirty page</a:t>
          </a:r>
          <a:endParaRPr lang="pt-BR" dirty="0">
            <a:latin typeface="Arial" panose="020B0604020202020204" pitchFamily="34" charset="0"/>
            <a:cs typeface="Arial" panose="020B0604020202020204" pitchFamily="34" charset="0"/>
          </a:endParaRPr>
        </a:p>
      </dgm:t>
    </dgm:pt>
    <dgm:pt modelId="{70286B9D-8981-4E4A-8A0C-7F4F6C41390A}" type="parTrans" cxnId="{866CA628-28DF-4C01-9BC9-4FC28CBF6216}">
      <dgm:prSet/>
      <dgm:spPr/>
      <dgm:t>
        <a:bodyPr/>
        <a:lstStyle/>
        <a:p>
          <a:endParaRPr lang="pt-BR">
            <a:latin typeface="Arial" panose="020B0604020202020204" pitchFamily="34" charset="0"/>
            <a:cs typeface="Arial" panose="020B0604020202020204" pitchFamily="34" charset="0"/>
          </a:endParaRPr>
        </a:p>
      </dgm:t>
    </dgm:pt>
    <dgm:pt modelId="{2A5315E4-EA77-43CD-A81E-D2130EABC37E}" type="sibTrans" cxnId="{866CA628-28DF-4C01-9BC9-4FC28CBF6216}">
      <dgm:prSet/>
      <dgm:spPr/>
      <dgm:t>
        <a:bodyPr/>
        <a:lstStyle/>
        <a:p>
          <a:endParaRPr lang="pt-BR">
            <a:latin typeface="Arial" panose="020B0604020202020204" pitchFamily="34" charset="0"/>
            <a:cs typeface="Arial" panose="020B0604020202020204" pitchFamily="34" charset="0"/>
          </a:endParaRPr>
        </a:p>
      </dgm:t>
    </dgm:pt>
    <dgm:pt modelId="{447244D7-D80B-4218-A862-788DBA300A0F}">
      <dgm:prSet/>
      <dgm:spPr/>
      <dgm:t>
        <a:bodyPr/>
        <a:lstStyle/>
        <a:p>
          <a:r>
            <a:rPr lang="pt-BR" dirty="0">
              <a:latin typeface="Arial" panose="020B0604020202020204" pitchFamily="34" charset="0"/>
              <a:cs typeface="Arial" panose="020B0604020202020204" pitchFamily="34" charset="0"/>
            </a:rPr>
            <a:t>Data page que foi modificada em cache/memória e ainda não foi persistida no disco.</a:t>
          </a:r>
        </a:p>
      </dgm:t>
    </dgm:pt>
    <dgm:pt modelId="{42FE20A7-52DD-48DD-80A4-F9FB6AB7E0DD}" type="parTrans" cxnId="{9641D646-A128-48E7-8219-1587C01D509D}">
      <dgm:prSet/>
      <dgm:spPr/>
      <dgm:t>
        <a:bodyPr/>
        <a:lstStyle/>
        <a:p>
          <a:endParaRPr lang="pt-BR">
            <a:latin typeface="Arial" panose="020B0604020202020204" pitchFamily="34" charset="0"/>
            <a:cs typeface="Arial" panose="020B0604020202020204" pitchFamily="34" charset="0"/>
          </a:endParaRPr>
        </a:p>
      </dgm:t>
    </dgm:pt>
    <dgm:pt modelId="{0053E078-3E0A-404B-B9FF-7F99A840DE8A}" type="sibTrans" cxnId="{9641D646-A128-48E7-8219-1587C01D509D}">
      <dgm:prSet/>
      <dgm:spPr/>
      <dgm:t>
        <a:bodyPr/>
        <a:lstStyle/>
        <a:p>
          <a:endParaRPr lang="pt-BR">
            <a:latin typeface="Arial" panose="020B0604020202020204" pitchFamily="34" charset="0"/>
            <a:cs typeface="Arial" panose="020B0604020202020204" pitchFamily="34" charset="0"/>
          </a:endParaRPr>
        </a:p>
      </dgm:t>
    </dgm:pt>
    <dgm:pt modelId="{82B75B21-BBBC-459B-A563-AD16F1E460F7}">
      <dgm:prSet/>
      <dgm:spPr/>
      <dgm:t>
        <a:bodyPr/>
        <a:lstStyle/>
        <a:p>
          <a:r>
            <a:rPr lang="pt-BR" dirty="0">
              <a:latin typeface="Arial" panose="020B0604020202020204" pitchFamily="34" charset="0"/>
              <a:cs typeface="Arial" panose="020B0604020202020204" pitchFamily="34" charset="0"/>
            </a:rPr>
            <a:t>Uma dirty page só pode ser removida da memória quando a page e os log records associados a modificação forem persistidos no disco.</a:t>
          </a:r>
        </a:p>
      </dgm:t>
    </dgm:pt>
    <dgm:pt modelId="{71003795-2B0F-4FFE-B200-8ADFB28DC6B5}" type="parTrans" cxnId="{DE1A3FD0-F538-4132-83AB-8003E955DF8B}">
      <dgm:prSet/>
      <dgm:spPr/>
      <dgm:t>
        <a:bodyPr/>
        <a:lstStyle/>
        <a:p>
          <a:endParaRPr lang="pt-BR">
            <a:latin typeface="Arial" panose="020B0604020202020204" pitchFamily="34" charset="0"/>
            <a:cs typeface="Arial" panose="020B0604020202020204" pitchFamily="34" charset="0"/>
          </a:endParaRPr>
        </a:p>
      </dgm:t>
    </dgm:pt>
    <dgm:pt modelId="{61848EFF-D5E6-4E0E-AF04-3E2AD5694D16}" type="sibTrans" cxnId="{DE1A3FD0-F538-4132-83AB-8003E955DF8B}">
      <dgm:prSet/>
      <dgm:spPr/>
      <dgm:t>
        <a:bodyPr/>
        <a:lstStyle/>
        <a:p>
          <a:endParaRPr lang="pt-BR">
            <a:latin typeface="Arial" panose="020B0604020202020204" pitchFamily="34" charset="0"/>
            <a:cs typeface="Arial" panose="020B0604020202020204" pitchFamily="34" charset="0"/>
          </a:endParaRPr>
        </a:p>
      </dgm:t>
    </dgm:pt>
    <dgm:pt modelId="{85645302-16EA-4C7D-8F09-BCC03664E4EF}">
      <dgm:prSet/>
      <dgm:spPr/>
      <dgm:t>
        <a:bodyPr/>
        <a:lstStyle/>
        <a:p>
          <a:r>
            <a:rPr lang="pt-BR" b="1">
              <a:latin typeface="Arial" panose="020B0604020202020204" pitchFamily="34" charset="0"/>
              <a:cs typeface="Arial" panose="020B0604020202020204" pitchFamily="34" charset="0"/>
            </a:rPr>
            <a:t>Flush</a:t>
          </a:r>
          <a:endParaRPr lang="pt-BR">
            <a:latin typeface="Arial" panose="020B0604020202020204" pitchFamily="34" charset="0"/>
            <a:cs typeface="Arial" panose="020B0604020202020204" pitchFamily="34" charset="0"/>
          </a:endParaRPr>
        </a:p>
      </dgm:t>
    </dgm:pt>
    <dgm:pt modelId="{15E00453-9B4A-4968-8CCC-4C7DCF9B3226}" type="parTrans" cxnId="{631AB315-5160-4641-9146-5DBC618C88EA}">
      <dgm:prSet/>
      <dgm:spPr/>
      <dgm:t>
        <a:bodyPr/>
        <a:lstStyle/>
        <a:p>
          <a:endParaRPr lang="pt-BR">
            <a:latin typeface="Arial" panose="020B0604020202020204" pitchFamily="34" charset="0"/>
            <a:cs typeface="Arial" panose="020B0604020202020204" pitchFamily="34" charset="0"/>
          </a:endParaRPr>
        </a:p>
      </dgm:t>
    </dgm:pt>
    <dgm:pt modelId="{DA791AED-2F54-495B-960C-484E92EA2D55}" type="sibTrans" cxnId="{631AB315-5160-4641-9146-5DBC618C88EA}">
      <dgm:prSet/>
      <dgm:spPr/>
      <dgm:t>
        <a:bodyPr/>
        <a:lstStyle/>
        <a:p>
          <a:endParaRPr lang="pt-BR">
            <a:latin typeface="Arial" panose="020B0604020202020204" pitchFamily="34" charset="0"/>
            <a:cs typeface="Arial" panose="020B0604020202020204" pitchFamily="34" charset="0"/>
          </a:endParaRPr>
        </a:p>
      </dgm:t>
    </dgm:pt>
    <dgm:pt modelId="{5277D790-C0C4-4FA7-A49F-948389C6C244}">
      <dgm:prSet/>
      <dgm:spPr/>
      <dgm:t>
        <a:bodyPr/>
        <a:lstStyle/>
        <a:p>
          <a:r>
            <a:rPr lang="pt-BR">
              <a:latin typeface="Arial" panose="020B0604020202020204" pitchFamily="34" charset="0"/>
              <a:cs typeface="Arial" panose="020B0604020202020204" pitchFamily="34" charset="0"/>
            </a:rPr>
            <a:t>Ação de ler os dados de alguma área de memória e persistir no disco.</a:t>
          </a:r>
        </a:p>
      </dgm:t>
    </dgm:pt>
    <dgm:pt modelId="{98C1CDAE-70D7-4225-98A8-5FB71C203DF4}" type="parTrans" cxnId="{9109CF0A-2F3A-4390-8712-C8C930189C31}">
      <dgm:prSet/>
      <dgm:spPr/>
      <dgm:t>
        <a:bodyPr/>
        <a:lstStyle/>
        <a:p>
          <a:endParaRPr lang="pt-BR">
            <a:latin typeface="Arial" panose="020B0604020202020204" pitchFamily="34" charset="0"/>
            <a:cs typeface="Arial" panose="020B0604020202020204" pitchFamily="34" charset="0"/>
          </a:endParaRPr>
        </a:p>
      </dgm:t>
    </dgm:pt>
    <dgm:pt modelId="{3AE69B8E-5BAF-4C1E-8D8E-33E5F7E217F3}" type="sibTrans" cxnId="{9109CF0A-2F3A-4390-8712-C8C930189C31}">
      <dgm:prSet/>
      <dgm:spPr/>
      <dgm:t>
        <a:bodyPr/>
        <a:lstStyle/>
        <a:p>
          <a:endParaRPr lang="pt-BR">
            <a:latin typeface="Arial" panose="020B0604020202020204" pitchFamily="34" charset="0"/>
            <a:cs typeface="Arial" panose="020B0604020202020204" pitchFamily="34" charset="0"/>
          </a:endParaRPr>
        </a:p>
      </dgm:t>
    </dgm:pt>
    <dgm:pt modelId="{C71FE6CA-0154-40D4-AA8E-F9CB7010561F}">
      <dgm:prSet/>
      <dgm:spPr/>
      <dgm:t>
        <a:bodyPr/>
        <a:lstStyle/>
        <a:p>
          <a:r>
            <a:rPr lang="pt-BR">
              <a:latin typeface="Arial" panose="020B0604020202020204" pitchFamily="34" charset="0"/>
              <a:cs typeface="Arial" panose="020B0604020202020204" pitchFamily="34" charset="0"/>
            </a:rPr>
            <a:t>Normalmente realizado pelo CheckPoint, LazyWriter, EagerWriter e Log Writer.</a:t>
          </a:r>
        </a:p>
      </dgm:t>
    </dgm:pt>
    <dgm:pt modelId="{15365DE5-02D2-49F7-9566-31A1DF128F1A}" type="parTrans" cxnId="{0CD7D97F-1389-41A2-9F11-2E92B3BEFDDC}">
      <dgm:prSet/>
      <dgm:spPr/>
      <dgm:t>
        <a:bodyPr/>
        <a:lstStyle/>
        <a:p>
          <a:endParaRPr lang="pt-BR">
            <a:latin typeface="Arial" panose="020B0604020202020204" pitchFamily="34" charset="0"/>
            <a:cs typeface="Arial" panose="020B0604020202020204" pitchFamily="34" charset="0"/>
          </a:endParaRPr>
        </a:p>
      </dgm:t>
    </dgm:pt>
    <dgm:pt modelId="{E8FC6407-3046-461D-AA7F-3CC9C8B87B24}" type="sibTrans" cxnId="{0CD7D97F-1389-41A2-9F11-2E92B3BEFDDC}">
      <dgm:prSet/>
      <dgm:spPr/>
      <dgm:t>
        <a:bodyPr/>
        <a:lstStyle/>
        <a:p>
          <a:endParaRPr lang="pt-BR">
            <a:latin typeface="Arial" panose="020B0604020202020204" pitchFamily="34" charset="0"/>
            <a:cs typeface="Arial" panose="020B0604020202020204" pitchFamily="34" charset="0"/>
          </a:endParaRPr>
        </a:p>
      </dgm:t>
    </dgm:pt>
    <dgm:pt modelId="{D6EBB6D3-C550-4F80-AF78-CCE37295BAB7}">
      <dgm:prSet/>
      <dgm:spPr/>
      <dgm:t>
        <a:bodyPr/>
        <a:lstStyle/>
        <a:p>
          <a:r>
            <a:rPr lang="pt-BR" b="1">
              <a:latin typeface="Arial" panose="020B0604020202020204" pitchFamily="34" charset="0"/>
              <a:cs typeface="Arial" panose="020B0604020202020204" pitchFamily="34" charset="0"/>
            </a:rPr>
            <a:t>Checkpoint</a:t>
          </a:r>
          <a:endParaRPr lang="pt-BR">
            <a:latin typeface="Arial" panose="020B0604020202020204" pitchFamily="34" charset="0"/>
            <a:cs typeface="Arial" panose="020B0604020202020204" pitchFamily="34" charset="0"/>
          </a:endParaRPr>
        </a:p>
      </dgm:t>
    </dgm:pt>
    <dgm:pt modelId="{61C663A4-C92C-4CD2-8E4B-B4386769A39F}" type="parTrans" cxnId="{468533BB-C6AE-44A4-8DE1-78C5CD8016BB}">
      <dgm:prSet/>
      <dgm:spPr/>
      <dgm:t>
        <a:bodyPr/>
        <a:lstStyle/>
        <a:p>
          <a:endParaRPr lang="pt-BR">
            <a:latin typeface="Arial" panose="020B0604020202020204" pitchFamily="34" charset="0"/>
            <a:cs typeface="Arial" panose="020B0604020202020204" pitchFamily="34" charset="0"/>
          </a:endParaRPr>
        </a:p>
      </dgm:t>
    </dgm:pt>
    <dgm:pt modelId="{AE8E8883-31C5-44C9-99FA-F7C070FAEF80}" type="sibTrans" cxnId="{468533BB-C6AE-44A4-8DE1-78C5CD8016BB}">
      <dgm:prSet/>
      <dgm:spPr/>
      <dgm:t>
        <a:bodyPr/>
        <a:lstStyle/>
        <a:p>
          <a:endParaRPr lang="pt-BR">
            <a:latin typeface="Arial" panose="020B0604020202020204" pitchFamily="34" charset="0"/>
            <a:cs typeface="Arial" panose="020B0604020202020204" pitchFamily="34" charset="0"/>
          </a:endParaRPr>
        </a:p>
      </dgm:t>
    </dgm:pt>
    <dgm:pt modelId="{D12340FC-957C-4ED4-830C-5E79D2248CCE}">
      <dgm:prSet/>
      <dgm:spPr/>
      <dgm:t>
        <a:bodyPr/>
        <a:lstStyle/>
        <a:p>
          <a:r>
            <a:rPr lang="pt-BR" dirty="0">
              <a:latin typeface="Arial" panose="020B0604020202020204" pitchFamily="34" charset="0"/>
              <a:cs typeface="Arial" panose="020B0604020202020204" pitchFamily="34" charset="0"/>
            </a:rPr>
            <a:t>Processo que periodicamente faz o flush das dirty </a:t>
          </a:r>
          <a:r>
            <a:rPr lang="pt-BR" dirty="0" err="1">
              <a:latin typeface="Arial" panose="020B0604020202020204" pitchFamily="34" charset="0"/>
              <a:cs typeface="Arial" panose="020B0604020202020204" pitchFamily="34" charset="0"/>
            </a:rPr>
            <a:t>pages</a:t>
          </a:r>
          <a:r>
            <a:rPr lang="pt-BR" dirty="0">
              <a:latin typeface="Arial" panose="020B0604020202020204" pitchFamily="34" charset="0"/>
              <a:cs typeface="Arial" panose="020B0604020202020204" pitchFamily="34" charset="0"/>
            </a:rPr>
            <a:t> pro disco a fim de minimizar o tempo de recovery. (muito mais sobre ele no módulo de memória parte 2)</a:t>
          </a:r>
        </a:p>
      </dgm:t>
    </dgm:pt>
    <dgm:pt modelId="{A24784E1-A430-41C3-8D19-41E54280542F}" type="parTrans" cxnId="{311B13BF-D5A4-4AE5-9310-8589DC0F555A}">
      <dgm:prSet/>
      <dgm:spPr/>
      <dgm:t>
        <a:bodyPr/>
        <a:lstStyle/>
        <a:p>
          <a:endParaRPr lang="pt-BR">
            <a:latin typeface="Arial" panose="020B0604020202020204" pitchFamily="34" charset="0"/>
            <a:cs typeface="Arial" panose="020B0604020202020204" pitchFamily="34" charset="0"/>
          </a:endParaRPr>
        </a:p>
      </dgm:t>
    </dgm:pt>
    <dgm:pt modelId="{EBA8442D-8D88-4C96-8CCA-16C3E20BBAB3}" type="sibTrans" cxnId="{311B13BF-D5A4-4AE5-9310-8589DC0F555A}">
      <dgm:prSet/>
      <dgm:spPr/>
      <dgm:t>
        <a:bodyPr/>
        <a:lstStyle/>
        <a:p>
          <a:endParaRPr lang="pt-BR">
            <a:latin typeface="Arial" panose="020B0604020202020204" pitchFamily="34" charset="0"/>
            <a:cs typeface="Arial" panose="020B0604020202020204" pitchFamily="34" charset="0"/>
          </a:endParaRPr>
        </a:p>
      </dgm:t>
    </dgm:pt>
    <dgm:pt modelId="{CE28A1AE-50BF-4246-B775-ABA43153F532}">
      <dgm:prSet/>
      <dgm:spPr/>
      <dgm:t>
        <a:bodyPr/>
        <a:lstStyle/>
        <a:p>
          <a:r>
            <a:rPr lang="pt-BR" b="1">
              <a:latin typeface="Arial" panose="020B0604020202020204" pitchFamily="34" charset="0"/>
              <a:cs typeface="Arial" panose="020B0604020202020204" pitchFamily="34" charset="0"/>
            </a:rPr>
            <a:t>Lazy Writer</a:t>
          </a:r>
          <a:endParaRPr lang="pt-BR">
            <a:latin typeface="Arial" panose="020B0604020202020204" pitchFamily="34" charset="0"/>
            <a:cs typeface="Arial" panose="020B0604020202020204" pitchFamily="34" charset="0"/>
          </a:endParaRPr>
        </a:p>
      </dgm:t>
    </dgm:pt>
    <dgm:pt modelId="{4FD052AA-FA9F-4EAF-AF4A-8E479638AF72}" type="parTrans" cxnId="{2CE2FF51-974D-40F5-8F82-301CE0D8A8AD}">
      <dgm:prSet/>
      <dgm:spPr/>
      <dgm:t>
        <a:bodyPr/>
        <a:lstStyle/>
        <a:p>
          <a:endParaRPr lang="pt-BR">
            <a:latin typeface="Arial" panose="020B0604020202020204" pitchFamily="34" charset="0"/>
            <a:cs typeface="Arial" panose="020B0604020202020204" pitchFamily="34" charset="0"/>
          </a:endParaRPr>
        </a:p>
      </dgm:t>
    </dgm:pt>
    <dgm:pt modelId="{62139C12-3894-4ADB-8A2E-E92AB0D91574}" type="sibTrans" cxnId="{2CE2FF51-974D-40F5-8F82-301CE0D8A8AD}">
      <dgm:prSet/>
      <dgm:spPr/>
      <dgm:t>
        <a:bodyPr/>
        <a:lstStyle/>
        <a:p>
          <a:endParaRPr lang="pt-BR">
            <a:latin typeface="Arial" panose="020B0604020202020204" pitchFamily="34" charset="0"/>
            <a:cs typeface="Arial" panose="020B0604020202020204" pitchFamily="34" charset="0"/>
          </a:endParaRPr>
        </a:p>
      </dgm:t>
    </dgm:pt>
    <dgm:pt modelId="{05AC6746-61C4-4510-87CA-119ED122BA60}">
      <dgm:prSet/>
      <dgm:spPr/>
      <dgm:t>
        <a:bodyPr/>
        <a:lstStyle/>
        <a:p>
          <a:r>
            <a:rPr lang="pt-BR">
              <a:latin typeface="Arial" panose="020B0604020202020204" pitchFamily="34" charset="0"/>
              <a:cs typeface="Arial" panose="020B0604020202020204" pitchFamily="34" charset="0"/>
            </a:rPr>
            <a:t>Processo que trabalha pra garantir que teremos páginas de memória livres (free list) no buffer pool (muito mais sobre ele no módulo de memória parte 2)</a:t>
          </a:r>
        </a:p>
      </dgm:t>
    </dgm:pt>
    <dgm:pt modelId="{5ABF2551-9D45-4CFF-878C-D18A270A25F1}" type="parTrans" cxnId="{9865AFB8-41E3-4962-B731-BE040BAA0094}">
      <dgm:prSet/>
      <dgm:spPr/>
      <dgm:t>
        <a:bodyPr/>
        <a:lstStyle/>
        <a:p>
          <a:endParaRPr lang="pt-BR">
            <a:latin typeface="Arial" panose="020B0604020202020204" pitchFamily="34" charset="0"/>
            <a:cs typeface="Arial" panose="020B0604020202020204" pitchFamily="34" charset="0"/>
          </a:endParaRPr>
        </a:p>
      </dgm:t>
    </dgm:pt>
    <dgm:pt modelId="{851B5DC4-1C2E-4F2A-BE8D-C834249B56AA}" type="sibTrans" cxnId="{9865AFB8-41E3-4962-B731-BE040BAA0094}">
      <dgm:prSet/>
      <dgm:spPr/>
      <dgm:t>
        <a:bodyPr/>
        <a:lstStyle/>
        <a:p>
          <a:endParaRPr lang="pt-BR">
            <a:latin typeface="Arial" panose="020B0604020202020204" pitchFamily="34" charset="0"/>
            <a:cs typeface="Arial" panose="020B0604020202020204" pitchFamily="34" charset="0"/>
          </a:endParaRPr>
        </a:p>
      </dgm:t>
    </dgm:pt>
    <dgm:pt modelId="{44C9A4AF-94CC-4919-B4AF-F634E7F8CE0C}">
      <dgm:prSet/>
      <dgm:spPr/>
      <dgm:t>
        <a:bodyPr/>
        <a:lstStyle/>
        <a:p>
          <a:r>
            <a:rPr lang="pt-BR" b="1">
              <a:latin typeface="Arial" panose="020B0604020202020204" pitchFamily="34" charset="0"/>
              <a:cs typeface="Arial" panose="020B0604020202020204" pitchFamily="34" charset="0"/>
            </a:rPr>
            <a:t>Eager Writer</a:t>
          </a:r>
          <a:endParaRPr lang="pt-BR">
            <a:latin typeface="Arial" panose="020B0604020202020204" pitchFamily="34" charset="0"/>
            <a:cs typeface="Arial" panose="020B0604020202020204" pitchFamily="34" charset="0"/>
          </a:endParaRPr>
        </a:p>
      </dgm:t>
    </dgm:pt>
    <dgm:pt modelId="{5B7EE1D3-1C48-497A-A150-38190611C744}" type="parTrans" cxnId="{01B03C22-AF53-47E4-906E-082C6403BA56}">
      <dgm:prSet/>
      <dgm:spPr/>
      <dgm:t>
        <a:bodyPr/>
        <a:lstStyle/>
        <a:p>
          <a:endParaRPr lang="pt-BR">
            <a:latin typeface="Arial" panose="020B0604020202020204" pitchFamily="34" charset="0"/>
            <a:cs typeface="Arial" panose="020B0604020202020204" pitchFamily="34" charset="0"/>
          </a:endParaRPr>
        </a:p>
      </dgm:t>
    </dgm:pt>
    <dgm:pt modelId="{6180D4C6-A684-408E-99CE-F3ACBD115171}" type="sibTrans" cxnId="{01B03C22-AF53-47E4-906E-082C6403BA56}">
      <dgm:prSet/>
      <dgm:spPr/>
      <dgm:t>
        <a:bodyPr/>
        <a:lstStyle/>
        <a:p>
          <a:endParaRPr lang="pt-BR">
            <a:latin typeface="Arial" panose="020B0604020202020204" pitchFamily="34" charset="0"/>
            <a:cs typeface="Arial" panose="020B0604020202020204" pitchFamily="34" charset="0"/>
          </a:endParaRPr>
        </a:p>
      </dgm:t>
    </dgm:pt>
    <dgm:pt modelId="{E60DB970-2799-4C63-A645-650D0CED28C5}">
      <dgm:prSet/>
      <dgm:spPr/>
      <dgm:t>
        <a:bodyPr/>
        <a:lstStyle/>
        <a:p>
          <a:r>
            <a:rPr lang="pt-BR" dirty="0">
              <a:latin typeface="Arial" panose="020B0604020202020204" pitchFamily="34" charset="0"/>
              <a:cs typeface="Arial" panose="020B0604020202020204" pitchFamily="34" charset="0"/>
            </a:rPr>
            <a:t>Escreve dirty </a:t>
          </a:r>
          <a:r>
            <a:rPr lang="pt-BR" dirty="0" err="1">
              <a:latin typeface="Arial" panose="020B0604020202020204" pitchFamily="34" charset="0"/>
              <a:cs typeface="Arial" panose="020B0604020202020204" pitchFamily="34" charset="0"/>
            </a:rPr>
            <a:t>pages</a:t>
          </a:r>
          <a:r>
            <a:rPr lang="pt-BR" dirty="0">
              <a:latin typeface="Arial" panose="020B0604020202020204" pitchFamily="34" charset="0"/>
              <a:cs typeface="Arial" panose="020B0604020202020204" pitchFamily="34" charset="0"/>
            </a:rPr>
            <a:t> associadas a operações minimamente logadas (bulk insert ou </a:t>
          </a:r>
          <a:r>
            <a:rPr lang="pt-BR" dirty="0" err="1">
              <a:latin typeface="Arial" panose="020B0604020202020204" pitchFamily="34" charset="0"/>
              <a:cs typeface="Arial" panose="020B0604020202020204" pitchFamily="34" charset="0"/>
            </a:rPr>
            <a:t>select</a:t>
          </a:r>
          <a:r>
            <a:rPr lang="pt-BR" dirty="0">
              <a:latin typeface="Arial" panose="020B0604020202020204" pitchFamily="34" charset="0"/>
              <a:cs typeface="Arial" panose="020B0604020202020204" pitchFamily="34" charset="0"/>
            </a:rPr>
            <a:t> </a:t>
          </a:r>
          <a:r>
            <a:rPr lang="pt-BR" dirty="0" err="1">
              <a:latin typeface="Arial" panose="020B0604020202020204" pitchFamily="34" charset="0"/>
              <a:cs typeface="Arial" panose="020B0604020202020204" pitchFamily="34" charset="0"/>
            </a:rPr>
            <a:t>into</a:t>
          </a:r>
          <a:r>
            <a:rPr lang="pt-BR" dirty="0">
              <a:latin typeface="Arial" panose="020B0604020202020204" pitchFamily="34" charset="0"/>
              <a:cs typeface="Arial" panose="020B0604020202020204" pitchFamily="34" charset="0"/>
            </a:rPr>
            <a:t>) em disco</a:t>
          </a:r>
        </a:p>
      </dgm:t>
    </dgm:pt>
    <dgm:pt modelId="{39B53DA2-8464-474E-8DE7-2F8E90394169}" type="parTrans" cxnId="{CEA3691D-A8ED-45D6-B107-094CE1F2BFA5}">
      <dgm:prSet/>
      <dgm:spPr/>
      <dgm:t>
        <a:bodyPr/>
        <a:lstStyle/>
        <a:p>
          <a:endParaRPr lang="pt-BR">
            <a:latin typeface="Arial" panose="020B0604020202020204" pitchFamily="34" charset="0"/>
            <a:cs typeface="Arial" panose="020B0604020202020204" pitchFamily="34" charset="0"/>
          </a:endParaRPr>
        </a:p>
      </dgm:t>
    </dgm:pt>
    <dgm:pt modelId="{CC044DAA-960E-4C12-9DCF-C8B6F73A783C}" type="sibTrans" cxnId="{CEA3691D-A8ED-45D6-B107-094CE1F2BFA5}">
      <dgm:prSet/>
      <dgm:spPr/>
      <dgm:t>
        <a:bodyPr/>
        <a:lstStyle/>
        <a:p>
          <a:endParaRPr lang="pt-BR">
            <a:latin typeface="Arial" panose="020B0604020202020204" pitchFamily="34" charset="0"/>
            <a:cs typeface="Arial" panose="020B0604020202020204" pitchFamily="34" charset="0"/>
          </a:endParaRPr>
        </a:p>
      </dgm:t>
    </dgm:pt>
    <dgm:pt modelId="{88B78212-27C1-40BC-BC25-274D41CB8510}">
      <dgm:prSet/>
      <dgm:spPr/>
      <dgm:t>
        <a:bodyPr/>
        <a:lstStyle/>
        <a:p>
          <a:r>
            <a:rPr lang="pt-BR" b="1">
              <a:latin typeface="Arial" panose="020B0604020202020204" pitchFamily="34" charset="0"/>
              <a:cs typeface="Arial" panose="020B0604020202020204" pitchFamily="34" charset="0"/>
            </a:rPr>
            <a:t>LogWriter</a:t>
          </a:r>
          <a:r>
            <a:rPr lang="pt-BR">
              <a:latin typeface="Arial" panose="020B0604020202020204" pitchFamily="34" charset="0"/>
              <a:cs typeface="Arial" panose="020B0604020202020204" pitchFamily="34" charset="0"/>
            </a:rPr>
            <a:t> (a.k.a. </a:t>
          </a:r>
          <a:r>
            <a:rPr lang="pt-BR" b="1">
              <a:latin typeface="Arial" panose="020B0604020202020204" pitchFamily="34" charset="0"/>
              <a:cs typeface="Arial" panose="020B0604020202020204" pitchFamily="34" charset="0"/>
            </a:rPr>
            <a:t>Log Manager</a:t>
          </a:r>
          <a:r>
            <a:rPr lang="pt-BR">
              <a:latin typeface="Arial" panose="020B0604020202020204" pitchFamily="34" charset="0"/>
              <a:cs typeface="Arial" panose="020B0604020202020204" pitchFamily="34" charset="0"/>
            </a:rPr>
            <a:t>)</a:t>
          </a:r>
        </a:p>
      </dgm:t>
    </dgm:pt>
    <dgm:pt modelId="{5F6603B4-CD58-4262-A3B6-44B731F5828B}" type="parTrans" cxnId="{F22E6F88-7FFB-40FD-9932-C9CA04F4E5FE}">
      <dgm:prSet/>
      <dgm:spPr/>
      <dgm:t>
        <a:bodyPr/>
        <a:lstStyle/>
        <a:p>
          <a:endParaRPr lang="pt-BR">
            <a:latin typeface="Arial" panose="020B0604020202020204" pitchFamily="34" charset="0"/>
            <a:cs typeface="Arial" panose="020B0604020202020204" pitchFamily="34" charset="0"/>
          </a:endParaRPr>
        </a:p>
      </dgm:t>
    </dgm:pt>
    <dgm:pt modelId="{A92F137D-5871-45E7-8B20-F3A670CA2F47}" type="sibTrans" cxnId="{F22E6F88-7FFB-40FD-9932-C9CA04F4E5FE}">
      <dgm:prSet/>
      <dgm:spPr/>
      <dgm:t>
        <a:bodyPr/>
        <a:lstStyle/>
        <a:p>
          <a:endParaRPr lang="pt-BR">
            <a:latin typeface="Arial" panose="020B0604020202020204" pitchFamily="34" charset="0"/>
            <a:cs typeface="Arial" panose="020B0604020202020204" pitchFamily="34" charset="0"/>
          </a:endParaRPr>
        </a:p>
      </dgm:t>
    </dgm:pt>
    <dgm:pt modelId="{83F41309-1089-454A-BA3B-D7055B419A57}">
      <dgm:prSet/>
      <dgm:spPr/>
      <dgm:t>
        <a:bodyPr/>
        <a:lstStyle/>
        <a:p>
          <a:r>
            <a:rPr lang="pt-BR">
              <a:latin typeface="Arial" panose="020B0604020202020204" pitchFamily="34" charset="0"/>
              <a:cs typeface="Arial" panose="020B0604020202020204" pitchFamily="34" charset="0"/>
            </a:rPr>
            <a:t>Processo que gera as escritas nos arquivos de transaction log.</a:t>
          </a:r>
        </a:p>
      </dgm:t>
    </dgm:pt>
    <dgm:pt modelId="{81261358-3AAC-4CB2-AFD1-A303F83889ED}" type="parTrans" cxnId="{559C8531-31EE-4841-95AB-79A53D681D58}">
      <dgm:prSet/>
      <dgm:spPr/>
      <dgm:t>
        <a:bodyPr/>
        <a:lstStyle/>
        <a:p>
          <a:endParaRPr lang="pt-BR">
            <a:latin typeface="Arial" panose="020B0604020202020204" pitchFamily="34" charset="0"/>
            <a:cs typeface="Arial" panose="020B0604020202020204" pitchFamily="34" charset="0"/>
          </a:endParaRPr>
        </a:p>
      </dgm:t>
    </dgm:pt>
    <dgm:pt modelId="{9844D9BB-70CD-46EF-9480-F1118EAA0902}" type="sibTrans" cxnId="{559C8531-31EE-4841-95AB-79A53D681D58}">
      <dgm:prSet/>
      <dgm:spPr/>
      <dgm:t>
        <a:bodyPr/>
        <a:lstStyle/>
        <a:p>
          <a:endParaRPr lang="pt-BR">
            <a:latin typeface="Arial" panose="020B0604020202020204" pitchFamily="34" charset="0"/>
            <a:cs typeface="Arial" panose="020B0604020202020204" pitchFamily="34" charset="0"/>
          </a:endParaRPr>
        </a:p>
      </dgm:t>
    </dgm:pt>
    <dgm:pt modelId="{2C832F0B-C46E-433E-8AF3-FC09C8979BC5}">
      <dgm:prSet/>
      <dgm:spPr/>
      <dgm:t>
        <a:bodyPr/>
        <a:lstStyle/>
        <a:p>
          <a:r>
            <a:rPr lang="pt-BR">
              <a:latin typeface="Arial" panose="020B0604020202020204" pitchFamily="34" charset="0"/>
              <a:cs typeface="Arial" panose="020B0604020202020204" pitchFamily="34" charset="0"/>
            </a:rPr>
            <a:t>No SQL2016 o número de Log Writers aumentou pra 1 por NUMA node (máximo de 4)</a:t>
          </a:r>
        </a:p>
      </dgm:t>
    </dgm:pt>
    <dgm:pt modelId="{84B004D4-1E4A-4AB1-87E6-36863A07A057}" type="parTrans" cxnId="{C02D7684-3EA5-4A5D-B4AA-A9706845E83D}">
      <dgm:prSet/>
      <dgm:spPr/>
      <dgm:t>
        <a:bodyPr/>
        <a:lstStyle/>
        <a:p>
          <a:endParaRPr lang="pt-BR">
            <a:latin typeface="Arial" panose="020B0604020202020204" pitchFamily="34" charset="0"/>
            <a:cs typeface="Arial" panose="020B0604020202020204" pitchFamily="34" charset="0"/>
          </a:endParaRPr>
        </a:p>
      </dgm:t>
    </dgm:pt>
    <dgm:pt modelId="{AB603005-3F21-4925-BF0E-21BE868025E2}" type="sibTrans" cxnId="{C02D7684-3EA5-4A5D-B4AA-A9706845E83D}">
      <dgm:prSet/>
      <dgm:spPr/>
      <dgm:t>
        <a:bodyPr/>
        <a:lstStyle/>
        <a:p>
          <a:endParaRPr lang="pt-BR">
            <a:latin typeface="Arial" panose="020B0604020202020204" pitchFamily="34" charset="0"/>
            <a:cs typeface="Arial" panose="020B0604020202020204" pitchFamily="34" charset="0"/>
          </a:endParaRPr>
        </a:p>
      </dgm:t>
    </dgm:pt>
    <dgm:pt modelId="{F4C4757F-54B2-4022-A6DF-CCE9D81567F2}" type="pres">
      <dgm:prSet presAssocID="{A3F775FD-6296-4F18-8646-AAA9854B3B52}" presName="linear" presStyleCnt="0">
        <dgm:presLayoutVars>
          <dgm:animLvl val="lvl"/>
          <dgm:resizeHandles val="exact"/>
        </dgm:presLayoutVars>
      </dgm:prSet>
      <dgm:spPr/>
    </dgm:pt>
    <dgm:pt modelId="{5050D4A0-2429-47C7-8C3D-05899D9B1CA0}" type="pres">
      <dgm:prSet presAssocID="{80F67F58-BC06-4182-9D00-ACC729AF12FA}" presName="parentText" presStyleLbl="node1" presStyleIdx="0" presStyleCnt="6">
        <dgm:presLayoutVars>
          <dgm:chMax val="0"/>
          <dgm:bulletEnabled val="1"/>
        </dgm:presLayoutVars>
      </dgm:prSet>
      <dgm:spPr/>
    </dgm:pt>
    <dgm:pt modelId="{D1BFF473-B3B6-45ED-9FAD-6B3E8B82C0B7}" type="pres">
      <dgm:prSet presAssocID="{80F67F58-BC06-4182-9D00-ACC729AF12FA}" presName="childText" presStyleLbl="revTx" presStyleIdx="0" presStyleCnt="6">
        <dgm:presLayoutVars>
          <dgm:bulletEnabled val="1"/>
        </dgm:presLayoutVars>
      </dgm:prSet>
      <dgm:spPr/>
    </dgm:pt>
    <dgm:pt modelId="{FF26BBEC-BFFF-4649-8772-6F2D6A95723B}" type="pres">
      <dgm:prSet presAssocID="{85645302-16EA-4C7D-8F09-BCC03664E4EF}" presName="parentText" presStyleLbl="node1" presStyleIdx="1" presStyleCnt="6">
        <dgm:presLayoutVars>
          <dgm:chMax val="0"/>
          <dgm:bulletEnabled val="1"/>
        </dgm:presLayoutVars>
      </dgm:prSet>
      <dgm:spPr/>
    </dgm:pt>
    <dgm:pt modelId="{23283362-500C-423B-8680-5A9D5EB97A5B}" type="pres">
      <dgm:prSet presAssocID="{85645302-16EA-4C7D-8F09-BCC03664E4EF}" presName="childText" presStyleLbl="revTx" presStyleIdx="1" presStyleCnt="6">
        <dgm:presLayoutVars>
          <dgm:bulletEnabled val="1"/>
        </dgm:presLayoutVars>
      </dgm:prSet>
      <dgm:spPr/>
    </dgm:pt>
    <dgm:pt modelId="{6E76EF87-D788-425E-AB69-48B1757CC791}" type="pres">
      <dgm:prSet presAssocID="{D6EBB6D3-C550-4F80-AF78-CCE37295BAB7}" presName="parentText" presStyleLbl="node1" presStyleIdx="2" presStyleCnt="6">
        <dgm:presLayoutVars>
          <dgm:chMax val="0"/>
          <dgm:bulletEnabled val="1"/>
        </dgm:presLayoutVars>
      </dgm:prSet>
      <dgm:spPr/>
    </dgm:pt>
    <dgm:pt modelId="{74F8E36B-B93D-4D1A-9A65-BF553FD56FE9}" type="pres">
      <dgm:prSet presAssocID="{D6EBB6D3-C550-4F80-AF78-CCE37295BAB7}" presName="childText" presStyleLbl="revTx" presStyleIdx="2" presStyleCnt="6">
        <dgm:presLayoutVars>
          <dgm:bulletEnabled val="1"/>
        </dgm:presLayoutVars>
      </dgm:prSet>
      <dgm:spPr/>
    </dgm:pt>
    <dgm:pt modelId="{933B4E2F-2E70-453B-9150-0EC5A0A949DF}" type="pres">
      <dgm:prSet presAssocID="{CE28A1AE-50BF-4246-B775-ABA43153F532}" presName="parentText" presStyleLbl="node1" presStyleIdx="3" presStyleCnt="6">
        <dgm:presLayoutVars>
          <dgm:chMax val="0"/>
          <dgm:bulletEnabled val="1"/>
        </dgm:presLayoutVars>
      </dgm:prSet>
      <dgm:spPr/>
    </dgm:pt>
    <dgm:pt modelId="{3F0AF7FD-A73F-4ABA-9930-70EAA8291E43}" type="pres">
      <dgm:prSet presAssocID="{CE28A1AE-50BF-4246-B775-ABA43153F532}" presName="childText" presStyleLbl="revTx" presStyleIdx="3" presStyleCnt="6">
        <dgm:presLayoutVars>
          <dgm:bulletEnabled val="1"/>
        </dgm:presLayoutVars>
      </dgm:prSet>
      <dgm:spPr/>
    </dgm:pt>
    <dgm:pt modelId="{97718618-605C-4C81-A34F-26798F7E8C08}" type="pres">
      <dgm:prSet presAssocID="{44C9A4AF-94CC-4919-B4AF-F634E7F8CE0C}" presName="parentText" presStyleLbl="node1" presStyleIdx="4" presStyleCnt="6">
        <dgm:presLayoutVars>
          <dgm:chMax val="0"/>
          <dgm:bulletEnabled val="1"/>
        </dgm:presLayoutVars>
      </dgm:prSet>
      <dgm:spPr/>
    </dgm:pt>
    <dgm:pt modelId="{3E21A020-7F7F-4F2E-80EE-39062B4A722B}" type="pres">
      <dgm:prSet presAssocID="{44C9A4AF-94CC-4919-B4AF-F634E7F8CE0C}" presName="childText" presStyleLbl="revTx" presStyleIdx="4" presStyleCnt="6">
        <dgm:presLayoutVars>
          <dgm:bulletEnabled val="1"/>
        </dgm:presLayoutVars>
      </dgm:prSet>
      <dgm:spPr/>
    </dgm:pt>
    <dgm:pt modelId="{CB757DDB-8ADF-466E-9AEE-E044A174A738}" type="pres">
      <dgm:prSet presAssocID="{88B78212-27C1-40BC-BC25-274D41CB8510}" presName="parentText" presStyleLbl="node1" presStyleIdx="5" presStyleCnt="6">
        <dgm:presLayoutVars>
          <dgm:chMax val="0"/>
          <dgm:bulletEnabled val="1"/>
        </dgm:presLayoutVars>
      </dgm:prSet>
      <dgm:spPr/>
    </dgm:pt>
    <dgm:pt modelId="{CE2ED289-92EA-409D-9767-953E4FFCFF4B}" type="pres">
      <dgm:prSet presAssocID="{88B78212-27C1-40BC-BC25-274D41CB8510}" presName="childText" presStyleLbl="revTx" presStyleIdx="5" presStyleCnt="6">
        <dgm:presLayoutVars>
          <dgm:bulletEnabled val="1"/>
        </dgm:presLayoutVars>
      </dgm:prSet>
      <dgm:spPr/>
    </dgm:pt>
  </dgm:ptLst>
  <dgm:cxnLst>
    <dgm:cxn modelId="{7BC99703-DC66-4A58-898A-36BB513E8764}" type="presOf" srcId="{D6EBB6D3-C550-4F80-AF78-CCE37295BAB7}" destId="{6E76EF87-D788-425E-AB69-48B1757CC791}" srcOrd="0" destOrd="0" presId="urn:microsoft.com/office/officeart/2005/8/layout/vList2"/>
    <dgm:cxn modelId="{9109CF0A-2F3A-4390-8712-C8C930189C31}" srcId="{85645302-16EA-4C7D-8F09-BCC03664E4EF}" destId="{5277D790-C0C4-4FA7-A49F-948389C6C244}" srcOrd="0" destOrd="0" parTransId="{98C1CDAE-70D7-4225-98A8-5FB71C203DF4}" sibTransId="{3AE69B8E-5BAF-4C1E-8D8E-33E5F7E217F3}"/>
    <dgm:cxn modelId="{90EC820E-8829-4DE2-87DD-088A124598D7}" type="presOf" srcId="{5277D790-C0C4-4FA7-A49F-948389C6C244}" destId="{23283362-500C-423B-8680-5A9D5EB97A5B}" srcOrd="0" destOrd="0" presId="urn:microsoft.com/office/officeart/2005/8/layout/vList2"/>
    <dgm:cxn modelId="{631AB315-5160-4641-9146-5DBC618C88EA}" srcId="{A3F775FD-6296-4F18-8646-AAA9854B3B52}" destId="{85645302-16EA-4C7D-8F09-BCC03664E4EF}" srcOrd="1" destOrd="0" parTransId="{15E00453-9B4A-4968-8CCC-4C7DCF9B3226}" sibTransId="{DA791AED-2F54-495B-960C-484E92EA2D55}"/>
    <dgm:cxn modelId="{45CFC817-1254-428D-837F-E664169E997B}" type="presOf" srcId="{D12340FC-957C-4ED4-830C-5E79D2248CCE}" destId="{74F8E36B-B93D-4D1A-9A65-BF553FD56FE9}" srcOrd="0" destOrd="0" presId="urn:microsoft.com/office/officeart/2005/8/layout/vList2"/>
    <dgm:cxn modelId="{CEA3691D-A8ED-45D6-B107-094CE1F2BFA5}" srcId="{44C9A4AF-94CC-4919-B4AF-F634E7F8CE0C}" destId="{E60DB970-2799-4C63-A645-650D0CED28C5}" srcOrd="0" destOrd="0" parTransId="{39B53DA2-8464-474E-8DE7-2F8E90394169}" sibTransId="{CC044DAA-960E-4C12-9DCF-C8B6F73A783C}"/>
    <dgm:cxn modelId="{01B03C22-AF53-47E4-906E-082C6403BA56}" srcId="{A3F775FD-6296-4F18-8646-AAA9854B3B52}" destId="{44C9A4AF-94CC-4919-B4AF-F634E7F8CE0C}" srcOrd="4" destOrd="0" parTransId="{5B7EE1D3-1C48-497A-A150-38190611C744}" sibTransId="{6180D4C6-A684-408E-99CE-F3ACBD115171}"/>
    <dgm:cxn modelId="{E0B01423-AFD4-4BAD-BCB4-58AED0873742}" type="presOf" srcId="{2C832F0B-C46E-433E-8AF3-FC09C8979BC5}" destId="{CE2ED289-92EA-409D-9767-953E4FFCFF4B}" srcOrd="0" destOrd="1" presId="urn:microsoft.com/office/officeart/2005/8/layout/vList2"/>
    <dgm:cxn modelId="{866CA628-28DF-4C01-9BC9-4FC28CBF6216}" srcId="{A3F775FD-6296-4F18-8646-AAA9854B3B52}" destId="{80F67F58-BC06-4182-9D00-ACC729AF12FA}" srcOrd="0" destOrd="0" parTransId="{70286B9D-8981-4E4A-8A0C-7F4F6C41390A}" sibTransId="{2A5315E4-EA77-43CD-A81E-D2130EABC37E}"/>
    <dgm:cxn modelId="{559C8531-31EE-4841-95AB-79A53D681D58}" srcId="{88B78212-27C1-40BC-BC25-274D41CB8510}" destId="{83F41309-1089-454A-BA3B-D7055B419A57}" srcOrd="0" destOrd="0" parTransId="{81261358-3AAC-4CB2-AFD1-A303F83889ED}" sibTransId="{9844D9BB-70CD-46EF-9480-F1118EAA0902}"/>
    <dgm:cxn modelId="{EE424A33-9BE1-49E1-899C-79FB870DCB7F}" type="presOf" srcId="{82B75B21-BBBC-459B-A563-AD16F1E460F7}" destId="{D1BFF473-B3B6-45ED-9FAD-6B3E8B82C0B7}" srcOrd="0" destOrd="1" presId="urn:microsoft.com/office/officeart/2005/8/layout/vList2"/>
    <dgm:cxn modelId="{30ECDD42-A458-4EEA-8D9A-1A17D1174B03}" type="presOf" srcId="{44C9A4AF-94CC-4919-B4AF-F634E7F8CE0C}" destId="{97718618-605C-4C81-A34F-26798F7E8C08}" srcOrd="0" destOrd="0" presId="urn:microsoft.com/office/officeart/2005/8/layout/vList2"/>
    <dgm:cxn modelId="{DFDA2466-BD7E-4068-AD47-8170C3D5BC5C}" type="presOf" srcId="{CE28A1AE-50BF-4246-B775-ABA43153F532}" destId="{933B4E2F-2E70-453B-9150-0EC5A0A949DF}" srcOrd="0" destOrd="0" presId="urn:microsoft.com/office/officeart/2005/8/layout/vList2"/>
    <dgm:cxn modelId="{9641D646-A128-48E7-8219-1587C01D509D}" srcId="{80F67F58-BC06-4182-9D00-ACC729AF12FA}" destId="{447244D7-D80B-4218-A862-788DBA300A0F}" srcOrd="0" destOrd="0" parTransId="{42FE20A7-52DD-48DD-80A4-F9FB6AB7E0DD}" sibTransId="{0053E078-3E0A-404B-B9FF-7F99A840DE8A}"/>
    <dgm:cxn modelId="{2CE2FF51-974D-40F5-8F82-301CE0D8A8AD}" srcId="{A3F775FD-6296-4F18-8646-AAA9854B3B52}" destId="{CE28A1AE-50BF-4246-B775-ABA43153F532}" srcOrd="3" destOrd="0" parTransId="{4FD052AA-FA9F-4EAF-AF4A-8E479638AF72}" sibTransId="{62139C12-3894-4ADB-8A2E-E92AB0D91574}"/>
    <dgm:cxn modelId="{0C109173-CF97-465F-BA09-4BE82EEFB404}" type="presOf" srcId="{83F41309-1089-454A-BA3B-D7055B419A57}" destId="{CE2ED289-92EA-409D-9767-953E4FFCFF4B}" srcOrd="0" destOrd="0" presId="urn:microsoft.com/office/officeart/2005/8/layout/vList2"/>
    <dgm:cxn modelId="{E13B1077-84AA-485C-B495-8E94A42EDC3F}" type="presOf" srcId="{88B78212-27C1-40BC-BC25-274D41CB8510}" destId="{CB757DDB-8ADF-466E-9AEE-E044A174A738}" srcOrd="0" destOrd="0" presId="urn:microsoft.com/office/officeart/2005/8/layout/vList2"/>
    <dgm:cxn modelId="{6EA55058-44CF-4342-BBC9-A1968369C976}" type="presOf" srcId="{05AC6746-61C4-4510-87CA-119ED122BA60}" destId="{3F0AF7FD-A73F-4ABA-9930-70EAA8291E43}" srcOrd="0" destOrd="0" presId="urn:microsoft.com/office/officeart/2005/8/layout/vList2"/>
    <dgm:cxn modelId="{0CD7D97F-1389-41A2-9F11-2E92B3BEFDDC}" srcId="{85645302-16EA-4C7D-8F09-BCC03664E4EF}" destId="{C71FE6CA-0154-40D4-AA8E-F9CB7010561F}" srcOrd="1" destOrd="0" parTransId="{15365DE5-02D2-49F7-9566-31A1DF128F1A}" sibTransId="{E8FC6407-3046-461D-AA7F-3CC9C8B87B24}"/>
    <dgm:cxn modelId="{C02D7684-3EA5-4A5D-B4AA-A9706845E83D}" srcId="{88B78212-27C1-40BC-BC25-274D41CB8510}" destId="{2C832F0B-C46E-433E-8AF3-FC09C8979BC5}" srcOrd="1" destOrd="0" parTransId="{84B004D4-1E4A-4AB1-87E6-36863A07A057}" sibTransId="{AB603005-3F21-4925-BF0E-21BE868025E2}"/>
    <dgm:cxn modelId="{F22E6F88-7FFB-40FD-9932-C9CA04F4E5FE}" srcId="{A3F775FD-6296-4F18-8646-AAA9854B3B52}" destId="{88B78212-27C1-40BC-BC25-274D41CB8510}" srcOrd="5" destOrd="0" parTransId="{5F6603B4-CD58-4262-A3B6-44B731F5828B}" sibTransId="{A92F137D-5871-45E7-8B20-F3A670CA2F47}"/>
    <dgm:cxn modelId="{5AD4B69B-445F-4739-94BB-0D4912FA0C2B}" type="presOf" srcId="{447244D7-D80B-4218-A862-788DBA300A0F}" destId="{D1BFF473-B3B6-45ED-9FAD-6B3E8B82C0B7}" srcOrd="0" destOrd="0" presId="urn:microsoft.com/office/officeart/2005/8/layout/vList2"/>
    <dgm:cxn modelId="{3D50EEA8-238E-4BB1-B80A-774233C4AF28}" type="presOf" srcId="{C71FE6CA-0154-40D4-AA8E-F9CB7010561F}" destId="{23283362-500C-423B-8680-5A9D5EB97A5B}" srcOrd="0" destOrd="1" presId="urn:microsoft.com/office/officeart/2005/8/layout/vList2"/>
    <dgm:cxn modelId="{9865AFB8-41E3-4962-B731-BE040BAA0094}" srcId="{CE28A1AE-50BF-4246-B775-ABA43153F532}" destId="{05AC6746-61C4-4510-87CA-119ED122BA60}" srcOrd="0" destOrd="0" parTransId="{5ABF2551-9D45-4CFF-878C-D18A270A25F1}" sibTransId="{851B5DC4-1C2E-4F2A-BE8D-C834249B56AA}"/>
    <dgm:cxn modelId="{468533BB-C6AE-44A4-8DE1-78C5CD8016BB}" srcId="{A3F775FD-6296-4F18-8646-AAA9854B3B52}" destId="{D6EBB6D3-C550-4F80-AF78-CCE37295BAB7}" srcOrd="2" destOrd="0" parTransId="{61C663A4-C92C-4CD2-8E4B-B4386769A39F}" sibTransId="{AE8E8883-31C5-44C9-99FA-F7C070FAEF80}"/>
    <dgm:cxn modelId="{311B13BF-D5A4-4AE5-9310-8589DC0F555A}" srcId="{D6EBB6D3-C550-4F80-AF78-CCE37295BAB7}" destId="{D12340FC-957C-4ED4-830C-5E79D2248CCE}" srcOrd="0" destOrd="0" parTransId="{A24784E1-A430-41C3-8D19-41E54280542F}" sibTransId="{EBA8442D-8D88-4C96-8CCA-16C3E20BBAB3}"/>
    <dgm:cxn modelId="{A47B4BC4-4555-4CA4-9F04-9E89615A9AB6}" type="presOf" srcId="{A3F775FD-6296-4F18-8646-AAA9854B3B52}" destId="{F4C4757F-54B2-4022-A6DF-CCE9D81567F2}" srcOrd="0" destOrd="0" presId="urn:microsoft.com/office/officeart/2005/8/layout/vList2"/>
    <dgm:cxn modelId="{DE1A3FD0-F538-4132-83AB-8003E955DF8B}" srcId="{80F67F58-BC06-4182-9D00-ACC729AF12FA}" destId="{82B75B21-BBBC-459B-A563-AD16F1E460F7}" srcOrd="1" destOrd="0" parTransId="{71003795-2B0F-4FFE-B200-8ADFB28DC6B5}" sibTransId="{61848EFF-D5E6-4E0E-AF04-3E2AD5694D16}"/>
    <dgm:cxn modelId="{739A54D0-71C0-4609-8AFF-C83F3E27A62C}" type="presOf" srcId="{80F67F58-BC06-4182-9D00-ACC729AF12FA}" destId="{5050D4A0-2429-47C7-8C3D-05899D9B1CA0}" srcOrd="0" destOrd="0" presId="urn:microsoft.com/office/officeart/2005/8/layout/vList2"/>
    <dgm:cxn modelId="{328772DC-E83A-41EB-A71D-392D6C457565}" type="presOf" srcId="{85645302-16EA-4C7D-8F09-BCC03664E4EF}" destId="{FF26BBEC-BFFF-4649-8772-6F2D6A95723B}" srcOrd="0" destOrd="0" presId="urn:microsoft.com/office/officeart/2005/8/layout/vList2"/>
    <dgm:cxn modelId="{D88F24EE-EE9B-46C2-B39E-7925110609A1}" type="presOf" srcId="{E60DB970-2799-4C63-A645-650D0CED28C5}" destId="{3E21A020-7F7F-4F2E-80EE-39062B4A722B}" srcOrd="0" destOrd="0" presId="urn:microsoft.com/office/officeart/2005/8/layout/vList2"/>
    <dgm:cxn modelId="{103154C5-D2AE-437E-992C-F84A1A644623}" type="presParOf" srcId="{F4C4757F-54B2-4022-A6DF-CCE9D81567F2}" destId="{5050D4A0-2429-47C7-8C3D-05899D9B1CA0}" srcOrd="0" destOrd="0" presId="urn:microsoft.com/office/officeart/2005/8/layout/vList2"/>
    <dgm:cxn modelId="{3B4B0A67-6EC7-421D-A855-EE0CDC5A0441}" type="presParOf" srcId="{F4C4757F-54B2-4022-A6DF-CCE9D81567F2}" destId="{D1BFF473-B3B6-45ED-9FAD-6B3E8B82C0B7}" srcOrd="1" destOrd="0" presId="urn:microsoft.com/office/officeart/2005/8/layout/vList2"/>
    <dgm:cxn modelId="{F5DB2D35-3634-4E18-B9A6-09D48A0E9C47}" type="presParOf" srcId="{F4C4757F-54B2-4022-A6DF-CCE9D81567F2}" destId="{FF26BBEC-BFFF-4649-8772-6F2D6A95723B}" srcOrd="2" destOrd="0" presId="urn:microsoft.com/office/officeart/2005/8/layout/vList2"/>
    <dgm:cxn modelId="{C05D299B-F8B8-4E67-86B5-71F3F09E22BF}" type="presParOf" srcId="{F4C4757F-54B2-4022-A6DF-CCE9D81567F2}" destId="{23283362-500C-423B-8680-5A9D5EB97A5B}" srcOrd="3" destOrd="0" presId="urn:microsoft.com/office/officeart/2005/8/layout/vList2"/>
    <dgm:cxn modelId="{2B4C8BE8-5337-4D2A-99E9-9A971C70C348}" type="presParOf" srcId="{F4C4757F-54B2-4022-A6DF-CCE9D81567F2}" destId="{6E76EF87-D788-425E-AB69-48B1757CC791}" srcOrd="4" destOrd="0" presId="urn:microsoft.com/office/officeart/2005/8/layout/vList2"/>
    <dgm:cxn modelId="{3B23497F-A50F-4D65-A9B5-415B972A6140}" type="presParOf" srcId="{F4C4757F-54B2-4022-A6DF-CCE9D81567F2}" destId="{74F8E36B-B93D-4D1A-9A65-BF553FD56FE9}" srcOrd="5" destOrd="0" presId="urn:microsoft.com/office/officeart/2005/8/layout/vList2"/>
    <dgm:cxn modelId="{1FEAC53A-5876-42E4-8626-EC89093BA899}" type="presParOf" srcId="{F4C4757F-54B2-4022-A6DF-CCE9D81567F2}" destId="{933B4E2F-2E70-453B-9150-0EC5A0A949DF}" srcOrd="6" destOrd="0" presId="urn:microsoft.com/office/officeart/2005/8/layout/vList2"/>
    <dgm:cxn modelId="{F4A1C2AF-347C-46AF-8E1A-687967E7B884}" type="presParOf" srcId="{F4C4757F-54B2-4022-A6DF-CCE9D81567F2}" destId="{3F0AF7FD-A73F-4ABA-9930-70EAA8291E43}" srcOrd="7" destOrd="0" presId="urn:microsoft.com/office/officeart/2005/8/layout/vList2"/>
    <dgm:cxn modelId="{CE9DC2C2-A8BE-4435-8FC1-6B3471D8FA53}" type="presParOf" srcId="{F4C4757F-54B2-4022-A6DF-CCE9D81567F2}" destId="{97718618-605C-4C81-A34F-26798F7E8C08}" srcOrd="8" destOrd="0" presId="urn:microsoft.com/office/officeart/2005/8/layout/vList2"/>
    <dgm:cxn modelId="{96FA7DD3-B384-4D31-A254-51CC4F2DD7B3}" type="presParOf" srcId="{F4C4757F-54B2-4022-A6DF-CCE9D81567F2}" destId="{3E21A020-7F7F-4F2E-80EE-39062B4A722B}" srcOrd="9" destOrd="0" presId="urn:microsoft.com/office/officeart/2005/8/layout/vList2"/>
    <dgm:cxn modelId="{B1347CE6-6697-4FB3-8F51-7A5CFD321CE4}" type="presParOf" srcId="{F4C4757F-54B2-4022-A6DF-CCE9D81567F2}" destId="{CB757DDB-8ADF-466E-9AEE-E044A174A738}" srcOrd="10" destOrd="0" presId="urn:microsoft.com/office/officeart/2005/8/layout/vList2"/>
    <dgm:cxn modelId="{5D249F27-FABB-41A3-B393-1842E99A178E}" type="presParOf" srcId="{F4C4757F-54B2-4022-A6DF-CCE9D81567F2}" destId="{CE2ED289-92EA-409D-9767-953E4FFCFF4B}" srcOrd="11"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3CE96E9E-B02E-40D8-BD54-17F0F7A520D8}"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pt-BR"/>
        </a:p>
      </dgm:t>
    </dgm:pt>
    <dgm:pt modelId="{981E3EEB-CDD3-4DB4-A65F-1A4B018FAF7D}">
      <dgm:prSet/>
      <dgm:spPr/>
      <dgm:t>
        <a:bodyPr/>
        <a:lstStyle/>
        <a:p>
          <a:r>
            <a:rPr lang="pt-BR" b="1">
              <a:latin typeface="Arial" panose="020B0604020202020204" pitchFamily="34" charset="0"/>
              <a:cs typeface="Arial" panose="020B0604020202020204" pitchFamily="34" charset="0"/>
            </a:rPr>
            <a:t>Latches</a:t>
          </a:r>
          <a:endParaRPr lang="pt-BR">
            <a:latin typeface="Arial" panose="020B0604020202020204" pitchFamily="34" charset="0"/>
            <a:cs typeface="Arial" panose="020B0604020202020204" pitchFamily="34" charset="0"/>
          </a:endParaRPr>
        </a:p>
      </dgm:t>
    </dgm:pt>
    <dgm:pt modelId="{5B6F3FA2-A4E4-40D7-8C29-C09D5CECCCD6}" type="parTrans" cxnId="{DB12F815-5BC5-4D15-A5EE-DD58EF3BA54A}">
      <dgm:prSet/>
      <dgm:spPr/>
      <dgm:t>
        <a:bodyPr/>
        <a:lstStyle/>
        <a:p>
          <a:endParaRPr lang="pt-BR">
            <a:latin typeface="Arial" panose="020B0604020202020204" pitchFamily="34" charset="0"/>
            <a:cs typeface="Arial" panose="020B0604020202020204" pitchFamily="34" charset="0"/>
          </a:endParaRPr>
        </a:p>
      </dgm:t>
    </dgm:pt>
    <dgm:pt modelId="{CF377F76-BE7A-4467-910F-8470001CDA1D}" type="sibTrans" cxnId="{DB12F815-5BC5-4D15-A5EE-DD58EF3BA54A}">
      <dgm:prSet/>
      <dgm:spPr/>
      <dgm:t>
        <a:bodyPr/>
        <a:lstStyle/>
        <a:p>
          <a:endParaRPr lang="pt-BR">
            <a:latin typeface="Arial" panose="020B0604020202020204" pitchFamily="34" charset="0"/>
            <a:cs typeface="Arial" panose="020B0604020202020204" pitchFamily="34" charset="0"/>
          </a:endParaRPr>
        </a:p>
      </dgm:t>
    </dgm:pt>
    <dgm:pt modelId="{ABC396FA-262C-4132-BDA2-D75909DC68E1}">
      <dgm:prSet/>
      <dgm:spPr/>
      <dgm:t>
        <a:bodyPr/>
        <a:lstStyle/>
        <a:p>
          <a:r>
            <a:rPr lang="pt-BR">
              <a:latin typeface="Arial" panose="020B0604020202020204" pitchFamily="34" charset="0"/>
              <a:cs typeface="Arial" panose="020B0604020202020204" pitchFamily="34" charset="0"/>
            </a:rPr>
            <a:t>Mecanismo utilizado pra proteger páginas em memória.</a:t>
          </a:r>
        </a:p>
      </dgm:t>
    </dgm:pt>
    <dgm:pt modelId="{CB68D8FA-B06A-480A-A89C-A90B34D727E6}" type="parTrans" cxnId="{41A7040C-1C3E-4550-806C-7E489F934254}">
      <dgm:prSet/>
      <dgm:spPr/>
      <dgm:t>
        <a:bodyPr/>
        <a:lstStyle/>
        <a:p>
          <a:endParaRPr lang="pt-BR">
            <a:latin typeface="Arial" panose="020B0604020202020204" pitchFamily="34" charset="0"/>
            <a:cs typeface="Arial" panose="020B0604020202020204" pitchFamily="34" charset="0"/>
          </a:endParaRPr>
        </a:p>
      </dgm:t>
    </dgm:pt>
    <dgm:pt modelId="{381B8221-8001-4DB3-9926-F670B99F2939}" type="sibTrans" cxnId="{41A7040C-1C3E-4550-806C-7E489F934254}">
      <dgm:prSet/>
      <dgm:spPr/>
      <dgm:t>
        <a:bodyPr/>
        <a:lstStyle/>
        <a:p>
          <a:endParaRPr lang="pt-BR">
            <a:latin typeface="Arial" panose="020B0604020202020204" pitchFamily="34" charset="0"/>
            <a:cs typeface="Arial" panose="020B0604020202020204" pitchFamily="34" charset="0"/>
          </a:endParaRPr>
        </a:p>
      </dgm:t>
    </dgm:pt>
    <dgm:pt modelId="{133A2628-683B-43E8-B892-19CAF9DEC2E6}">
      <dgm:prSet/>
      <dgm:spPr/>
      <dgm:t>
        <a:bodyPr/>
        <a:lstStyle/>
        <a:p>
          <a:r>
            <a:rPr lang="pt-BR">
              <a:latin typeface="Arial" panose="020B0604020202020204" pitchFamily="34" charset="0"/>
              <a:cs typeface="Arial" panose="020B0604020202020204" pitchFamily="34" charset="0"/>
            </a:rPr>
            <a:t>A ideia é simples, é evitar que uma página seja modificada por 2 threads ao mesmo tempo, ou que uma página que está sendo lida seja removida da memória.</a:t>
          </a:r>
        </a:p>
      </dgm:t>
    </dgm:pt>
    <dgm:pt modelId="{198E083A-F842-4D1B-9B21-8CD42DB6B9FD}" type="parTrans" cxnId="{76EF093C-33D6-48D6-AF54-1D42A9CD1753}">
      <dgm:prSet/>
      <dgm:spPr/>
      <dgm:t>
        <a:bodyPr/>
        <a:lstStyle/>
        <a:p>
          <a:endParaRPr lang="pt-BR">
            <a:latin typeface="Arial" panose="020B0604020202020204" pitchFamily="34" charset="0"/>
            <a:cs typeface="Arial" panose="020B0604020202020204" pitchFamily="34" charset="0"/>
          </a:endParaRPr>
        </a:p>
      </dgm:t>
    </dgm:pt>
    <dgm:pt modelId="{F719E5B7-F9A8-4088-987D-4623BAA9C444}" type="sibTrans" cxnId="{76EF093C-33D6-48D6-AF54-1D42A9CD1753}">
      <dgm:prSet/>
      <dgm:spPr/>
      <dgm:t>
        <a:bodyPr/>
        <a:lstStyle/>
        <a:p>
          <a:endParaRPr lang="pt-BR">
            <a:latin typeface="Arial" panose="020B0604020202020204" pitchFamily="34" charset="0"/>
            <a:cs typeface="Arial" panose="020B0604020202020204" pitchFamily="34" charset="0"/>
          </a:endParaRPr>
        </a:p>
      </dgm:t>
    </dgm:pt>
    <dgm:pt modelId="{C1169480-CFE3-40C8-8ABF-BC010231A85A}">
      <dgm:prSet/>
      <dgm:spPr/>
      <dgm:t>
        <a:bodyPr/>
        <a:lstStyle/>
        <a:p>
          <a:r>
            <a:rPr lang="pt-BR" b="1">
              <a:latin typeface="Arial" panose="020B0604020202020204" pitchFamily="34" charset="0"/>
              <a:cs typeface="Arial" panose="020B0604020202020204" pitchFamily="34" charset="0"/>
            </a:rPr>
            <a:t>BUF</a:t>
          </a:r>
          <a:endParaRPr lang="pt-BR">
            <a:latin typeface="Arial" panose="020B0604020202020204" pitchFamily="34" charset="0"/>
            <a:cs typeface="Arial" panose="020B0604020202020204" pitchFamily="34" charset="0"/>
          </a:endParaRPr>
        </a:p>
      </dgm:t>
    </dgm:pt>
    <dgm:pt modelId="{DBB8F9ED-5397-453B-AA6E-80B04D520A5E}" type="parTrans" cxnId="{244107E8-3B3C-488D-BC15-4C9F10B9CC9A}">
      <dgm:prSet/>
      <dgm:spPr/>
      <dgm:t>
        <a:bodyPr/>
        <a:lstStyle/>
        <a:p>
          <a:endParaRPr lang="pt-BR">
            <a:latin typeface="Arial" panose="020B0604020202020204" pitchFamily="34" charset="0"/>
            <a:cs typeface="Arial" panose="020B0604020202020204" pitchFamily="34" charset="0"/>
          </a:endParaRPr>
        </a:p>
      </dgm:t>
    </dgm:pt>
    <dgm:pt modelId="{692BC706-49F3-4540-842C-3F7F0A63A495}" type="sibTrans" cxnId="{244107E8-3B3C-488D-BC15-4C9F10B9CC9A}">
      <dgm:prSet/>
      <dgm:spPr/>
      <dgm:t>
        <a:bodyPr/>
        <a:lstStyle/>
        <a:p>
          <a:endParaRPr lang="pt-BR">
            <a:latin typeface="Arial" panose="020B0604020202020204" pitchFamily="34" charset="0"/>
            <a:cs typeface="Arial" panose="020B0604020202020204" pitchFamily="34" charset="0"/>
          </a:endParaRPr>
        </a:p>
      </dgm:t>
    </dgm:pt>
    <dgm:pt modelId="{B88902BF-56AF-4744-81EC-9A42C0D52E3D}">
      <dgm:prSet/>
      <dgm:spPr/>
      <dgm:t>
        <a:bodyPr/>
        <a:lstStyle/>
        <a:p>
          <a:r>
            <a:rPr lang="pt-BR">
              <a:latin typeface="Arial" panose="020B0604020202020204" pitchFamily="34" charset="0"/>
              <a:cs typeface="Arial" panose="020B0604020202020204" pitchFamily="34" charset="0"/>
            </a:rPr>
            <a:t>Estrutura interna em memória que contem informações sobre as páginas em memória.</a:t>
          </a:r>
        </a:p>
      </dgm:t>
    </dgm:pt>
    <dgm:pt modelId="{1CFFA781-3818-4E54-B354-B2C823EDF86B}" type="parTrans" cxnId="{E2A2D71A-0924-4212-A97E-29618DF0546A}">
      <dgm:prSet/>
      <dgm:spPr/>
      <dgm:t>
        <a:bodyPr/>
        <a:lstStyle/>
        <a:p>
          <a:endParaRPr lang="pt-BR">
            <a:latin typeface="Arial" panose="020B0604020202020204" pitchFamily="34" charset="0"/>
            <a:cs typeface="Arial" panose="020B0604020202020204" pitchFamily="34" charset="0"/>
          </a:endParaRPr>
        </a:p>
      </dgm:t>
    </dgm:pt>
    <dgm:pt modelId="{C269CCA8-D4A9-4EC7-A4FF-30FE64DD1FE3}" type="sibTrans" cxnId="{E2A2D71A-0924-4212-A97E-29618DF0546A}">
      <dgm:prSet/>
      <dgm:spPr/>
      <dgm:t>
        <a:bodyPr/>
        <a:lstStyle/>
        <a:p>
          <a:endParaRPr lang="pt-BR">
            <a:latin typeface="Arial" panose="020B0604020202020204" pitchFamily="34" charset="0"/>
            <a:cs typeface="Arial" panose="020B0604020202020204" pitchFamily="34" charset="0"/>
          </a:endParaRPr>
        </a:p>
      </dgm:t>
    </dgm:pt>
    <dgm:pt modelId="{DBA23C0D-E6B0-4DB6-9517-8C1799E44A0B}">
      <dgm:prSet/>
      <dgm:spPr/>
      <dgm:t>
        <a:bodyPr/>
        <a:lstStyle/>
        <a:p>
          <a:r>
            <a:rPr lang="pt-BR">
              <a:latin typeface="Arial" panose="020B0604020202020204" pitchFamily="34" charset="0"/>
              <a:cs typeface="Arial" panose="020B0604020202020204" pitchFamily="34" charset="0"/>
            </a:rPr>
            <a:t>Utilizado nos latches pra sincronizar as leituras das páginas em memória</a:t>
          </a:r>
        </a:p>
      </dgm:t>
    </dgm:pt>
    <dgm:pt modelId="{CF4ECD87-BC9D-4C75-8C08-50DD9DB1BBF3}" type="parTrans" cxnId="{FFF0A317-1F87-4DFC-A954-9DB432C5A8E2}">
      <dgm:prSet/>
      <dgm:spPr/>
      <dgm:t>
        <a:bodyPr/>
        <a:lstStyle/>
        <a:p>
          <a:endParaRPr lang="pt-BR">
            <a:latin typeface="Arial" panose="020B0604020202020204" pitchFamily="34" charset="0"/>
            <a:cs typeface="Arial" panose="020B0604020202020204" pitchFamily="34" charset="0"/>
          </a:endParaRPr>
        </a:p>
      </dgm:t>
    </dgm:pt>
    <dgm:pt modelId="{E26D7B39-F3B4-49DF-B676-DA3FCAF1AEA0}" type="sibTrans" cxnId="{FFF0A317-1F87-4DFC-A954-9DB432C5A8E2}">
      <dgm:prSet/>
      <dgm:spPr/>
      <dgm:t>
        <a:bodyPr/>
        <a:lstStyle/>
        <a:p>
          <a:endParaRPr lang="pt-BR">
            <a:latin typeface="Arial" panose="020B0604020202020204" pitchFamily="34" charset="0"/>
            <a:cs typeface="Arial" panose="020B0604020202020204" pitchFamily="34" charset="0"/>
          </a:endParaRPr>
        </a:p>
      </dgm:t>
    </dgm:pt>
    <dgm:pt modelId="{BA22357D-030B-4186-BEE5-37571FD95DE7}">
      <dgm:prSet/>
      <dgm:spPr/>
      <dgm:t>
        <a:bodyPr/>
        <a:lstStyle/>
        <a:p>
          <a:r>
            <a:rPr lang="pt-BR" b="1">
              <a:latin typeface="Arial" panose="020B0604020202020204" pitchFamily="34" charset="0"/>
              <a:cs typeface="Arial" panose="020B0604020202020204" pitchFamily="34" charset="0"/>
            </a:rPr>
            <a:t>Read-ahead</a:t>
          </a:r>
          <a:endParaRPr lang="pt-BR">
            <a:latin typeface="Arial" panose="020B0604020202020204" pitchFamily="34" charset="0"/>
            <a:cs typeface="Arial" panose="020B0604020202020204" pitchFamily="34" charset="0"/>
          </a:endParaRPr>
        </a:p>
      </dgm:t>
    </dgm:pt>
    <dgm:pt modelId="{74389640-0D3A-4EF8-BF4C-CEA04CDE18D2}" type="parTrans" cxnId="{B136C23F-151A-44E3-8697-E0213E820E82}">
      <dgm:prSet/>
      <dgm:spPr/>
      <dgm:t>
        <a:bodyPr/>
        <a:lstStyle/>
        <a:p>
          <a:endParaRPr lang="pt-BR">
            <a:latin typeface="Arial" panose="020B0604020202020204" pitchFamily="34" charset="0"/>
            <a:cs typeface="Arial" panose="020B0604020202020204" pitchFamily="34" charset="0"/>
          </a:endParaRPr>
        </a:p>
      </dgm:t>
    </dgm:pt>
    <dgm:pt modelId="{E8F68000-1BA1-436F-AE7D-3EBD4FD8F2B1}" type="sibTrans" cxnId="{B136C23F-151A-44E3-8697-E0213E820E82}">
      <dgm:prSet/>
      <dgm:spPr/>
      <dgm:t>
        <a:bodyPr/>
        <a:lstStyle/>
        <a:p>
          <a:endParaRPr lang="pt-BR">
            <a:latin typeface="Arial" panose="020B0604020202020204" pitchFamily="34" charset="0"/>
            <a:cs typeface="Arial" panose="020B0604020202020204" pitchFamily="34" charset="0"/>
          </a:endParaRPr>
        </a:p>
      </dgm:t>
    </dgm:pt>
    <dgm:pt modelId="{9093E614-77B2-4D09-92D7-48CD96EC57A8}">
      <dgm:prSet/>
      <dgm:spPr/>
      <dgm:t>
        <a:bodyPr/>
        <a:lstStyle/>
        <a:p>
          <a:r>
            <a:rPr lang="pt-BR">
              <a:latin typeface="Arial" panose="020B0604020202020204" pitchFamily="34" charset="0"/>
              <a:cs typeface="Arial" panose="020B0604020202020204" pitchFamily="34" charset="0"/>
            </a:rPr>
            <a:t>Otimização com objetivo de gerar I/Os maiores pra ler várias páginas do disco e coloca-las na memória o mais rápido possível.</a:t>
          </a:r>
        </a:p>
      </dgm:t>
    </dgm:pt>
    <dgm:pt modelId="{63795BAE-04C6-435B-A4A6-31587C205C4D}" type="parTrans" cxnId="{294FC95F-C8CB-43EB-95C2-52C3E73A0F48}">
      <dgm:prSet/>
      <dgm:spPr/>
      <dgm:t>
        <a:bodyPr/>
        <a:lstStyle/>
        <a:p>
          <a:endParaRPr lang="pt-BR">
            <a:latin typeface="Arial" panose="020B0604020202020204" pitchFamily="34" charset="0"/>
            <a:cs typeface="Arial" panose="020B0604020202020204" pitchFamily="34" charset="0"/>
          </a:endParaRPr>
        </a:p>
      </dgm:t>
    </dgm:pt>
    <dgm:pt modelId="{46A29A4E-00F7-4CAA-B0A7-6644418CE750}" type="sibTrans" cxnId="{294FC95F-C8CB-43EB-95C2-52C3E73A0F48}">
      <dgm:prSet/>
      <dgm:spPr/>
      <dgm:t>
        <a:bodyPr/>
        <a:lstStyle/>
        <a:p>
          <a:endParaRPr lang="pt-BR">
            <a:latin typeface="Arial" panose="020B0604020202020204" pitchFamily="34" charset="0"/>
            <a:cs typeface="Arial" panose="020B0604020202020204" pitchFamily="34" charset="0"/>
          </a:endParaRPr>
        </a:p>
      </dgm:t>
    </dgm:pt>
    <dgm:pt modelId="{9483BBCE-A42A-42BE-9E61-035DAA20228B}">
      <dgm:prSet/>
      <dgm:spPr/>
      <dgm:t>
        <a:bodyPr/>
        <a:lstStyle/>
        <a:p>
          <a:r>
            <a:rPr lang="pt-BR" b="1">
              <a:latin typeface="Arial" panose="020B0604020202020204" pitchFamily="34" charset="0"/>
              <a:cs typeface="Arial" panose="020B0604020202020204" pitchFamily="34" charset="0"/>
            </a:rPr>
            <a:t>Advanced scanning (merry-go-round)</a:t>
          </a:r>
          <a:endParaRPr lang="pt-BR">
            <a:latin typeface="Arial" panose="020B0604020202020204" pitchFamily="34" charset="0"/>
            <a:cs typeface="Arial" panose="020B0604020202020204" pitchFamily="34" charset="0"/>
          </a:endParaRPr>
        </a:p>
      </dgm:t>
    </dgm:pt>
    <dgm:pt modelId="{26584E34-8521-43E6-ADF4-7CE2C382555A}" type="parTrans" cxnId="{7EF1EBE1-D5A8-4C82-BCE1-F5F7101E3CA2}">
      <dgm:prSet/>
      <dgm:spPr/>
      <dgm:t>
        <a:bodyPr/>
        <a:lstStyle/>
        <a:p>
          <a:endParaRPr lang="pt-BR">
            <a:latin typeface="Arial" panose="020B0604020202020204" pitchFamily="34" charset="0"/>
            <a:cs typeface="Arial" panose="020B0604020202020204" pitchFamily="34" charset="0"/>
          </a:endParaRPr>
        </a:p>
      </dgm:t>
    </dgm:pt>
    <dgm:pt modelId="{14713392-DABA-4C43-BB31-90128AA687FD}" type="sibTrans" cxnId="{7EF1EBE1-D5A8-4C82-BCE1-F5F7101E3CA2}">
      <dgm:prSet/>
      <dgm:spPr/>
      <dgm:t>
        <a:bodyPr/>
        <a:lstStyle/>
        <a:p>
          <a:endParaRPr lang="pt-BR">
            <a:latin typeface="Arial" panose="020B0604020202020204" pitchFamily="34" charset="0"/>
            <a:cs typeface="Arial" panose="020B0604020202020204" pitchFamily="34" charset="0"/>
          </a:endParaRPr>
        </a:p>
      </dgm:t>
    </dgm:pt>
    <dgm:pt modelId="{FB4CE6EB-91DF-4323-A2D2-16A30B56F360}">
      <dgm:prSet/>
      <dgm:spPr/>
      <dgm:t>
        <a:bodyPr/>
        <a:lstStyle/>
        <a:p>
          <a:r>
            <a:rPr lang="pt-BR">
              <a:latin typeface="Arial" panose="020B0604020202020204" pitchFamily="34" charset="0"/>
              <a:cs typeface="Arial" panose="020B0604020202020204" pitchFamily="34" charset="0"/>
            </a:rPr>
            <a:t>Otimização que evita que várias threads fazendo scans concorram por memória.</a:t>
          </a:r>
        </a:p>
      </dgm:t>
    </dgm:pt>
    <dgm:pt modelId="{52314E2E-0BBC-4529-B6A5-7C9E5B62F8D7}" type="parTrans" cxnId="{E6CC1C2F-5BB9-485E-9E6C-87B9701D8E69}">
      <dgm:prSet/>
      <dgm:spPr/>
      <dgm:t>
        <a:bodyPr/>
        <a:lstStyle/>
        <a:p>
          <a:endParaRPr lang="pt-BR">
            <a:latin typeface="Arial" panose="020B0604020202020204" pitchFamily="34" charset="0"/>
            <a:cs typeface="Arial" panose="020B0604020202020204" pitchFamily="34" charset="0"/>
          </a:endParaRPr>
        </a:p>
      </dgm:t>
    </dgm:pt>
    <dgm:pt modelId="{30E1CAAD-7FDD-4AC6-9962-FDAE3F8186AA}" type="sibTrans" cxnId="{E6CC1C2F-5BB9-485E-9E6C-87B9701D8E69}">
      <dgm:prSet/>
      <dgm:spPr/>
      <dgm:t>
        <a:bodyPr/>
        <a:lstStyle/>
        <a:p>
          <a:endParaRPr lang="pt-BR">
            <a:latin typeface="Arial" panose="020B0604020202020204" pitchFamily="34" charset="0"/>
            <a:cs typeface="Arial" panose="020B0604020202020204" pitchFamily="34" charset="0"/>
          </a:endParaRPr>
        </a:p>
      </dgm:t>
    </dgm:pt>
    <dgm:pt modelId="{A0EBBC8A-3FF5-4A17-A1E2-ABA08A96D44C}">
      <dgm:prSet/>
      <dgm:spPr/>
      <dgm:t>
        <a:bodyPr/>
        <a:lstStyle/>
        <a:p>
          <a:r>
            <a:rPr lang="pt-BR" b="1">
              <a:latin typeface="Arial" panose="020B0604020202020204" pitchFamily="34" charset="0"/>
              <a:cs typeface="Arial" panose="020B0604020202020204" pitchFamily="34" charset="0"/>
            </a:rPr>
            <a:t>Prefetch</a:t>
          </a:r>
          <a:endParaRPr lang="pt-BR">
            <a:latin typeface="Arial" panose="020B0604020202020204" pitchFamily="34" charset="0"/>
            <a:cs typeface="Arial" panose="020B0604020202020204" pitchFamily="34" charset="0"/>
          </a:endParaRPr>
        </a:p>
      </dgm:t>
    </dgm:pt>
    <dgm:pt modelId="{225429B0-70CC-4283-B5A0-386EF46D31D4}" type="parTrans" cxnId="{D306C39F-52D3-4479-B36A-6A74BE15ED81}">
      <dgm:prSet/>
      <dgm:spPr/>
      <dgm:t>
        <a:bodyPr/>
        <a:lstStyle/>
        <a:p>
          <a:endParaRPr lang="pt-BR">
            <a:latin typeface="Arial" panose="020B0604020202020204" pitchFamily="34" charset="0"/>
            <a:cs typeface="Arial" panose="020B0604020202020204" pitchFamily="34" charset="0"/>
          </a:endParaRPr>
        </a:p>
      </dgm:t>
    </dgm:pt>
    <dgm:pt modelId="{DEE80C20-A2F0-407A-B412-81C231B18F9A}" type="sibTrans" cxnId="{D306C39F-52D3-4479-B36A-6A74BE15ED81}">
      <dgm:prSet/>
      <dgm:spPr/>
      <dgm:t>
        <a:bodyPr/>
        <a:lstStyle/>
        <a:p>
          <a:endParaRPr lang="pt-BR">
            <a:latin typeface="Arial" panose="020B0604020202020204" pitchFamily="34" charset="0"/>
            <a:cs typeface="Arial" panose="020B0604020202020204" pitchFamily="34" charset="0"/>
          </a:endParaRPr>
        </a:p>
      </dgm:t>
    </dgm:pt>
    <dgm:pt modelId="{71A036C4-1DB5-4D3C-B97E-90EF4639A7D5}">
      <dgm:prSet/>
      <dgm:spPr/>
      <dgm:t>
        <a:bodyPr/>
        <a:lstStyle/>
        <a:p>
          <a:r>
            <a:rPr lang="pt-BR">
              <a:latin typeface="Arial" panose="020B0604020202020204" pitchFamily="34" charset="0"/>
              <a:cs typeface="Arial" panose="020B0604020202020204" pitchFamily="34" charset="0"/>
            </a:rPr>
            <a:t>Otimização utilizada caso o otimizador de consultas considere necessário.</a:t>
          </a:r>
        </a:p>
      </dgm:t>
    </dgm:pt>
    <dgm:pt modelId="{98B0D248-3A31-48D2-AC74-46BAD5F30399}" type="parTrans" cxnId="{A59EFDB9-9076-49EB-8FDD-2979F3B758D6}">
      <dgm:prSet/>
      <dgm:spPr/>
      <dgm:t>
        <a:bodyPr/>
        <a:lstStyle/>
        <a:p>
          <a:endParaRPr lang="pt-BR">
            <a:latin typeface="Arial" panose="020B0604020202020204" pitchFamily="34" charset="0"/>
            <a:cs typeface="Arial" panose="020B0604020202020204" pitchFamily="34" charset="0"/>
          </a:endParaRPr>
        </a:p>
      </dgm:t>
    </dgm:pt>
    <dgm:pt modelId="{058F8F09-53A7-4FAF-B1FE-BBA76E80A716}" type="sibTrans" cxnId="{A59EFDB9-9076-49EB-8FDD-2979F3B758D6}">
      <dgm:prSet/>
      <dgm:spPr/>
      <dgm:t>
        <a:bodyPr/>
        <a:lstStyle/>
        <a:p>
          <a:endParaRPr lang="pt-BR">
            <a:latin typeface="Arial" panose="020B0604020202020204" pitchFamily="34" charset="0"/>
            <a:cs typeface="Arial" panose="020B0604020202020204" pitchFamily="34" charset="0"/>
          </a:endParaRPr>
        </a:p>
      </dgm:t>
    </dgm:pt>
    <dgm:pt modelId="{AB54E96C-6BD6-42DE-BC97-E40A5E4F37E6}">
      <dgm:prSet/>
      <dgm:spPr/>
      <dgm:t>
        <a:bodyPr/>
        <a:lstStyle/>
        <a:p>
          <a:r>
            <a:rPr lang="pt-BR">
              <a:latin typeface="Arial" panose="020B0604020202020204" pitchFamily="34" charset="0"/>
              <a:cs typeface="Arial" panose="020B0604020202020204" pitchFamily="34" charset="0"/>
            </a:rPr>
            <a:t>Similar ao read-ahead, a ideia é gerar operações de I/O maiores pra conseguir carregar as páginas pro BP o mais rápido possível.</a:t>
          </a:r>
        </a:p>
      </dgm:t>
    </dgm:pt>
    <dgm:pt modelId="{4F595439-BFE8-4954-A7E9-A51B6CF825C3}" type="parTrans" cxnId="{8C9373E8-CC6E-4ADF-94AF-372F76687901}">
      <dgm:prSet/>
      <dgm:spPr/>
      <dgm:t>
        <a:bodyPr/>
        <a:lstStyle/>
        <a:p>
          <a:endParaRPr lang="pt-BR">
            <a:latin typeface="Arial" panose="020B0604020202020204" pitchFamily="34" charset="0"/>
            <a:cs typeface="Arial" panose="020B0604020202020204" pitchFamily="34" charset="0"/>
          </a:endParaRPr>
        </a:p>
      </dgm:t>
    </dgm:pt>
    <dgm:pt modelId="{2507D312-CF9B-4EC9-AA37-F6BC4F9FB8CA}" type="sibTrans" cxnId="{8C9373E8-CC6E-4ADF-94AF-372F76687901}">
      <dgm:prSet/>
      <dgm:spPr/>
      <dgm:t>
        <a:bodyPr/>
        <a:lstStyle/>
        <a:p>
          <a:endParaRPr lang="pt-BR">
            <a:latin typeface="Arial" panose="020B0604020202020204" pitchFamily="34" charset="0"/>
            <a:cs typeface="Arial" panose="020B0604020202020204" pitchFamily="34" charset="0"/>
          </a:endParaRPr>
        </a:p>
      </dgm:t>
    </dgm:pt>
    <dgm:pt modelId="{0E9CE240-D381-410E-B6F7-011AC80DB404}" type="pres">
      <dgm:prSet presAssocID="{3CE96E9E-B02E-40D8-BD54-17F0F7A520D8}" presName="linear" presStyleCnt="0">
        <dgm:presLayoutVars>
          <dgm:animLvl val="lvl"/>
          <dgm:resizeHandles val="exact"/>
        </dgm:presLayoutVars>
      </dgm:prSet>
      <dgm:spPr/>
    </dgm:pt>
    <dgm:pt modelId="{580E5E57-9424-4A13-B710-3C89B73FBDDF}" type="pres">
      <dgm:prSet presAssocID="{981E3EEB-CDD3-4DB4-A65F-1A4B018FAF7D}" presName="parentText" presStyleLbl="node1" presStyleIdx="0" presStyleCnt="5">
        <dgm:presLayoutVars>
          <dgm:chMax val="0"/>
          <dgm:bulletEnabled val="1"/>
        </dgm:presLayoutVars>
      </dgm:prSet>
      <dgm:spPr/>
    </dgm:pt>
    <dgm:pt modelId="{9C28A308-18B1-41A6-8B40-2E400A602E60}" type="pres">
      <dgm:prSet presAssocID="{981E3EEB-CDD3-4DB4-A65F-1A4B018FAF7D}" presName="childText" presStyleLbl="revTx" presStyleIdx="0" presStyleCnt="5">
        <dgm:presLayoutVars>
          <dgm:bulletEnabled val="1"/>
        </dgm:presLayoutVars>
      </dgm:prSet>
      <dgm:spPr/>
    </dgm:pt>
    <dgm:pt modelId="{1713DE4A-5277-4905-AA57-E4B28BE9D78B}" type="pres">
      <dgm:prSet presAssocID="{C1169480-CFE3-40C8-8ABF-BC010231A85A}" presName="parentText" presStyleLbl="node1" presStyleIdx="1" presStyleCnt="5">
        <dgm:presLayoutVars>
          <dgm:chMax val="0"/>
          <dgm:bulletEnabled val="1"/>
        </dgm:presLayoutVars>
      </dgm:prSet>
      <dgm:spPr/>
    </dgm:pt>
    <dgm:pt modelId="{F9057391-B472-4C94-8DD0-7CF61518ED7F}" type="pres">
      <dgm:prSet presAssocID="{C1169480-CFE3-40C8-8ABF-BC010231A85A}" presName="childText" presStyleLbl="revTx" presStyleIdx="1" presStyleCnt="5">
        <dgm:presLayoutVars>
          <dgm:bulletEnabled val="1"/>
        </dgm:presLayoutVars>
      </dgm:prSet>
      <dgm:spPr/>
    </dgm:pt>
    <dgm:pt modelId="{502AAFE3-BA14-4D17-8C3B-488281307B45}" type="pres">
      <dgm:prSet presAssocID="{BA22357D-030B-4186-BEE5-37571FD95DE7}" presName="parentText" presStyleLbl="node1" presStyleIdx="2" presStyleCnt="5">
        <dgm:presLayoutVars>
          <dgm:chMax val="0"/>
          <dgm:bulletEnabled val="1"/>
        </dgm:presLayoutVars>
      </dgm:prSet>
      <dgm:spPr/>
    </dgm:pt>
    <dgm:pt modelId="{DC27D864-CE7E-4838-AB33-D78546202E77}" type="pres">
      <dgm:prSet presAssocID="{BA22357D-030B-4186-BEE5-37571FD95DE7}" presName="childText" presStyleLbl="revTx" presStyleIdx="2" presStyleCnt="5">
        <dgm:presLayoutVars>
          <dgm:bulletEnabled val="1"/>
        </dgm:presLayoutVars>
      </dgm:prSet>
      <dgm:spPr/>
    </dgm:pt>
    <dgm:pt modelId="{B98858CF-20D8-43D7-B2D0-1416255B0123}" type="pres">
      <dgm:prSet presAssocID="{9483BBCE-A42A-42BE-9E61-035DAA20228B}" presName="parentText" presStyleLbl="node1" presStyleIdx="3" presStyleCnt="5">
        <dgm:presLayoutVars>
          <dgm:chMax val="0"/>
          <dgm:bulletEnabled val="1"/>
        </dgm:presLayoutVars>
      </dgm:prSet>
      <dgm:spPr/>
    </dgm:pt>
    <dgm:pt modelId="{55E5EDC7-5A9F-4075-8FD4-DAC0933F6F40}" type="pres">
      <dgm:prSet presAssocID="{9483BBCE-A42A-42BE-9E61-035DAA20228B}" presName="childText" presStyleLbl="revTx" presStyleIdx="3" presStyleCnt="5">
        <dgm:presLayoutVars>
          <dgm:bulletEnabled val="1"/>
        </dgm:presLayoutVars>
      </dgm:prSet>
      <dgm:spPr/>
    </dgm:pt>
    <dgm:pt modelId="{361E23D0-8E8F-405B-8163-D7291C50FAF1}" type="pres">
      <dgm:prSet presAssocID="{A0EBBC8A-3FF5-4A17-A1E2-ABA08A96D44C}" presName="parentText" presStyleLbl="node1" presStyleIdx="4" presStyleCnt="5">
        <dgm:presLayoutVars>
          <dgm:chMax val="0"/>
          <dgm:bulletEnabled val="1"/>
        </dgm:presLayoutVars>
      </dgm:prSet>
      <dgm:spPr/>
    </dgm:pt>
    <dgm:pt modelId="{E8C091AE-B743-4C13-8651-7CD9D2B0A201}" type="pres">
      <dgm:prSet presAssocID="{A0EBBC8A-3FF5-4A17-A1E2-ABA08A96D44C}" presName="childText" presStyleLbl="revTx" presStyleIdx="4" presStyleCnt="5">
        <dgm:presLayoutVars>
          <dgm:bulletEnabled val="1"/>
        </dgm:presLayoutVars>
      </dgm:prSet>
      <dgm:spPr/>
    </dgm:pt>
  </dgm:ptLst>
  <dgm:cxnLst>
    <dgm:cxn modelId="{41A7040C-1C3E-4550-806C-7E489F934254}" srcId="{981E3EEB-CDD3-4DB4-A65F-1A4B018FAF7D}" destId="{ABC396FA-262C-4132-BDA2-D75909DC68E1}" srcOrd="0" destOrd="0" parTransId="{CB68D8FA-B06A-480A-A89C-A90B34D727E6}" sibTransId="{381B8221-8001-4DB3-9926-F670B99F2939}"/>
    <dgm:cxn modelId="{DB12F815-5BC5-4D15-A5EE-DD58EF3BA54A}" srcId="{3CE96E9E-B02E-40D8-BD54-17F0F7A520D8}" destId="{981E3EEB-CDD3-4DB4-A65F-1A4B018FAF7D}" srcOrd="0" destOrd="0" parTransId="{5B6F3FA2-A4E4-40D7-8C29-C09D5CECCCD6}" sibTransId="{CF377F76-BE7A-4467-910F-8470001CDA1D}"/>
    <dgm:cxn modelId="{FFF0A317-1F87-4DFC-A954-9DB432C5A8E2}" srcId="{C1169480-CFE3-40C8-8ABF-BC010231A85A}" destId="{DBA23C0D-E6B0-4DB6-9517-8C1799E44A0B}" srcOrd="1" destOrd="0" parTransId="{CF4ECD87-BC9D-4C75-8C08-50DD9DB1BBF3}" sibTransId="{E26D7B39-F3B4-49DF-B676-DA3FCAF1AEA0}"/>
    <dgm:cxn modelId="{E2A2D71A-0924-4212-A97E-29618DF0546A}" srcId="{C1169480-CFE3-40C8-8ABF-BC010231A85A}" destId="{B88902BF-56AF-4744-81EC-9A42C0D52E3D}" srcOrd="0" destOrd="0" parTransId="{1CFFA781-3818-4E54-B354-B2C823EDF86B}" sibTransId="{C269CCA8-D4A9-4EC7-A4FF-30FE64DD1FE3}"/>
    <dgm:cxn modelId="{E6CC1C2F-5BB9-485E-9E6C-87B9701D8E69}" srcId="{9483BBCE-A42A-42BE-9E61-035DAA20228B}" destId="{FB4CE6EB-91DF-4323-A2D2-16A30B56F360}" srcOrd="0" destOrd="0" parTransId="{52314E2E-0BBC-4529-B6A5-7C9E5B62F8D7}" sibTransId="{30E1CAAD-7FDD-4AC6-9962-FDAE3F8186AA}"/>
    <dgm:cxn modelId="{B71CA330-6781-4B1B-8298-FC9A789E4183}" type="presOf" srcId="{3CE96E9E-B02E-40D8-BD54-17F0F7A520D8}" destId="{0E9CE240-D381-410E-B6F7-011AC80DB404}" srcOrd="0" destOrd="0" presId="urn:microsoft.com/office/officeart/2005/8/layout/vList2"/>
    <dgm:cxn modelId="{FAC2513A-207C-49E4-B01E-1978EDCE147D}" type="presOf" srcId="{9483BBCE-A42A-42BE-9E61-035DAA20228B}" destId="{B98858CF-20D8-43D7-B2D0-1416255B0123}" srcOrd="0" destOrd="0" presId="urn:microsoft.com/office/officeart/2005/8/layout/vList2"/>
    <dgm:cxn modelId="{76EF093C-33D6-48D6-AF54-1D42A9CD1753}" srcId="{981E3EEB-CDD3-4DB4-A65F-1A4B018FAF7D}" destId="{133A2628-683B-43E8-B892-19CAF9DEC2E6}" srcOrd="1" destOrd="0" parTransId="{198E083A-F842-4D1B-9B21-8CD42DB6B9FD}" sibTransId="{F719E5B7-F9A8-4088-987D-4623BAA9C444}"/>
    <dgm:cxn modelId="{54E28B3C-D190-41BA-B28E-B4F0E7546DCD}" type="presOf" srcId="{981E3EEB-CDD3-4DB4-A65F-1A4B018FAF7D}" destId="{580E5E57-9424-4A13-B710-3C89B73FBDDF}" srcOrd="0" destOrd="0" presId="urn:microsoft.com/office/officeart/2005/8/layout/vList2"/>
    <dgm:cxn modelId="{B136C23F-151A-44E3-8697-E0213E820E82}" srcId="{3CE96E9E-B02E-40D8-BD54-17F0F7A520D8}" destId="{BA22357D-030B-4186-BEE5-37571FD95DE7}" srcOrd="2" destOrd="0" parTransId="{74389640-0D3A-4EF8-BF4C-CEA04CDE18D2}" sibTransId="{E8F68000-1BA1-436F-AE7D-3EBD4FD8F2B1}"/>
    <dgm:cxn modelId="{CE36BC5D-4CD8-4950-8214-9232A182E4CE}" type="presOf" srcId="{A0EBBC8A-3FF5-4A17-A1E2-ABA08A96D44C}" destId="{361E23D0-8E8F-405B-8163-D7291C50FAF1}" srcOrd="0" destOrd="0" presId="urn:microsoft.com/office/officeart/2005/8/layout/vList2"/>
    <dgm:cxn modelId="{294FC95F-C8CB-43EB-95C2-52C3E73A0F48}" srcId="{BA22357D-030B-4186-BEE5-37571FD95DE7}" destId="{9093E614-77B2-4D09-92D7-48CD96EC57A8}" srcOrd="0" destOrd="0" parTransId="{63795BAE-04C6-435B-A4A6-31587C205C4D}" sibTransId="{46A29A4E-00F7-4CAA-B0A7-6644418CE750}"/>
    <dgm:cxn modelId="{241B4646-5A2F-4577-8C4D-2DC0556280A6}" type="presOf" srcId="{DBA23C0D-E6B0-4DB6-9517-8C1799E44A0B}" destId="{F9057391-B472-4C94-8DD0-7CF61518ED7F}" srcOrd="0" destOrd="1" presId="urn:microsoft.com/office/officeart/2005/8/layout/vList2"/>
    <dgm:cxn modelId="{D6B43B4A-FCB0-4A89-901A-52982F7B544C}" type="presOf" srcId="{9093E614-77B2-4D09-92D7-48CD96EC57A8}" destId="{DC27D864-CE7E-4838-AB33-D78546202E77}" srcOrd="0" destOrd="0" presId="urn:microsoft.com/office/officeart/2005/8/layout/vList2"/>
    <dgm:cxn modelId="{62789A6B-78C1-4F39-8AE0-AEBBBEDA408E}" type="presOf" srcId="{BA22357D-030B-4186-BEE5-37571FD95DE7}" destId="{502AAFE3-BA14-4D17-8C3B-488281307B45}" srcOrd="0" destOrd="0" presId="urn:microsoft.com/office/officeart/2005/8/layout/vList2"/>
    <dgm:cxn modelId="{227FE673-E347-4B1F-9763-6B86EE88024B}" type="presOf" srcId="{71A036C4-1DB5-4D3C-B97E-90EF4639A7D5}" destId="{E8C091AE-B743-4C13-8651-7CD9D2B0A201}" srcOrd="0" destOrd="0" presId="urn:microsoft.com/office/officeart/2005/8/layout/vList2"/>
    <dgm:cxn modelId="{3A635C8E-AEAE-477A-9D42-F0095AEAE198}" type="presOf" srcId="{AB54E96C-6BD6-42DE-BC97-E40A5E4F37E6}" destId="{E8C091AE-B743-4C13-8651-7CD9D2B0A201}" srcOrd="0" destOrd="1" presId="urn:microsoft.com/office/officeart/2005/8/layout/vList2"/>
    <dgm:cxn modelId="{9010D096-CC29-4F62-81F1-4EEFE0138BF4}" type="presOf" srcId="{133A2628-683B-43E8-B892-19CAF9DEC2E6}" destId="{9C28A308-18B1-41A6-8B40-2E400A602E60}" srcOrd="0" destOrd="1" presId="urn:microsoft.com/office/officeart/2005/8/layout/vList2"/>
    <dgm:cxn modelId="{9ECF809F-0F52-4CB4-B075-78C8FEF6F182}" type="presOf" srcId="{B88902BF-56AF-4744-81EC-9A42C0D52E3D}" destId="{F9057391-B472-4C94-8DD0-7CF61518ED7F}" srcOrd="0" destOrd="0" presId="urn:microsoft.com/office/officeart/2005/8/layout/vList2"/>
    <dgm:cxn modelId="{D306C39F-52D3-4479-B36A-6A74BE15ED81}" srcId="{3CE96E9E-B02E-40D8-BD54-17F0F7A520D8}" destId="{A0EBBC8A-3FF5-4A17-A1E2-ABA08A96D44C}" srcOrd="4" destOrd="0" parTransId="{225429B0-70CC-4283-B5A0-386EF46D31D4}" sibTransId="{DEE80C20-A2F0-407A-B412-81C231B18F9A}"/>
    <dgm:cxn modelId="{31CB9BA9-BA7D-4A26-9AC4-6F30BE250EBA}" type="presOf" srcId="{FB4CE6EB-91DF-4323-A2D2-16A30B56F360}" destId="{55E5EDC7-5A9F-4075-8FD4-DAC0933F6F40}" srcOrd="0" destOrd="0" presId="urn:microsoft.com/office/officeart/2005/8/layout/vList2"/>
    <dgm:cxn modelId="{A59EFDB9-9076-49EB-8FDD-2979F3B758D6}" srcId="{A0EBBC8A-3FF5-4A17-A1E2-ABA08A96D44C}" destId="{71A036C4-1DB5-4D3C-B97E-90EF4639A7D5}" srcOrd="0" destOrd="0" parTransId="{98B0D248-3A31-48D2-AC74-46BAD5F30399}" sibTransId="{058F8F09-53A7-4FAF-B1FE-BBA76E80A716}"/>
    <dgm:cxn modelId="{F2841CD1-E47C-4233-91BD-6AF26AFB99A9}" type="presOf" srcId="{ABC396FA-262C-4132-BDA2-D75909DC68E1}" destId="{9C28A308-18B1-41A6-8B40-2E400A602E60}" srcOrd="0" destOrd="0" presId="urn:microsoft.com/office/officeart/2005/8/layout/vList2"/>
    <dgm:cxn modelId="{7EF1EBE1-D5A8-4C82-BCE1-F5F7101E3CA2}" srcId="{3CE96E9E-B02E-40D8-BD54-17F0F7A520D8}" destId="{9483BBCE-A42A-42BE-9E61-035DAA20228B}" srcOrd="3" destOrd="0" parTransId="{26584E34-8521-43E6-ADF4-7CE2C382555A}" sibTransId="{14713392-DABA-4C43-BB31-90128AA687FD}"/>
    <dgm:cxn modelId="{244107E8-3B3C-488D-BC15-4C9F10B9CC9A}" srcId="{3CE96E9E-B02E-40D8-BD54-17F0F7A520D8}" destId="{C1169480-CFE3-40C8-8ABF-BC010231A85A}" srcOrd="1" destOrd="0" parTransId="{DBB8F9ED-5397-453B-AA6E-80B04D520A5E}" sibTransId="{692BC706-49F3-4540-842C-3F7F0A63A495}"/>
    <dgm:cxn modelId="{8C9373E8-CC6E-4ADF-94AF-372F76687901}" srcId="{A0EBBC8A-3FF5-4A17-A1E2-ABA08A96D44C}" destId="{AB54E96C-6BD6-42DE-BC97-E40A5E4F37E6}" srcOrd="1" destOrd="0" parTransId="{4F595439-BFE8-4954-A7E9-A51B6CF825C3}" sibTransId="{2507D312-CF9B-4EC9-AA37-F6BC4F9FB8CA}"/>
    <dgm:cxn modelId="{A0BDD3FE-C18E-49D6-AF41-DD8EB2D03FB5}" type="presOf" srcId="{C1169480-CFE3-40C8-8ABF-BC010231A85A}" destId="{1713DE4A-5277-4905-AA57-E4B28BE9D78B}" srcOrd="0" destOrd="0" presId="urn:microsoft.com/office/officeart/2005/8/layout/vList2"/>
    <dgm:cxn modelId="{7161F515-C54C-41D4-A182-023A7CF73272}" type="presParOf" srcId="{0E9CE240-D381-410E-B6F7-011AC80DB404}" destId="{580E5E57-9424-4A13-B710-3C89B73FBDDF}" srcOrd="0" destOrd="0" presId="urn:microsoft.com/office/officeart/2005/8/layout/vList2"/>
    <dgm:cxn modelId="{8F7CD8A7-65E3-43DD-8FB4-C394794CD87C}" type="presParOf" srcId="{0E9CE240-D381-410E-B6F7-011AC80DB404}" destId="{9C28A308-18B1-41A6-8B40-2E400A602E60}" srcOrd="1" destOrd="0" presId="urn:microsoft.com/office/officeart/2005/8/layout/vList2"/>
    <dgm:cxn modelId="{D93F86E7-733A-47C7-B47C-1978B6ACC116}" type="presParOf" srcId="{0E9CE240-D381-410E-B6F7-011AC80DB404}" destId="{1713DE4A-5277-4905-AA57-E4B28BE9D78B}" srcOrd="2" destOrd="0" presId="urn:microsoft.com/office/officeart/2005/8/layout/vList2"/>
    <dgm:cxn modelId="{81E780D5-12B6-4B59-8375-2C2C465FBDA0}" type="presParOf" srcId="{0E9CE240-D381-410E-B6F7-011AC80DB404}" destId="{F9057391-B472-4C94-8DD0-7CF61518ED7F}" srcOrd="3" destOrd="0" presId="urn:microsoft.com/office/officeart/2005/8/layout/vList2"/>
    <dgm:cxn modelId="{C8700554-92BB-41B0-9A44-96B576200CCA}" type="presParOf" srcId="{0E9CE240-D381-410E-B6F7-011AC80DB404}" destId="{502AAFE3-BA14-4D17-8C3B-488281307B45}" srcOrd="4" destOrd="0" presId="urn:microsoft.com/office/officeart/2005/8/layout/vList2"/>
    <dgm:cxn modelId="{2F0C05D4-3DF8-482F-8037-9C9800FC11A1}" type="presParOf" srcId="{0E9CE240-D381-410E-B6F7-011AC80DB404}" destId="{DC27D864-CE7E-4838-AB33-D78546202E77}" srcOrd="5" destOrd="0" presId="urn:microsoft.com/office/officeart/2005/8/layout/vList2"/>
    <dgm:cxn modelId="{0045F95B-2641-41AC-BD9F-C9D6EA1F2852}" type="presParOf" srcId="{0E9CE240-D381-410E-B6F7-011AC80DB404}" destId="{B98858CF-20D8-43D7-B2D0-1416255B0123}" srcOrd="6" destOrd="0" presId="urn:microsoft.com/office/officeart/2005/8/layout/vList2"/>
    <dgm:cxn modelId="{7F2CF498-A85A-473B-A0C4-CE4A056132FE}" type="presParOf" srcId="{0E9CE240-D381-410E-B6F7-011AC80DB404}" destId="{55E5EDC7-5A9F-4075-8FD4-DAC0933F6F40}" srcOrd="7" destOrd="0" presId="urn:microsoft.com/office/officeart/2005/8/layout/vList2"/>
    <dgm:cxn modelId="{5ADC84AF-067B-48D7-979C-F5D25A8175F3}" type="presParOf" srcId="{0E9CE240-D381-410E-B6F7-011AC80DB404}" destId="{361E23D0-8E8F-405B-8163-D7291C50FAF1}" srcOrd="8" destOrd="0" presId="urn:microsoft.com/office/officeart/2005/8/layout/vList2"/>
    <dgm:cxn modelId="{A396E815-7636-4A35-8998-F1AE0D690F5E}" type="presParOf" srcId="{0E9CE240-D381-410E-B6F7-011AC80DB404}" destId="{E8C091AE-B743-4C13-8651-7CD9D2B0A201}" srcOrd="9"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16964380-E133-42B4-917C-6A7136BB64E8}"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pt-BR"/>
        </a:p>
      </dgm:t>
    </dgm:pt>
    <dgm:pt modelId="{2C1BB9DD-452B-4DDF-B3FC-9906937C2E04}">
      <dgm:prSet/>
      <dgm:spPr/>
      <dgm:t>
        <a:bodyPr/>
        <a:lstStyle/>
        <a:p>
          <a:r>
            <a:rPr lang="pt-BR" b="1" dirty="0">
              <a:latin typeface="Arial" panose="020B0604020202020204" pitchFamily="34" charset="0"/>
              <a:cs typeface="Arial" panose="020B0604020202020204" pitchFamily="34" charset="0"/>
            </a:rPr>
            <a:t>Batch </a:t>
          </a:r>
          <a:r>
            <a:rPr lang="pt-BR" b="1" dirty="0" err="1">
              <a:latin typeface="Arial" panose="020B0604020202020204" pitchFamily="34" charset="0"/>
              <a:cs typeface="Arial" panose="020B0604020202020204" pitchFamily="34" charset="0"/>
            </a:rPr>
            <a:t>sort</a:t>
          </a:r>
          <a:endParaRPr lang="pt-BR" dirty="0">
            <a:latin typeface="Arial" panose="020B0604020202020204" pitchFamily="34" charset="0"/>
            <a:cs typeface="Arial" panose="020B0604020202020204" pitchFamily="34" charset="0"/>
          </a:endParaRPr>
        </a:p>
      </dgm:t>
    </dgm:pt>
    <dgm:pt modelId="{D2A4FC04-A153-42F3-B586-FE3E744913F9}" type="parTrans" cxnId="{CFB37466-8CDF-4E6B-B6B9-E2814B6AA4F4}">
      <dgm:prSet/>
      <dgm:spPr/>
      <dgm:t>
        <a:bodyPr/>
        <a:lstStyle/>
        <a:p>
          <a:endParaRPr lang="pt-BR">
            <a:latin typeface="Arial" panose="020B0604020202020204" pitchFamily="34" charset="0"/>
            <a:cs typeface="Arial" panose="020B0604020202020204" pitchFamily="34" charset="0"/>
          </a:endParaRPr>
        </a:p>
      </dgm:t>
    </dgm:pt>
    <dgm:pt modelId="{DCB0B8D6-A096-4E1C-9227-E5B49D341CF9}" type="sibTrans" cxnId="{CFB37466-8CDF-4E6B-B6B9-E2814B6AA4F4}">
      <dgm:prSet/>
      <dgm:spPr/>
      <dgm:t>
        <a:bodyPr/>
        <a:lstStyle/>
        <a:p>
          <a:endParaRPr lang="pt-BR">
            <a:latin typeface="Arial" panose="020B0604020202020204" pitchFamily="34" charset="0"/>
            <a:cs typeface="Arial" panose="020B0604020202020204" pitchFamily="34" charset="0"/>
          </a:endParaRPr>
        </a:p>
      </dgm:t>
    </dgm:pt>
    <dgm:pt modelId="{60D5547E-D166-4E29-A42B-1423EBDDB354}">
      <dgm:prSet/>
      <dgm:spPr/>
      <dgm:t>
        <a:bodyPr/>
        <a:lstStyle/>
        <a:p>
          <a:r>
            <a:rPr lang="pt-BR" dirty="0">
              <a:latin typeface="Arial" panose="020B0604020202020204" pitchFamily="34" charset="0"/>
              <a:cs typeface="Arial" panose="020B0604020202020204" pitchFamily="34" charset="0"/>
            </a:rPr>
            <a:t>Mais uma otimização de I/O, batch </a:t>
          </a:r>
          <a:r>
            <a:rPr lang="pt-BR" dirty="0" err="1">
              <a:latin typeface="Arial" panose="020B0604020202020204" pitchFamily="34" charset="0"/>
              <a:cs typeface="Arial" panose="020B0604020202020204" pitchFamily="34" charset="0"/>
            </a:rPr>
            <a:t>sort</a:t>
          </a:r>
          <a:r>
            <a:rPr lang="pt-BR" dirty="0">
              <a:latin typeface="Arial" panose="020B0604020202020204" pitchFamily="34" charset="0"/>
              <a:cs typeface="Arial" panose="020B0604020202020204" pitchFamily="34" charset="0"/>
            </a:rPr>
            <a:t> ordena os dados sendo lidos antes de gerar requisições de I/O, a ideia é evitar leituras aleatórias e enviar leituras sequenciais. </a:t>
          </a:r>
        </a:p>
      </dgm:t>
    </dgm:pt>
    <dgm:pt modelId="{6DD6E588-BE6A-46BA-B890-FD6B137F5F47}" type="parTrans" cxnId="{15276B1C-7B83-4C61-AE13-D71B4EFD2547}">
      <dgm:prSet/>
      <dgm:spPr/>
      <dgm:t>
        <a:bodyPr/>
        <a:lstStyle/>
        <a:p>
          <a:endParaRPr lang="pt-BR">
            <a:latin typeface="Arial" panose="020B0604020202020204" pitchFamily="34" charset="0"/>
            <a:cs typeface="Arial" panose="020B0604020202020204" pitchFamily="34" charset="0"/>
          </a:endParaRPr>
        </a:p>
      </dgm:t>
    </dgm:pt>
    <dgm:pt modelId="{F93184B7-0238-440D-B458-620328A9395B}" type="sibTrans" cxnId="{15276B1C-7B83-4C61-AE13-D71B4EFD2547}">
      <dgm:prSet/>
      <dgm:spPr/>
      <dgm:t>
        <a:bodyPr/>
        <a:lstStyle/>
        <a:p>
          <a:endParaRPr lang="pt-BR">
            <a:latin typeface="Arial" panose="020B0604020202020204" pitchFamily="34" charset="0"/>
            <a:cs typeface="Arial" panose="020B0604020202020204" pitchFamily="34" charset="0"/>
          </a:endParaRPr>
        </a:p>
      </dgm:t>
    </dgm:pt>
    <dgm:pt modelId="{E701FD7B-1933-47EC-9D25-BD559FC55F30}">
      <dgm:prSet/>
      <dgm:spPr/>
      <dgm:t>
        <a:bodyPr/>
        <a:lstStyle/>
        <a:p>
          <a:r>
            <a:rPr lang="pt-BR" b="1" dirty="0">
              <a:latin typeface="Arial" panose="020B0604020202020204" pitchFamily="34" charset="0"/>
              <a:cs typeface="Arial" panose="020B0604020202020204" pitchFamily="34" charset="0"/>
            </a:rPr>
            <a:t>Instant file </a:t>
          </a:r>
          <a:r>
            <a:rPr lang="pt-BR" b="1" dirty="0" err="1">
              <a:latin typeface="Arial" panose="020B0604020202020204" pitchFamily="34" charset="0"/>
              <a:cs typeface="Arial" panose="020B0604020202020204" pitchFamily="34" charset="0"/>
            </a:rPr>
            <a:t>initialization</a:t>
          </a:r>
          <a:endParaRPr lang="pt-BR" dirty="0">
            <a:latin typeface="Arial" panose="020B0604020202020204" pitchFamily="34" charset="0"/>
            <a:cs typeface="Arial" panose="020B0604020202020204" pitchFamily="34" charset="0"/>
          </a:endParaRPr>
        </a:p>
      </dgm:t>
    </dgm:pt>
    <dgm:pt modelId="{9462BA5A-F466-4071-967E-E1D9D9288049}" type="parTrans" cxnId="{E304206F-3436-406C-B415-471951CB790B}">
      <dgm:prSet/>
      <dgm:spPr/>
      <dgm:t>
        <a:bodyPr/>
        <a:lstStyle/>
        <a:p>
          <a:endParaRPr lang="pt-BR">
            <a:latin typeface="Arial" panose="020B0604020202020204" pitchFamily="34" charset="0"/>
            <a:cs typeface="Arial" panose="020B0604020202020204" pitchFamily="34" charset="0"/>
          </a:endParaRPr>
        </a:p>
      </dgm:t>
    </dgm:pt>
    <dgm:pt modelId="{7D4EA394-262C-466D-9590-B1AB671001D2}" type="sibTrans" cxnId="{E304206F-3436-406C-B415-471951CB790B}">
      <dgm:prSet/>
      <dgm:spPr/>
      <dgm:t>
        <a:bodyPr/>
        <a:lstStyle/>
        <a:p>
          <a:endParaRPr lang="pt-BR">
            <a:latin typeface="Arial" panose="020B0604020202020204" pitchFamily="34" charset="0"/>
            <a:cs typeface="Arial" panose="020B0604020202020204" pitchFamily="34" charset="0"/>
          </a:endParaRPr>
        </a:p>
      </dgm:t>
    </dgm:pt>
    <dgm:pt modelId="{0EE58260-3450-4877-AA96-156DC3146EEA}">
      <dgm:prSet/>
      <dgm:spPr/>
      <dgm:t>
        <a:bodyPr/>
        <a:lstStyle/>
        <a:p>
          <a:r>
            <a:rPr lang="pt-BR">
              <a:latin typeface="Arial" panose="020B0604020202020204" pitchFamily="34" charset="0"/>
              <a:cs typeface="Arial" panose="020B0604020202020204" pitchFamily="34" charset="0"/>
            </a:rPr>
            <a:t>Otimização de I/O que tem objetivo se beneficiar da function SetFileValidData da biblioteca Win32 pra evitar que os dados de uma escrita sejam “zerados” no sistema de arquivos.</a:t>
          </a:r>
        </a:p>
      </dgm:t>
    </dgm:pt>
    <dgm:pt modelId="{19AF44FA-65BB-447C-B255-8E6BAA79F1CE}" type="parTrans" cxnId="{74E39F6F-B7E1-4B8C-A3C0-193B9AFE9B2E}">
      <dgm:prSet/>
      <dgm:spPr/>
      <dgm:t>
        <a:bodyPr/>
        <a:lstStyle/>
        <a:p>
          <a:endParaRPr lang="pt-BR">
            <a:latin typeface="Arial" panose="020B0604020202020204" pitchFamily="34" charset="0"/>
            <a:cs typeface="Arial" panose="020B0604020202020204" pitchFamily="34" charset="0"/>
          </a:endParaRPr>
        </a:p>
      </dgm:t>
    </dgm:pt>
    <dgm:pt modelId="{A91F3361-6CB6-4562-AF5D-D13CB6136E23}" type="sibTrans" cxnId="{74E39F6F-B7E1-4B8C-A3C0-193B9AFE9B2E}">
      <dgm:prSet/>
      <dgm:spPr/>
      <dgm:t>
        <a:bodyPr/>
        <a:lstStyle/>
        <a:p>
          <a:endParaRPr lang="pt-BR">
            <a:latin typeface="Arial" panose="020B0604020202020204" pitchFamily="34" charset="0"/>
            <a:cs typeface="Arial" panose="020B0604020202020204" pitchFamily="34" charset="0"/>
          </a:endParaRPr>
        </a:p>
      </dgm:t>
    </dgm:pt>
    <dgm:pt modelId="{B4DA15E4-0F38-4A77-9D9F-ECC461CEC7A7}">
      <dgm:prSet/>
      <dgm:spPr/>
      <dgm:t>
        <a:bodyPr/>
        <a:lstStyle/>
        <a:p>
          <a:r>
            <a:rPr lang="pt-BR" dirty="0">
              <a:latin typeface="Arial" panose="020B0604020202020204" pitchFamily="34" charset="0"/>
              <a:cs typeface="Arial" panose="020B0604020202020204" pitchFamily="34" charset="0"/>
            </a:rPr>
            <a:t>Se o usuário iniciando o serviço do SQL não tiver privilégio de </a:t>
          </a:r>
          <a:r>
            <a:rPr lang="pt-BR" dirty="0" err="1">
              <a:latin typeface="Arial" panose="020B0604020202020204" pitchFamily="34" charset="0"/>
              <a:cs typeface="Arial" panose="020B0604020202020204" pitchFamily="34" charset="0"/>
            </a:rPr>
            <a:t>SeManageVolumePrivilege</a:t>
          </a:r>
          <a:r>
            <a:rPr lang="pt-BR" dirty="0">
              <a:latin typeface="Arial" panose="020B0604020202020204" pitchFamily="34" charset="0"/>
              <a:cs typeface="Arial" panose="020B0604020202020204" pitchFamily="34" charset="0"/>
            </a:rPr>
            <a:t> ele chamar um método interno chamado </a:t>
          </a:r>
          <a:r>
            <a:rPr lang="pt-BR" dirty="0" err="1">
              <a:latin typeface="Arial" panose="020B0604020202020204" pitchFamily="34" charset="0"/>
              <a:cs typeface="Arial" panose="020B0604020202020204" pitchFamily="34" charset="0"/>
            </a:rPr>
            <a:t>ZeroFile</a:t>
          </a:r>
          <a:r>
            <a:rPr lang="pt-BR" dirty="0">
              <a:latin typeface="Arial" panose="020B0604020202020204" pitchFamily="34" charset="0"/>
              <a:cs typeface="Arial" panose="020B0604020202020204" pitchFamily="34" charset="0"/>
            </a:rPr>
            <a:t> e “zerar” o arquivo disparando Async I/Os de até 8MB via WriteFileGather()</a:t>
          </a:r>
        </a:p>
      </dgm:t>
    </dgm:pt>
    <dgm:pt modelId="{EE555D10-ADD2-4611-B12C-A8CE55B44BB9}" type="parTrans" cxnId="{B64BF308-B970-4AC9-8C66-B35D0438A62C}">
      <dgm:prSet/>
      <dgm:spPr/>
      <dgm:t>
        <a:bodyPr/>
        <a:lstStyle/>
        <a:p>
          <a:endParaRPr lang="pt-BR">
            <a:latin typeface="Arial" panose="020B0604020202020204" pitchFamily="34" charset="0"/>
            <a:cs typeface="Arial" panose="020B0604020202020204" pitchFamily="34" charset="0"/>
          </a:endParaRPr>
        </a:p>
      </dgm:t>
    </dgm:pt>
    <dgm:pt modelId="{3D426CDF-4389-4A6A-8710-1A937246AE88}" type="sibTrans" cxnId="{B64BF308-B970-4AC9-8C66-B35D0438A62C}">
      <dgm:prSet/>
      <dgm:spPr/>
      <dgm:t>
        <a:bodyPr/>
        <a:lstStyle/>
        <a:p>
          <a:endParaRPr lang="pt-BR">
            <a:latin typeface="Arial" panose="020B0604020202020204" pitchFamily="34" charset="0"/>
            <a:cs typeface="Arial" panose="020B0604020202020204" pitchFamily="34" charset="0"/>
          </a:endParaRPr>
        </a:p>
      </dgm:t>
    </dgm:pt>
    <dgm:pt modelId="{D70C238E-D1BA-4A4A-BC5B-F639AF783832}">
      <dgm:prSet/>
      <dgm:spPr/>
      <dgm:t>
        <a:bodyPr/>
        <a:lstStyle/>
        <a:p>
          <a:r>
            <a:rPr lang="pt-BR" b="1" dirty="0">
              <a:latin typeface="Arial" panose="020B0604020202020204" pitchFamily="34" charset="0"/>
              <a:cs typeface="Arial" panose="020B0604020202020204" pitchFamily="34" charset="0"/>
            </a:rPr>
            <a:t>Ghost </a:t>
          </a:r>
          <a:r>
            <a:rPr lang="pt-BR" b="1" dirty="0" err="1">
              <a:latin typeface="Arial" panose="020B0604020202020204" pitchFamily="34" charset="0"/>
              <a:cs typeface="Arial" panose="020B0604020202020204" pitchFamily="34" charset="0"/>
            </a:rPr>
            <a:t>cleanup</a:t>
          </a:r>
          <a:endParaRPr lang="pt-BR" dirty="0">
            <a:latin typeface="Arial" panose="020B0604020202020204" pitchFamily="34" charset="0"/>
            <a:cs typeface="Arial" panose="020B0604020202020204" pitchFamily="34" charset="0"/>
          </a:endParaRPr>
        </a:p>
      </dgm:t>
    </dgm:pt>
    <dgm:pt modelId="{7984706C-4577-48E1-9E79-CCA97D40B091}" type="parTrans" cxnId="{C928E58F-E39E-47A7-9F29-A70EECD81BD1}">
      <dgm:prSet/>
      <dgm:spPr/>
      <dgm:t>
        <a:bodyPr/>
        <a:lstStyle/>
        <a:p>
          <a:endParaRPr lang="pt-BR">
            <a:latin typeface="Arial" panose="020B0604020202020204" pitchFamily="34" charset="0"/>
            <a:cs typeface="Arial" panose="020B0604020202020204" pitchFamily="34" charset="0"/>
          </a:endParaRPr>
        </a:p>
      </dgm:t>
    </dgm:pt>
    <dgm:pt modelId="{4F240944-F3A1-4558-AFB4-B40847E856ED}" type="sibTrans" cxnId="{C928E58F-E39E-47A7-9F29-A70EECD81BD1}">
      <dgm:prSet/>
      <dgm:spPr/>
      <dgm:t>
        <a:bodyPr/>
        <a:lstStyle/>
        <a:p>
          <a:endParaRPr lang="pt-BR">
            <a:latin typeface="Arial" panose="020B0604020202020204" pitchFamily="34" charset="0"/>
            <a:cs typeface="Arial" panose="020B0604020202020204" pitchFamily="34" charset="0"/>
          </a:endParaRPr>
        </a:p>
      </dgm:t>
    </dgm:pt>
    <dgm:pt modelId="{84442266-0388-48D4-B57E-A6FCA5493424}">
      <dgm:prSet/>
      <dgm:spPr/>
      <dgm:t>
        <a:bodyPr/>
        <a:lstStyle/>
        <a:p>
          <a:r>
            <a:rPr lang="pt-BR" dirty="0">
              <a:latin typeface="Arial" panose="020B0604020202020204" pitchFamily="34" charset="0"/>
              <a:cs typeface="Arial" panose="020B0604020202020204" pitchFamily="34" charset="0"/>
            </a:rPr>
            <a:t>Processo single-</a:t>
          </a:r>
          <a:r>
            <a:rPr lang="pt-BR" dirty="0" err="1">
              <a:latin typeface="Arial" panose="020B0604020202020204" pitchFamily="34" charset="0"/>
              <a:cs typeface="Arial" panose="020B0604020202020204" pitchFamily="34" charset="0"/>
            </a:rPr>
            <a:t>threaded</a:t>
          </a:r>
          <a:r>
            <a:rPr lang="pt-BR" dirty="0">
              <a:latin typeface="Arial" panose="020B0604020202020204" pitchFamily="34" charset="0"/>
              <a:cs typeface="Arial" panose="020B0604020202020204" pitchFamily="34" charset="0"/>
            </a:rPr>
            <a:t> que roda em background no SQL e apaga registros marcados como removidos em uma página.</a:t>
          </a:r>
        </a:p>
      </dgm:t>
    </dgm:pt>
    <dgm:pt modelId="{D93F2424-58FB-4738-8D2B-8DCB6A734F4C}" type="parTrans" cxnId="{234D80BD-F75A-436B-AD5D-C1E31E6AF2A7}">
      <dgm:prSet/>
      <dgm:spPr/>
      <dgm:t>
        <a:bodyPr/>
        <a:lstStyle/>
        <a:p>
          <a:endParaRPr lang="pt-BR">
            <a:latin typeface="Arial" panose="020B0604020202020204" pitchFamily="34" charset="0"/>
            <a:cs typeface="Arial" panose="020B0604020202020204" pitchFamily="34" charset="0"/>
          </a:endParaRPr>
        </a:p>
      </dgm:t>
    </dgm:pt>
    <dgm:pt modelId="{CF89844C-35E2-4F50-B0F5-2C902BBE45C6}" type="sibTrans" cxnId="{234D80BD-F75A-436B-AD5D-C1E31E6AF2A7}">
      <dgm:prSet/>
      <dgm:spPr/>
      <dgm:t>
        <a:bodyPr/>
        <a:lstStyle/>
        <a:p>
          <a:endParaRPr lang="pt-BR">
            <a:latin typeface="Arial" panose="020B0604020202020204" pitchFamily="34" charset="0"/>
            <a:cs typeface="Arial" panose="020B0604020202020204" pitchFamily="34" charset="0"/>
          </a:endParaRPr>
        </a:p>
      </dgm:t>
    </dgm:pt>
    <dgm:pt modelId="{8003B71F-0A4B-4913-A70B-EBCA34BF8715}">
      <dgm:prSet/>
      <dgm:spPr/>
      <dgm:t>
        <a:bodyPr/>
        <a:lstStyle/>
        <a:p>
          <a:r>
            <a:rPr lang="pt-BR" b="1" dirty="0" err="1">
              <a:latin typeface="Arial" panose="020B0604020202020204" pitchFamily="34" charset="0"/>
              <a:cs typeface="Arial" panose="020B0604020202020204" pitchFamily="34" charset="0"/>
            </a:rPr>
            <a:t>Ramp-up</a:t>
          </a:r>
          <a:endParaRPr lang="pt-BR" b="1" dirty="0">
            <a:latin typeface="Arial" panose="020B0604020202020204" pitchFamily="34" charset="0"/>
            <a:cs typeface="Arial" panose="020B0604020202020204" pitchFamily="34" charset="0"/>
          </a:endParaRPr>
        </a:p>
      </dgm:t>
    </dgm:pt>
    <dgm:pt modelId="{BC315293-6F82-4727-9FA1-A2965F2E32BE}" type="parTrans" cxnId="{F5795374-5474-4A10-9668-C25A4FCD6377}">
      <dgm:prSet/>
      <dgm:spPr/>
      <dgm:t>
        <a:bodyPr/>
        <a:lstStyle/>
        <a:p>
          <a:endParaRPr lang="pt-BR">
            <a:latin typeface="Arial" panose="020B0604020202020204" pitchFamily="34" charset="0"/>
            <a:cs typeface="Arial" panose="020B0604020202020204" pitchFamily="34" charset="0"/>
          </a:endParaRPr>
        </a:p>
      </dgm:t>
    </dgm:pt>
    <dgm:pt modelId="{8DD337AF-4EEF-4D5F-9B21-F50B356250ED}" type="sibTrans" cxnId="{F5795374-5474-4A10-9668-C25A4FCD6377}">
      <dgm:prSet/>
      <dgm:spPr/>
      <dgm:t>
        <a:bodyPr/>
        <a:lstStyle/>
        <a:p>
          <a:endParaRPr lang="pt-BR">
            <a:latin typeface="Arial" panose="020B0604020202020204" pitchFamily="34" charset="0"/>
            <a:cs typeface="Arial" panose="020B0604020202020204" pitchFamily="34" charset="0"/>
          </a:endParaRPr>
        </a:p>
      </dgm:t>
    </dgm:pt>
    <dgm:pt modelId="{861A0BC8-443B-4636-B3F7-4C9C57769CC1}">
      <dgm:prSet/>
      <dgm:spPr/>
      <dgm:t>
        <a:bodyPr/>
        <a:lstStyle/>
        <a:p>
          <a:r>
            <a:rPr lang="pt-BR" dirty="0">
              <a:latin typeface="Arial" panose="020B0604020202020204" pitchFamily="34" charset="0"/>
              <a:cs typeface="Arial" panose="020B0604020202020204" pitchFamily="34" charset="0"/>
            </a:rPr>
            <a:t>Toda leitura de 1 página é expandida pra 64KB pra “esquentar” o buffer pool data cache o mais rápido possível.</a:t>
          </a:r>
        </a:p>
      </dgm:t>
    </dgm:pt>
    <dgm:pt modelId="{DB9BC2AC-2FB5-4F3C-AECE-649975E1C36C}" type="parTrans" cxnId="{69C78105-139B-4CEF-AF91-8D2F937EB94C}">
      <dgm:prSet/>
      <dgm:spPr/>
      <dgm:t>
        <a:bodyPr/>
        <a:lstStyle/>
        <a:p>
          <a:endParaRPr lang="pt-BR">
            <a:latin typeface="Arial" panose="020B0604020202020204" pitchFamily="34" charset="0"/>
            <a:cs typeface="Arial" panose="020B0604020202020204" pitchFamily="34" charset="0"/>
          </a:endParaRPr>
        </a:p>
      </dgm:t>
    </dgm:pt>
    <dgm:pt modelId="{C9533FFF-28E2-4AA7-A20D-8B9DE62A902F}" type="sibTrans" cxnId="{69C78105-139B-4CEF-AF91-8D2F937EB94C}">
      <dgm:prSet/>
      <dgm:spPr/>
      <dgm:t>
        <a:bodyPr/>
        <a:lstStyle/>
        <a:p>
          <a:endParaRPr lang="pt-BR">
            <a:latin typeface="Arial" panose="020B0604020202020204" pitchFamily="34" charset="0"/>
            <a:cs typeface="Arial" panose="020B0604020202020204" pitchFamily="34" charset="0"/>
          </a:endParaRPr>
        </a:p>
      </dgm:t>
    </dgm:pt>
    <dgm:pt modelId="{7D858685-31F1-4CFE-BD8C-A818B11D5D27}" type="pres">
      <dgm:prSet presAssocID="{16964380-E133-42B4-917C-6A7136BB64E8}" presName="linear" presStyleCnt="0">
        <dgm:presLayoutVars>
          <dgm:animLvl val="lvl"/>
          <dgm:resizeHandles val="exact"/>
        </dgm:presLayoutVars>
      </dgm:prSet>
      <dgm:spPr/>
    </dgm:pt>
    <dgm:pt modelId="{D9C8B1C2-DABF-4C49-A540-254112F14D69}" type="pres">
      <dgm:prSet presAssocID="{2C1BB9DD-452B-4DDF-B3FC-9906937C2E04}" presName="parentText" presStyleLbl="node1" presStyleIdx="0" presStyleCnt="4">
        <dgm:presLayoutVars>
          <dgm:chMax val="0"/>
          <dgm:bulletEnabled val="1"/>
        </dgm:presLayoutVars>
      </dgm:prSet>
      <dgm:spPr/>
    </dgm:pt>
    <dgm:pt modelId="{8C0FF49A-A5F8-4866-AE24-BF2F0B9405A3}" type="pres">
      <dgm:prSet presAssocID="{2C1BB9DD-452B-4DDF-B3FC-9906937C2E04}" presName="childText" presStyleLbl="revTx" presStyleIdx="0" presStyleCnt="4">
        <dgm:presLayoutVars>
          <dgm:bulletEnabled val="1"/>
        </dgm:presLayoutVars>
      </dgm:prSet>
      <dgm:spPr/>
    </dgm:pt>
    <dgm:pt modelId="{F8E779E1-16FE-4B7E-BC35-45821A6DCBA5}" type="pres">
      <dgm:prSet presAssocID="{8003B71F-0A4B-4913-A70B-EBCA34BF8715}" presName="parentText" presStyleLbl="node1" presStyleIdx="1" presStyleCnt="4">
        <dgm:presLayoutVars>
          <dgm:chMax val="0"/>
          <dgm:bulletEnabled val="1"/>
        </dgm:presLayoutVars>
      </dgm:prSet>
      <dgm:spPr/>
    </dgm:pt>
    <dgm:pt modelId="{FEDDE65B-88FE-481D-88A5-9A0E9C93FF45}" type="pres">
      <dgm:prSet presAssocID="{8003B71F-0A4B-4913-A70B-EBCA34BF8715}" presName="childText" presStyleLbl="revTx" presStyleIdx="1" presStyleCnt="4">
        <dgm:presLayoutVars>
          <dgm:bulletEnabled val="1"/>
        </dgm:presLayoutVars>
      </dgm:prSet>
      <dgm:spPr/>
    </dgm:pt>
    <dgm:pt modelId="{746951B2-C227-48F7-8999-2BB387144E0D}" type="pres">
      <dgm:prSet presAssocID="{E701FD7B-1933-47EC-9D25-BD559FC55F30}" presName="parentText" presStyleLbl="node1" presStyleIdx="2" presStyleCnt="4">
        <dgm:presLayoutVars>
          <dgm:chMax val="0"/>
          <dgm:bulletEnabled val="1"/>
        </dgm:presLayoutVars>
      </dgm:prSet>
      <dgm:spPr/>
    </dgm:pt>
    <dgm:pt modelId="{7861F772-46EA-4FC1-B777-83D3DD0905BE}" type="pres">
      <dgm:prSet presAssocID="{E701FD7B-1933-47EC-9D25-BD559FC55F30}" presName="childText" presStyleLbl="revTx" presStyleIdx="2" presStyleCnt="4">
        <dgm:presLayoutVars>
          <dgm:bulletEnabled val="1"/>
        </dgm:presLayoutVars>
      </dgm:prSet>
      <dgm:spPr/>
    </dgm:pt>
    <dgm:pt modelId="{72186C5B-A0A3-4511-9019-BB0F560A7DD3}" type="pres">
      <dgm:prSet presAssocID="{D70C238E-D1BA-4A4A-BC5B-F639AF783832}" presName="parentText" presStyleLbl="node1" presStyleIdx="3" presStyleCnt="4">
        <dgm:presLayoutVars>
          <dgm:chMax val="0"/>
          <dgm:bulletEnabled val="1"/>
        </dgm:presLayoutVars>
      </dgm:prSet>
      <dgm:spPr/>
    </dgm:pt>
    <dgm:pt modelId="{7538A573-5093-4E36-ABCA-3FA2AB4F94D8}" type="pres">
      <dgm:prSet presAssocID="{D70C238E-D1BA-4A4A-BC5B-F639AF783832}" presName="childText" presStyleLbl="revTx" presStyleIdx="3" presStyleCnt="4">
        <dgm:presLayoutVars>
          <dgm:bulletEnabled val="1"/>
        </dgm:presLayoutVars>
      </dgm:prSet>
      <dgm:spPr/>
    </dgm:pt>
  </dgm:ptLst>
  <dgm:cxnLst>
    <dgm:cxn modelId="{69C78105-139B-4CEF-AF91-8D2F937EB94C}" srcId="{8003B71F-0A4B-4913-A70B-EBCA34BF8715}" destId="{861A0BC8-443B-4636-B3F7-4C9C57769CC1}" srcOrd="0" destOrd="0" parTransId="{DB9BC2AC-2FB5-4F3C-AECE-649975E1C36C}" sibTransId="{C9533FFF-28E2-4AA7-A20D-8B9DE62A902F}"/>
    <dgm:cxn modelId="{314BA806-71C8-49D7-94C7-2BF12EFF4D5E}" type="presOf" srcId="{D70C238E-D1BA-4A4A-BC5B-F639AF783832}" destId="{72186C5B-A0A3-4511-9019-BB0F560A7DD3}" srcOrd="0" destOrd="0" presId="urn:microsoft.com/office/officeart/2005/8/layout/vList2"/>
    <dgm:cxn modelId="{B64BF308-B970-4AC9-8C66-B35D0438A62C}" srcId="{E701FD7B-1933-47EC-9D25-BD559FC55F30}" destId="{B4DA15E4-0F38-4A77-9D9F-ECC461CEC7A7}" srcOrd="1" destOrd="0" parTransId="{EE555D10-ADD2-4611-B12C-A8CE55B44BB9}" sibTransId="{3D426CDF-4389-4A6A-8710-1A937246AE88}"/>
    <dgm:cxn modelId="{317EBC0C-7829-4E0B-9D5F-D5479889F887}" type="presOf" srcId="{E701FD7B-1933-47EC-9D25-BD559FC55F30}" destId="{746951B2-C227-48F7-8999-2BB387144E0D}" srcOrd="0" destOrd="0" presId="urn:microsoft.com/office/officeart/2005/8/layout/vList2"/>
    <dgm:cxn modelId="{15276B1C-7B83-4C61-AE13-D71B4EFD2547}" srcId="{2C1BB9DD-452B-4DDF-B3FC-9906937C2E04}" destId="{60D5547E-D166-4E29-A42B-1423EBDDB354}" srcOrd="0" destOrd="0" parTransId="{6DD6E588-BE6A-46BA-B890-FD6B137F5F47}" sibTransId="{F93184B7-0238-440D-B458-620328A9395B}"/>
    <dgm:cxn modelId="{8D68B835-4F94-466C-956C-DD290722CFA7}" type="presOf" srcId="{861A0BC8-443B-4636-B3F7-4C9C57769CC1}" destId="{FEDDE65B-88FE-481D-88A5-9A0E9C93FF45}" srcOrd="0" destOrd="0" presId="urn:microsoft.com/office/officeart/2005/8/layout/vList2"/>
    <dgm:cxn modelId="{AFE2D260-3F2C-4D7A-A6FB-530E4AF388B0}" type="presOf" srcId="{16964380-E133-42B4-917C-6A7136BB64E8}" destId="{7D858685-31F1-4CFE-BD8C-A818B11D5D27}" srcOrd="0" destOrd="0" presId="urn:microsoft.com/office/officeart/2005/8/layout/vList2"/>
    <dgm:cxn modelId="{CFB37466-8CDF-4E6B-B6B9-E2814B6AA4F4}" srcId="{16964380-E133-42B4-917C-6A7136BB64E8}" destId="{2C1BB9DD-452B-4DDF-B3FC-9906937C2E04}" srcOrd="0" destOrd="0" parTransId="{D2A4FC04-A153-42F3-B586-FE3E744913F9}" sibTransId="{DCB0B8D6-A096-4E1C-9227-E5B49D341CF9}"/>
    <dgm:cxn modelId="{E304206F-3436-406C-B415-471951CB790B}" srcId="{16964380-E133-42B4-917C-6A7136BB64E8}" destId="{E701FD7B-1933-47EC-9D25-BD559FC55F30}" srcOrd="2" destOrd="0" parTransId="{9462BA5A-F466-4071-967E-E1D9D9288049}" sibTransId="{7D4EA394-262C-466D-9590-B1AB671001D2}"/>
    <dgm:cxn modelId="{74E39F6F-B7E1-4B8C-A3C0-193B9AFE9B2E}" srcId="{E701FD7B-1933-47EC-9D25-BD559FC55F30}" destId="{0EE58260-3450-4877-AA96-156DC3146EEA}" srcOrd="0" destOrd="0" parTransId="{19AF44FA-65BB-447C-B255-8E6BAA79F1CE}" sibTransId="{A91F3361-6CB6-4562-AF5D-D13CB6136E23}"/>
    <dgm:cxn modelId="{F5795374-5474-4A10-9668-C25A4FCD6377}" srcId="{16964380-E133-42B4-917C-6A7136BB64E8}" destId="{8003B71F-0A4B-4913-A70B-EBCA34BF8715}" srcOrd="1" destOrd="0" parTransId="{BC315293-6F82-4727-9FA1-A2965F2E32BE}" sibTransId="{8DD337AF-4EEF-4D5F-9B21-F50B356250ED}"/>
    <dgm:cxn modelId="{B311CD56-E2A5-49F2-9E27-1A4E89F3BBB3}" type="presOf" srcId="{2C1BB9DD-452B-4DDF-B3FC-9906937C2E04}" destId="{D9C8B1C2-DABF-4C49-A540-254112F14D69}" srcOrd="0" destOrd="0" presId="urn:microsoft.com/office/officeart/2005/8/layout/vList2"/>
    <dgm:cxn modelId="{0DA50D85-980E-4B1E-B145-D70C35A69055}" type="presOf" srcId="{84442266-0388-48D4-B57E-A6FCA5493424}" destId="{7538A573-5093-4E36-ABCA-3FA2AB4F94D8}" srcOrd="0" destOrd="0" presId="urn:microsoft.com/office/officeart/2005/8/layout/vList2"/>
    <dgm:cxn modelId="{EE4D3486-4394-4FBF-B2FC-11A20288EA98}" type="presOf" srcId="{8003B71F-0A4B-4913-A70B-EBCA34BF8715}" destId="{F8E779E1-16FE-4B7E-BC35-45821A6DCBA5}" srcOrd="0" destOrd="0" presId="urn:microsoft.com/office/officeart/2005/8/layout/vList2"/>
    <dgm:cxn modelId="{C928E58F-E39E-47A7-9F29-A70EECD81BD1}" srcId="{16964380-E133-42B4-917C-6A7136BB64E8}" destId="{D70C238E-D1BA-4A4A-BC5B-F639AF783832}" srcOrd="3" destOrd="0" parTransId="{7984706C-4577-48E1-9E79-CCA97D40B091}" sibTransId="{4F240944-F3A1-4558-AFB4-B40847E856ED}"/>
    <dgm:cxn modelId="{08A7B897-C1E9-4B16-B0D9-C334FDF7EF14}" type="presOf" srcId="{60D5547E-D166-4E29-A42B-1423EBDDB354}" destId="{8C0FF49A-A5F8-4866-AE24-BF2F0B9405A3}" srcOrd="0" destOrd="0" presId="urn:microsoft.com/office/officeart/2005/8/layout/vList2"/>
    <dgm:cxn modelId="{234D80BD-F75A-436B-AD5D-C1E31E6AF2A7}" srcId="{D70C238E-D1BA-4A4A-BC5B-F639AF783832}" destId="{84442266-0388-48D4-B57E-A6FCA5493424}" srcOrd="0" destOrd="0" parTransId="{D93F2424-58FB-4738-8D2B-8DCB6A734F4C}" sibTransId="{CF89844C-35E2-4F50-B0F5-2C902BBE45C6}"/>
    <dgm:cxn modelId="{6B6249C7-F8BE-4BD7-AF5D-A0E817447AFA}" type="presOf" srcId="{0EE58260-3450-4877-AA96-156DC3146EEA}" destId="{7861F772-46EA-4FC1-B777-83D3DD0905BE}" srcOrd="0" destOrd="0" presId="urn:microsoft.com/office/officeart/2005/8/layout/vList2"/>
    <dgm:cxn modelId="{4F850AE6-19EC-468B-8884-88972DB876F8}" type="presOf" srcId="{B4DA15E4-0F38-4A77-9D9F-ECC461CEC7A7}" destId="{7861F772-46EA-4FC1-B777-83D3DD0905BE}" srcOrd="0" destOrd="1" presId="urn:microsoft.com/office/officeart/2005/8/layout/vList2"/>
    <dgm:cxn modelId="{9AB46BAD-7DE2-4F18-8DE4-49319F46A39D}" type="presParOf" srcId="{7D858685-31F1-4CFE-BD8C-A818B11D5D27}" destId="{D9C8B1C2-DABF-4C49-A540-254112F14D69}" srcOrd="0" destOrd="0" presId="urn:microsoft.com/office/officeart/2005/8/layout/vList2"/>
    <dgm:cxn modelId="{80056E4B-E8A9-4414-907C-A61342163931}" type="presParOf" srcId="{7D858685-31F1-4CFE-BD8C-A818B11D5D27}" destId="{8C0FF49A-A5F8-4866-AE24-BF2F0B9405A3}" srcOrd="1" destOrd="0" presId="urn:microsoft.com/office/officeart/2005/8/layout/vList2"/>
    <dgm:cxn modelId="{863BE592-9849-49CE-A98F-ACB8DAC88B00}" type="presParOf" srcId="{7D858685-31F1-4CFE-BD8C-A818B11D5D27}" destId="{F8E779E1-16FE-4B7E-BC35-45821A6DCBA5}" srcOrd="2" destOrd="0" presId="urn:microsoft.com/office/officeart/2005/8/layout/vList2"/>
    <dgm:cxn modelId="{09953A0F-222E-42E3-B189-FBF29813067C}" type="presParOf" srcId="{7D858685-31F1-4CFE-BD8C-A818B11D5D27}" destId="{FEDDE65B-88FE-481D-88A5-9A0E9C93FF45}" srcOrd="3" destOrd="0" presId="urn:microsoft.com/office/officeart/2005/8/layout/vList2"/>
    <dgm:cxn modelId="{891A8873-FB00-476A-8AFD-D84575E649AA}" type="presParOf" srcId="{7D858685-31F1-4CFE-BD8C-A818B11D5D27}" destId="{746951B2-C227-48F7-8999-2BB387144E0D}" srcOrd="4" destOrd="0" presId="urn:microsoft.com/office/officeart/2005/8/layout/vList2"/>
    <dgm:cxn modelId="{17B7C718-6A10-4E7D-8474-BF18BC6C596A}" type="presParOf" srcId="{7D858685-31F1-4CFE-BD8C-A818B11D5D27}" destId="{7861F772-46EA-4FC1-B777-83D3DD0905BE}" srcOrd="5" destOrd="0" presId="urn:microsoft.com/office/officeart/2005/8/layout/vList2"/>
    <dgm:cxn modelId="{A3748993-8333-4733-8FFC-B4BCD5C8BCA0}" type="presParOf" srcId="{7D858685-31F1-4CFE-BD8C-A818B11D5D27}" destId="{72186C5B-A0A3-4511-9019-BB0F560A7DD3}" srcOrd="6" destOrd="0" presId="urn:microsoft.com/office/officeart/2005/8/layout/vList2"/>
    <dgm:cxn modelId="{2DC95443-159C-4973-997B-339CE1F94605}" type="presParOf" srcId="{7D858685-31F1-4CFE-BD8C-A818B11D5D27}" destId="{7538A573-5093-4E36-ABCA-3FA2AB4F94D8}" srcOrd="7"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1F796B42-CC6C-4ABA-8BCF-0F1E587FFF59}"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pt-BR"/>
        </a:p>
      </dgm:t>
    </dgm:pt>
    <dgm:pt modelId="{297D0878-32E7-42D1-8F24-4B1B7BC65CDD}">
      <dgm:prSet/>
      <dgm:spPr/>
      <dgm:t>
        <a:bodyPr/>
        <a:lstStyle/>
        <a:p>
          <a:r>
            <a:rPr lang="pt-BR" b="1">
              <a:latin typeface="Arial" panose="020B0604020202020204" pitchFamily="34" charset="0"/>
              <a:cs typeface="Arial" panose="020B0604020202020204" pitchFamily="34" charset="0"/>
            </a:rPr>
            <a:t>Offset</a:t>
          </a:r>
          <a:r>
            <a:rPr lang="pt-BR">
              <a:latin typeface="Arial" panose="020B0604020202020204" pitchFamily="34" charset="0"/>
              <a:cs typeface="Arial" panose="020B0604020202020204" pitchFamily="34" charset="0"/>
            </a:rPr>
            <a:t> – Posição no arquivo onde uma leitura ou escrita será efetuada</a:t>
          </a:r>
        </a:p>
      </dgm:t>
    </dgm:pt>
    <dgm:pt modelId="{D152BDDF-CF3F-4AC0-821D-1568F4852C5A}" type="parTrans" cxnId="{0B25A60E-F9AB-4794-8DAF-969892803922}">
      <dgm:prSet/>
      <dgm:spPr/>
      <dgm:t>
        <a:bodyPr/>
        <a:lstStyle/>
        <a:p>
          <a:endParaRPr lang="pt-BR">
            <a:latin typeface="Arial" panose="020B0604020202020204" pitchFamily="34" charset="0"/>
            <a:cs typeface="Arial" panose="020B0604020202020204" pitchFamily="34" charset="0"/>
          </a:endParaRPr>
        </a:p>
      </dgm:t>
    </dgm:pt>
    <dgm:pt modelId="{A1DEB238-C4F7-405E-A932-223ADEFC5749}" type="sibTrans" cxnId="{0B25A60E-F9AB-4794-8DAF-969892803922}">
      <dgm:prSet/>
      <dgm:spPr/>
      <dgm:t>
        <a:bodyPr/>
        <a:lstStyle/>
        <a:p>
          <a:endParaRPr lang="pt-BR">
            <a:latin typeface="Arial" panose="020B0604020202020204" pitchFamily="34" charset="0"/>
            <a:cs typeface="Arial" panose="020B0604020202020204" pitchFamily="34" charset="0"/>
          </a:endParaRPr>
        </a:p>
      </dgm:t>
    </dgm:pt>
    <dgm:pt modelId="{8231B088-F7C1-4339-B408-93100432F456}">
      <dgm:prSet/>
      <dgm:spPr/>
      <dgm:t>
        <a:bodyPr/>
        <a:lstStyle/>
        <a:p>
          <a:r>
            <a:rPr lang="pt-BR">
              <a:latin typeface="Arial" panose="020B0604020202020204" pitchFamily="34" charset="0"/>
              <a:cs typeface="Arial" panose="020B0604020202020204" pitchFamily="34" charset="0"/>
            </a:rPr>
            <a:t>No SQL, tudo é controlado utilizando o tamanho das páginas de 8192 bytes (8KB), então se o SQL quer ler um pageid 34512, ele faz 34512 * 8192 e sabe que o Offset da página 34512 é 266338304.</a:t>
          </a:r>
        </a:p>
      </dgm:t>
    </dgm:pt>
    <dgm:pt modelId="{21ADC5EE-E895-4281-B60A-5104F3113CA9}" type="parTrans" cxnId="{C575ABA0-CCB3-4BAA-B3AF-0366BE1EE50B}">
      <dgm:prSet/>
      <dgm:spPr/>
      <dgm:t>
        <a:bodyPr/>
        <a:lstStyle/>
        <a:p>
          <a:endParaRPr lang="pt-BR">
            <a:latin typeface="Arial" panose="020B0604020202020204" pitchFamily="34" charset="0"/>
            <a:cs typeface="Arial" panose="020B0604020202020204" pitchFamily="34" charset="0"/>
          </a:endParaRPr>
        </a:p>
      </dgm:t>
    </dgm:pt>
    <dgm:pt modelId="{6CECA893-A0C1-4C86-A7BF-EBF903C70D76}" type="sibTrans" cxnId="{C575ABA0-CCB3-4BAA-B3AF-0366BE1EE50B}">
      <dgm:prSet/>
      <dgm:spPr/>
      <dgm:t>
        <a:bodyPr/>
        <a:lstStyle/>
        <a:p>
          <a:endParaRPr lang="pt-BR">
            <a:latin typeface="Arial" panose="020B0604020202020204" pitchFamily="34" charset="0"/>
            <a:cs typeface="Arial" panose="020B0604020202020204" pitchFamily="34" charset="0"/>
          </a:endParaRPr>
        </a:p>
      </dgm:t>
    </dgm:pt>
    <dgm:pt modelId="{3D39A337-73CF-42CF-96A6-AB316E76B0AC}">
      <dgm:prSet/>
      <dgm:spPr/>
      <dgm:t>
        <a:bodyPr/>
        <a:lstStyle/>
        <a:p>
          <a:r>
            <a:rPr lang="pt-BR" b="1">
              <a:latin typeface="Arial" panose="020B0604020202020204" pitchFamily="34" charset="0"/>
              <a:cs typeface="Arial" panose="020B0604020202020204" pitchFamily="34" charset="0"/>
            </a:rPr>
            <a:t>I/O lenght </a:t>
          </a:r>
          <a:r>
            <a:rPr lang="pt-BR">
              <a:latin typeface="Arial" panose="020B0604020202020204" pitchFamily="34" charset="0"/>
              <a:cs typeface="Arial" panose="020B0604020202020204" pitchFamily="34" charset="0"/>
            </a:rPr>
            <a:t>– Tamanho do I/O enviado</a:t>
          </a:r>
        </a:p>
      </dgm:t>
    </dgm:pt>
    <dgm:pt modelId="{3A6ADABF-BD50-4408-8265-5B54506897C8}" type="parTrans" cxnId="{13FAD444-2858-4D31-892B-727552591655}">
      <dgm:prSet/>
      <dgm:spPr/>
      <dgm:t>
        <a:bodyPr/>
        <a:lstStyle/>
        <a:p>
          <a:endParaRPr lang="pt-BR">
            <a:latin typeface="Arial" panose="020B0604020202020204" pitchFamily="34" charset="0"/>
            <a:cs typeface="Arial" panose="020B0604020202020204" pitchFamily="34" charset="0"/>
          </a:endParaRPr>
        </a:p>
      </dgm:t>
    </dgm:pt>
    <dgm:pt modelId="{D7216190-A897-4801-A1CB-BF53D7497AD9}" type="sibTrans" cxnId="{13FAD444-2858-4D31-892B-727552591655}">
      <dgm:prSet/>
      <dgm:spPr/>
      <dgm:t>
        <a:bodyPr/>
        <a:lstStyle/>
        <a:p>
          <a:endParaRPr lang="pt-BR">
            <a:latin typeface="Arial" panose="020B0604020202020204" pitchFamily="34" charset="0"/>
            <a:cs typeface="Arial" panose="020B0604020202020204" pitchFamily="34" charset="0"/>
          </a:endParaRPr>
        </a:p>
      </dgm:t>
    </dgm:pt>
    <dgm:pt modelId="{D80A9D3E-593A-4B46-885E-8798D20560B6}">
      <dgm:prSet/>
      <dgm:spPr/>
      <dgm:t>
        <a:bodyPr/>
        <a:lstStyle/>
        <a:p>
          <a:r>
            <a:rPr lang="pt-BR" b="1">
              <a:latin typeface="Arial" panose="020B0604020202020204" pitchFamily="34" charset="0"/>
              <a:cs typeface="Arial" panose="020B0604020202020204" pitchFamily="34" charset="0"/>
            </a:rPr>
            <a:t>Outstanding I/O </a:t>
          </a:r>
          <a:r>
            <a:rPr lang="pt-BR">
              <a:latin typeface="Arial" panose="020B0604020202020204" pitchFamily="34" charset="0"/>
              <a:cs typeface="Arial" panose="020B0604020202020204" pitchFamily="34" charset="0"/>
            </a:rPr>
            <a:t>– I/O enviado pro o disco</a:t>
          </a:r>
        </a:p>
      </dgm:t>
    </dgm:pt>
    <dgm:pt modelId="{A05F98F3-AA0B-49C5-9324-E47F67FDF52E}" type="parTrans" cxnId="{C35CE30F-84A6-4F40-ABC8-25E046410B33}">
      <dgm:prSet/>
      <dgm:spPr/>
      <dgm:t>
        <a:bodyPr/>
        <a:lstStyle/>
        <a:p>
          <a:endParaRPr lang="pt-BR">
            <a:latin typeface="Arial" panose="020B0604020202020204" pitchFamily="34" charset="0"/>
            <a:cs typeface="Arial" panose="020B0604020202020204" pitchFamily="34" charset="0"/>
          </a:endParaRPr>
        </a:p>
      </dgm:t>
    </dgm:pt>
    <dgm:pt modelId="{EEB0EB11-3F56-418B-9A4E-38CA58A0609F}" type="sibTrans" cxnId="{C35CE30F-84A6-4F40-ABC8-25E046410B33}">
      <dgm:prSet/>
      <dgm:spPr/>
      <dgm:t>
        <a:bodyPr/>
        <a:lstStyle/>
        <a:p>
          <a:endParaRPr lang="pt-BR">
            <a:latin typeface="Arial" panose="020B0604020202020204" pitchFamily="34" charset="0"/>
            <a:cs typeface="Arial" panose="020B0604020202020204" pitchFamily="34" charset="0"/>
          </a:endParaRPr>
        </a:p>
      </dgm:t>
    </dgm:pt>
    <dgm:pt modelId="{9B536D60-1E13-4C8F-8E31-36B41E2EDBFA}">
      <dgm:prSet/>
      <dgm:spPr/>
      <dgm:t>
        <a:bodyPr/>
        <a:lstStyle/>
        <a:p>
          <a:r>
            <a:rPr lang="en-US" b="1">
              <a:latin typeface="Arial" panose="020B0604020202020204" pitchFamily="34" charset="0"/>
              <a:cs typeface="Arial" panose="020B0604020202020204" pitchFamily="34" charset="0"/>
            </a:rPr>
            <a:t>CreateEvent</a:t>
          </a:r>
          <a:r>
            <a:rPr lang="en-US">
              <a:latin typeface="Arial" panose="020B0604020202020204" pitchFamily="34" charset="0"/>
              <a:cs typeface="Arial" panose="020B0604020202020204" pitchFamily="34" charset="0"/>
            </a:rPr>
            <a:t> – Eventos ou threads (CreateThread)</a:t>
          </a:r>
          <a:endParaRPr lang="pt-BR">
            <a:latin typeface="Arial" panose="020B0604020202020204" pitchFamily="34" charset="0"/>
            <a:cs typeface="Arial" panose="020B0604020202020204" pitchFamily="34" charset="0"/>
          </a:endParaRPr>
        </a:p>
      </dgm:t>
    </dgm:pt>
    <dgm:pt modelId="{0C499DC8-E1D7-4C7B-859F-954201E3130B}" type="parTrans" cxnId="{2794524C-5ED0-4B4D-9895-56B8B16EA6B7}">
      <dgm:prSet/>
      <dgm:spPr/>
      <dgm:t>
        <a:bodyPr/>
        <a:lstStyle/>
        <a:p>
          <a:endParaRPr lang="pt-BR">
            <a:latin typeface="Arial" panose="020B0604020202020204" pitchFamily="34" charset="0"/>
            <a:cs typeface="Arial" panose="020B0604020202020204" pitchFamily="34" charset="0"/>
          </a:endParaRPr>
        </a:p>
      </dgm:t>
    </dgm:pt>
    <dgm:pt modelId="{DC6B01E6-C235-4754-ADD3-E125EC04FB56}" type="sibTrans" cxnId="{2794524C-5ED0-4B4D-9895-56B8B16EA6B7}">
      <dgm:prSet/>
      <dgm:spPr/>
      <dgm:t>
        <a:bodyPr/>
        <a:lstStyle/>
        <a:p>
          <a:endParaRPr lang="pt-BR">
            <a:latin typeface="Arial" panose="020B0604020202020204" pitchFamily="34" charset="0"/>
            <a:cs typeface="Arial" panose="020B0604020202020204" pitchFamily="34" charset="0"/>
          </a:endParaRPr>
        </a:p>
      </dgm:t>
    </dgm:pt>
    <dgm:pt modelId="{437CD929-4E1E-4DBA-8529-989AC6EA2164}">
      <dgm:prSet/>
      <dgm:spPr/>
      <dgm:t>
        <a:bodyPr/>
        <a:lstStyle/>
        <a:p>
          <a:r>
            <a:rPr lang="en-US" b="1">
              <a:latin typeface="Arial" panose="020B0604020202020204" pitchFamily="34" charset="0"/>
              <a:cs typeface="Arial" panose="020B0604020202020204" pitchFamily="34" charset="0"/>
            </a:rPr>
            <a:t>ReadFile</a:t>
          </a:r>
          <a:endParaRPr lang="pt-BR">
            <a:latin typeface="Arial" panose="020B0604020202020204" pitchFamily="34" charset="0"/>
            <a:cs typeface="Arial" panose="020B0604020202020204" pitchFamily="34" charset="0"/>
          </a:endParaRPr>
        </a:p>
      </dgm:t>
    </dgm:pt>
    <dgm:pt modelId="{4BBCDA38-90CF-4CD8-8A48-6721083FC3DA}" type="parTrans" cxnId="{42F4612D-6C68-4A05-9B5F-F2F291223E29}">
      <dgm:prSet/>
      <dgm:spPr/>
      <dgm:t>
        <a:bodyPr/>
        <a:lstStyle/>
        <a:p>
          <a:endParaRPr lang="pt-BR">
            <a:latin typeface="Arial" panose="020B0604020202020204" pitchFamily="34" charset="0"/>
            <a:cs typeface="Arial" panose="020B0604020202020204" pitchFamily="34" charset="0"/>
          </a:endParaRPr>
        </a:p>
      </dgm:t>
    </dgm:pt>
    <dgm:pt modelId="{6F9E0191-73B6-4A84-8369-77DA47C82809}" type="sibTrans" cxnId="{42F4612D-6C68-4A05-9B5F-F2F291223E29}">
      <dgm:prSet/>
      <dgm:spPr/>
      <dgm:t>
        <a:bodyPr/>
        <a:lstStyle/>
        <a:p>
          <a:endParaRPr lang="pt-BR">
            <a:latin typeface="Arial" panose="020B0604020202020204" pitchFamily="34" charset="0"/>
            <a:cs typeface="Arial" panose="020B0604020202020204" pitchFamily="34" charset="0"/>
          </a:endParaRPr>
        </a:p>
      </dgm:t>
    </dgm:pt>
    <dgm:pt modelId="{B9C5108C-A577-42BF-BC94-A3BA4A080763}">
      <dgm:prSet/>
      <dgm:spPr/>
      <dgm:t>
        <a:bodyPr/>
        <a:lstStyle/>
        <a:p>
          <a:r>
            <a:rPr lang="en-US">
              <a:latin typeface="Arial" panose="020B0604020202020204" pitchFamily="34" charset="0"/>
              <a:cs typeface="Arial" panose="020B0604020202020204" pitchFamily="34" charset="0"/>
            </a:rPr>
            <a:t>Utilizado para fazer leitura de um arquivo</a:t>
          </a:r>
          <a:endParaRPr lang="pt-BR">
            <a:latin typeface="Arial" panose="020B0604020202020204" pitchFamily="34" charset="0"/>
            <a:cs typeface="Arial" panose="020B0604020202020204" pitchFamily="34" charset="0"/>
          </a:endParaRPr>
        </a:p>
      </dgm:t>
    </dgm:pt>
    <dgm:pt modelId="{11D2B668-E044-476A-9286-0FA78176DD96}" type="parTrans" cxnId="{5209F4D9-834A-4C85-BDBD-066853F0A9A0}">
      <dgm:prSet/>
      <dgm:spPr/>
      <dgm:t>
        <a:bodyPr/>
        <a:lstStyle/>
        <a:p>
          <a:endParaRPr lang="pt-BR">
            <a:latin typeface="Arial" panose="020B0604020202020204" pitchFamily="34" charset="0"/>
            <a:cs typeface="Arial" panose="020B0604020202020204" pitchFamily="34" charset="0"/>
          </a:endParaRPr>
        </a:p>
      </dgm:t>
    </dgm:pt>
    <dgm:pt modelId="{4B1E3385-4C7B-4AA3-BF7E-36BCF1F0BB06}" type="sibTrans" cxnId="{5209F4D9-834A-4C85-BDBD-066853F0A9A0}">
      <dgm:prSet/>
      <dgm:spPr/>
      <dgm:t>
        <a:bodyPr/>
        <a:lstStyle/>
        <a:p>
          <a:endParaRPr lang="pt-BR">
            <a:latin typeface="Arial" panose="020B0604020202020204" pitchFamily="34" charset="0"/>
            <a:cs typeface="Arial" panose="020B0604020202020204" pitchFamily="34" charset="0"/>
          </a:endParaRPr>
        </a:p>
      </dgm:t>
    </dgm:pt>
    <dgm:pt modelId="{9FD282DD-6AEB-479E-B89C-36B8DE48D3F0}">
      <dgm:prSet/>
      <dgm:spPr/>
      <dgm:t>
        <a:bodyPr/>
        <a:lstStyle/>
        <a:p>
          <a:r>
            <a:rPr lang="en-US">
              <a:latin typeface="Arial" panose="020B0604020202020204" pitchFamily="34" charset="0"/>
              <a:cs typeface="Arial" panose="020B0604020202020204" pitchFamily="34" charset="0"/>
            </a:rPr>
            <a:t>Pode ser utilizado para fazer um I/O sync ou async</a:t>
          </a:r>
          <a:endParaRPr lang="pt-BR">
            <a:latin typeface="Arial" panose="020B0604020202020204" pitchFamily="34" charset="0"/>
            <a:cs typeface="Arial" panose="020B0604020202020204" pitchFamily="34" charset="0"/>
          </a:endParaRPr>
        </a:p>
      </dgm:t>
    </dgm:pt>
    <dgm:pt modelId="{418B90F6-8636-4BBD-92CB-922433B841AF}" type="parTrans" cxnId="{69BDE5FD-C13A-4F93-A6CC-DE8CBD7376EB}">
      <dgm:prSet/>
      <dgm:spPr/>
      <dgm:t>
        <a:bodyPr/>
        <a:lstStyle/>
        <a:p>
          <a:endParaRPr lang="pt-BR">
            <a:latin typeface="Arial" panose="020B0604020202020204" pitchFamily="34" charset="0"/>
            <a:cs typeface="Arial" panose="020B0604020202020204" pitchFamily="34" charset="0"/>
          </a:endParaRPr>
        </a:p>
      </dgm:t>
    </dgm:pt>
    <dgm:pt modelId="{1D39D7CF-5AB0-468A-9F98-2A2F8B4EA01D}" type="sibTrans" cxnId="{69BDE5FD-C13A-4F93-A6CC-DE8CBD7376EB}">
      <dgm:prSet/>
      <dgm:spPr/>
      <dgm:t>
        <a:bodyPr/>
        <a:lstStyle/>
        <a:p>
          <a:endParaRPr lang="pt-BR">
            <a:latin typeface="Arial" panose="020B0604020202020204" pitchFamily="34" charset="0"/>
            <a:cs typeface="Arial" panose="020B0604020202020204" pitchFamily="34" charset="0"/>
          </a:endParaRPr>
        </a:p>
      </dgm:t>
    </dgm:pt>
    <dgm:pt modelId="{8B111296-C630-4C58-B68C-4A35D86FD872}">
      <dgm:prSet/>
      <dgm:spPr/>
      <dgm:t>
        <a:bodyPr/>
        <a:lstStyle/>
        <a:p>
          <a:r>
            <a:rPr lang="en-US">
              <a:latin typeface="Arial" panose="020B0604020202020204" pitchFamily="34" charset="0"/>
              <a:cs typeface="Arial" panose="020B0604020202020204" pitchFamily="34" charset="0"/>
            </a:rPr>
            <a:t>No caso do Async, é preciso abrir o arquivo com FILE_FLAG_OVERLAPPED e passar uma estrutura overlapped na chamada do ReadFile</a:t>
          </a:r>
          <a:endParaRPr lang="pt-BR">
            <a:latin typeface="Arial" panose="020B0604020202020204" pitchFamily="34" charset="0"/>
            <a:cs typeface="Arial" panose="020B0604020202020204" pitchFamily="34" charset="0"/>
          </a:endParaRPr>
        </a:p>
      </dgm:t>
    </dgm:pt>
    <dgm:pt modelId="{32930598-BB8C-4575-AFCD-0144206462CC}" type="parTrans" cxnId="{84BE379D-5C21-4A47-899B-0F7BEE728855}">
      <dgm:prSet/>
      <dgm:spPr/>
      <dgm:t>
        <a:bodyPr/>
        <a:lstStyle/>
        <a:p>
          <a:endParaRPr lang="pt-BR">
            <a:latin typeface="Arial" panose="020B0604020202020204" pitchFamily="34" charset="0"/>
            <a:cs typeface="Arial" panose="020B0604020202020204" pitchFamily="34" charset="0"/>
          </a:endParaRPr>
        </a:p>
      </dgm:t>
    </dgm:pt>
    <dgm:pt modelId="{E1BB6C5B-A70E-40D4-83DF-476C266B4B22}" type="sibTrans" cxnId="{84BE379D-5C21-4A47-899B-0F7BEE728855}">
      <dgm:prSet/>
      <dgm:spPr/>
      <dgm:t>
        <a:bodyPr/>
        <a:lstStyle/>
        <a:p>
          <a:endParaRPr lang="pt-BR">
            <a:latin typeface="Arial" panose="020B0604020202020204" pitchFamily="34" charset="0"/>
            <a:cs typeface="Arial" panose="020B0604020202020204" pitchFamily="34" charset="0"/>
          </a:endParaRPr>
        </a:p>
      </dgm:t>
    </dgm:pt>
    <dgm:pt modelId="{83EE9C8A-BF75-4545-B265-9B6A42F97AED}">
      <dgm:prSet/>
      <dgm:spPr/>
      <dgm:t>
        <a:bodyPr/>
        <a:lstStyle/>
        <a:p>
          <a:r>
            <a:rPr lang="pt-BR" b="1">
              <a:latin typeface="Arial" panose="020B0604020202020204" pitchFamily="34" charset="0"/>
              <a:cs typeface="Arial" panose="020B0604020202020204" pitchFamily="34" charset="0"/>
            </a:rPr>
            <a:t>ReadFileEx</a:t>
          </a:r>
          <a:endParaRPr lang="pt-BR">
            <a:latin typeface="Arial" panose="020B0604020202020204" pitchFamily="34" charset="0"/>
            <a:cs typeface="Arial" panose="020B0604020202020204" pitchFamily="34" charset="0"/>
          </a:endParaRPr>
        </a:p>
      </dgm:t>
    </dgm:pt>
    <dgm:pt modelId="{5654F755-9575-4D69-8D97-2BC70110B6DD}" type="parTrans" cxnId="{B592D192-0CB6-47BE-9D2A-EB2992232BF7}">
      <dgm:prSet/>
      <dgm:spPr/>
      <dgm:t>
        <a:bodyPr/>
        <a:lstStyle/>
        <a:p>
          <a:endParaRPr lang="pt-BR">
            <a:latin typeface="Arial" panose="020B0604020202020204" pitchFamily="34" charset="0"/>
            <a:cs typeface="Arial" panose="020B0604020202020204" pitchFamily="34" charset="0"/>
          </a:endParaRPr>
        </a:p>
      </dgm:t>
    </dgm:pt>
    <dgm:pt modelId="{CDA6CDB2-7394-4B9F-B348-778F32E51ADF}" type="sibTrans" cxnId="{B592D192-0CB6-47BE-9D2A-EB2992232BF7}">
      <dgm:prSet/>
      <dgm:spPr/>
      <dgm:t>
        <a:bodyPr/>
        <a:lstStyle/>
        <a:p>
          <a:endParaRPr lang="pt-BR">
            <a:latin typeface="Arial" panose="020B0604020202020204" pitchFamily="34" charset="0"/>
            <a:cs typeface="Arial" panose="020B0604020202020204" pitchFamily="34" charset="0"/>
          </a:endParaRPr>
        </a:p>
      </dgm:t>
    </dgm:pt>
    <dgm:pt modelId="{05728016-B27D-482D-968F-57678033FFD9}">
      <dgm:prSet/>
      <dgm:spPr/>
      <dgm:t>
        <a:bodyPr/>
        <a:lstStyle/>
        <a:p>
          <a:r>
            <a:rPr lang="pt-BR">
              <a:latin typeface="Arial" panose="020B0604020202020204" pitchFamily="34" charset="0"/>
              <a:cs typeface="Arial" panose="020B0604020202020204" pitchFamily="34" charset="0"/>
            </a:rPr>
            <a:t>Somente utilizada para fazer async I/Os</a:t>
          </a:r>
        </a:p>
      </dgm:t>
    </dgm:pt>
    <dgm:pt modelId="{B8667FE8-6CD7-4914-B76D-A35E82238C85}" type="parTrans" cxnId="{3CE24F78-63E5-4250-8FB7-67879822D524}">
      <dgm:prSet/>
      <dgm:spPr/>
      <dgm:t>
        <a:bodyPr/>
        <a:lstStyle/>
        <a:p>
          <a:endParaRPr lang="pt-BR">
            <a:latin typeface="Arial" panose="020B0604020202020204" pitchFamily="34" charset="0"/>
            <a:cs typeface="Arial" panose="020B0604020202020204" pitchFamily="34" charset="0"/>
          </a:endParaRPr>
        </a:p>
      </dgm:t>
    </dgm:pt>
    <dgm:pt modelId="{A3894049-AF15-44C9-A9CB-99A960A843DA}" type="sibTrans" cxnId="{3CE24F78-63E5-4250-8FB7-67879822D524}">
      <dgm:prSet/>
      <dgm:spPr/>
      <dgm:t>
        <a:bodyPr/>
        <a:lstStyle/>
        <a:p>
          <a:endParaRPr lang="pt-BR">
            <a:latin typeface="Arial" panose="020B0604020202020204" pitchFamily="34" charset="0"/>
            <a:cs typeface="Arial" panose="020B0604020202020204" pitchFamily="34" charset="0"/>
          </a:endParaRPr>
        </a:p>
      </dgm:t>
    </dgm:pt>
    <dgm:pt modelId="{E10DD358-DD72-4715-89B5-F4B98C6CF8C7}">
      <dgm:prSet/>
      <dgm:spPr/>
      <dgm:t>
        <a:bodyPr/>
        <a:lstStyle/>
        <a:p>
          <a:r>
            <a:rPr lang="pt-BR">
              <a:latin typeface="Arial" panose="020B0604020202020204" pitchFamily="34" charset="0"/>
              <a:cs typeface="Arial" panose="020B0604020202020204" pitchFamily="34" charset="0"/>
            </a:rPr>
            <a:t>Vantagem de conseguirmos utilizar uma APC (Asynchrohous Procedure Call) e chamar uma  “CompletionRoutine” quando o evento for sinalizado</a:t>
          </a:r>
        </a:p>
      </dgm:t>
    </dgm:pt>
    <dgm:pt modelId="{773F0E02-CEB8-454B-B145-FE72BF50C3AF}" type="parTrans" cxnId="{C8E4AA1A-62E8-4424-9FDB-DD650F6143D1}">
      <dgm:prSet/>
      <dgm:spPr/>
      <dgm:t>
        <a:bodyPr/>
        <a:lstStyle/>
        <a:p>
          <a:endParaRPr lang="pt-BR">
            <a:latin typeface="Arial" panose="020B0604020202020204" pitchFamily="34" charset="0"/>
            <a:cs typeface="Arial" panose="020B0604020202020204" pitchFamily="34" charset="0"/>
          </a:endParaRPr>
        </a:p>
      </dgm:t>
    </dgm:pt>
    <dgm:pt modelId="{B70F63F3-4D04-4B71-9DE6-059BFDDA16F3}" type="sibTrans" cxnId="{C8E4AA1A-62E8-4424-9FDB-DD650F6143D1}">
      <dgm:prSet/>
      <dgm:spPr/>
      <dgm:t>
        <a:bodyPr/>
        <a:lstStyle/>
        <a:p>
          <a:endParaRPr lang="pt-BR">
            <a:latin typeface="Arial" panose="020B0604020202020204" pitchFamily="34" charset="0"/>
            <a:cs typeface="Arial" panose="020B0604020202020204" pitchFamily="34" charset="0"/>
          </a:endParaRPr>
        </a:p>
      </dgm:t>
    </dgm:pt>
    <dgm:pt modelId="{FD5464E0-1DE1-440B-89B8-6CEEB82240DF}">
      <dgm:prSet/>
      <dgm:spPr/>
      <dgm:t>
        <a:bodyPr/>
        <a:lstStyle/>
        <a:p>
          <a:r>
            <a:rPr lang="pt-BR">
              <a:latin typeface="Arial" panose="020B0604020202020204" pitchFamily="34" charset="0"/>
              <a:cs typeface="Arial" panose="020B0604020202020204" pitchFamily="34" charset="0"/>
            </a:rPr>
            <a:t>Número de bytes lidos, é retornado via chamada da GetOverlappedResult passando a estrutura overlapped utilizada no ReadFileEx</a:t>
          </a:r>
        </a:p>
      </dgm:t>
    </dgm:pt>
    <dgm:pt modelId="{B836E27B-F96A-4EEE-99ED-C20EC5936222}" type="parTrans" cxnId="{AC9917FE-7BC2-4CE8-A015-37C2A5381E11}">
      <dgm:prSet/>
      <dgm:spPr/>
      <dgm:t>
        <a:bodyPr/>
        <a:lstStyle/>
        <a:p>
          <a:endParaRPr lang="pt-BR">
            <a:latin typeface="Arial" panose="020B0604020202020204" pitchFamily="34" charset="0"/>
            <a:cs typeface="Arial" panose="020B0604020202020204" pitchFamily="34" charset="0"/>
          </a:endParaRPr>
        </a:p>
      </dgm:t>
    </dgm:pt>
    <dgm:pt modelId="{23C03F4B-6283-4C1A-95EA-A59F83B669A9}" type="sibTrans" cxnId="{AC9917FE-7BC2-4CE8-A015-37C2A5381E11}">
      <dgm:prSet/>
      <dgm:spPr/>
      <dgm:t>
        <a:bodyPr/>
        <a:lstStyle/>
        <a:p>
          <a:endParaRPr lang="pt-BR">
            <a:latin typeface="Arial" panose="020B0604020202020204" pitchFamily="34" charset="0"/>
            <a:cs typeface="Arial" panose="020B0604020202020204" pitchFamily="34" charset="0"/>
          </a:endParaRPr>
        </a:p>
      </dgm:t>
    </dgm:pt>
    <dgm:pt modelId="{5D9127C3-214A-4151-B5A4-69FA79BE2922}">
      <dgm:prSet/>
      <dgm:spPr/>
      <dgm:t>
        <a:bodyPr/>
        <a:lstStyle/>
        <a:p>
          <a:r>
            <a:rPr lang="pt-BR" b="1">
              <a:latin typeface="Arial" panose="020B0604020202020204" pitchFamily="34" charset="0"/>
              <a:cs typeface="Arial" panose="020B0604020202020204" pitchFamily="34" charset="0"/>
            </a:rPr>
            <a:t>Decisão final de se I/O vai ser Async ou Sync, é do Windows</a:t>
          </a:r>
          <a:endParaRPr lang="pt-BR">
            <a:latin typeface="Arial" panose="020B0604020202020204" pitchFamily="34" charset="0"/>
            <a:cs typeface="Arial" panose="020B0604020202020204" pitchFamily="34" charset="0"/>
          </a:endParaRPr>
        </a:p>
      </dgm:t>
    </dgm:pt>
    <dgm:pt modelId="{16FBEE5F-716C-4AC9-951F-0C858B624003}" type="parTrans" cxnId="{918B1B42-CB61-45BB-83A5-8A8331DFADCC}">
      <dgm:prSet/>
      <dgm:spPr/>
      <dgm:t>
        <a:bodyPr/>
        <a:lstStyle/>
        <a:p>
          <a:endParaRPr lang="pt-BR">
            <a:latin typeface="Arial" panose="020B0604020202020204" pitchFamily="34" charset="0"/>
            <a:cs typeface="Arial" panose="020B0604020202020204" pitchFamily="34" charset="0"/>
          </a:endParaRPr>
        </a:p>
      </dgm:t>
    </dgm:pt>
    <dgm:pt modelId="{E26DE173-8B45-4F36-9D56-71B2A98FA647}" type="sibTrans" cxnId="{918B1B42-CB61-45BB-83A5-8A8331DFADCC}">
      <dgm:prSet/>
      <dgm:spPr/>
      <dgm:t>
        <a:bodyPr/>
        <a:lstStyle/>
        <a:p>
          <a:endParaRPr lang="pt-BR">
            <a:latin typeface="Arial" panose="020B0604020202020204" pitchFamily="34" charset="0"/>
            <a:cs typeface="Arial" panose="020B0604020202020204" pitchFamily="34" charset="0"/>
          </a:endParaRPr>
        </a:p>
      </dgm:t>
    </dgm:pt>
    <dgm:pt modelId="{DFCA3783-8EBC-420D-BEAA-6F467B82F642}">
      <dgm:prSet/>
      <dgm:spPr/>
      <dgm:t>
        <a:bodyPr/>
        <a:lstStyle/>
        <a:p>
          <a:r>
            <a:rPr lang="pt-BR">
              <a:latin typeface="Arial" panose="020B0604020202020204" pitchFamily="34" charset="0"/>
              <a:cs typeface="Arial" panose="020B0604020202020204" pitchFamily="34" charset="0"/>
            </a:rPr>
            <a:t>Coisas que podem fazer um I/O async virar sync: NTFS compression e NTFS Encryption... Mais em  </a:t>
          </a:r>
          <a:r>
            <a:rPr lang="en-US">
              <a:latin typeface="Arial" panose="020B0604020202020204" pitchFamily="34" charset="0"/>
              <a:cs typeface="Arial" panose="020B0604020202020204" pitchFamily="34" charset="0"/>
              <a:hlinkClick xmlns:r="http://schemas.openxmlformats.org/officeDocument/2006/relationships" r:id="rId1"/>
            </a:rPr>
            <a:t>Asynchronous Disk I/O Appears as Synchronous on Windows</a:t>
          </a:r>
          <a:endParaRPr lang="pt-BR">
            <a:latin typeface="Arial" panose="020B0604020202020204" pitchFamily="34" charset="0"/>
            <a:cs typeface="Arial" panose="020B0604020202020204" pitchFamily="34" charset="0"/>
          </a:endParaRPr>
        </a:p>
      </dgm:t>
    </dgm:pt>
    <dgm:pt modelId="{0D8E261E-03EC-4985-BED2-9A6D75757866}" type="parTrans" cxnId="{FECC18A1-9BDF-4E0B-8890-FD5F9EF33057}">
      <dgm:prSet/>
      <dgm:spPr/>
      <dgm:t>
        <a:bodyPr/>
        <a:lstStyle/>
        <a:p>
          <a:endParaRPr lang="pt-BR">
            <a:latin typeface="Arial" panose="020B0604020202020204" pitchFamily="34" charset="0"/>
            <a:cs typeface="Arial" panose="020B0604020202020204" pitchFamily="34" charset="0"/>
          </a:endParaRPr>
        </a:p>
      </dgm:t>
    </dgm:pt>
    <dgm:pt modelId="{E4B68B20-1002-4316-B769-1B6258FBDD88}" type="sibTrans" cxnId="{FECC18A1-9BDF-4E0B-8890-FD5F9EF33057}">
      <dgm:prSet/>
      <dgm:spPr/>
      <dgm:t>
        <a:bodyPr/>
        <a:lstStyle/>
        <a:p>
          <a:endParaRPr lang="pt-BR">
            <a:latin typeface="Arial" panose="020B0604020202020204" pitchFamily="34" charset="0"/>
            <a:cs typeface="Arial" panose="020B0604020202020204" pitchFamily="34" charset="0"/>
          </a:endParaRPr>
        </a:p>
      </dgm:t>
    </dgm:pt>
    <dgm:pt modelId="{06E0618E-B3FA-4538-9065-2FF0134EF398}" type="pres">
      <dgm:prSet presAssocID="{1F796B42-CC6C-4ABA-8BCF-0F1E587FFF59}" presName="linear" presStyleCnt="0">
        <dgm:presLayoutVars>
          <dgm:animLvl val="lvl"/>
          <dgm:resizeHandles val="exact"/>
        </dgm:presLayoutVars>
      </dgm:prSet>
      <dgm:spPr/>
    </dgm:pt>
    <dgm:pt modelId="{03C61963-267F-4E9F-AC01-FABD401687EA}" type="pres">
      <dgm:prSet presAssocID="{297D0878-32E7-42D1-8F24-4B1B7BC65CDD}" presName="parentText" presStyleLbl="node1" presStyleIdx="0" presStyleCnt="7">
        <dgm:presLayoutVars>
          <dgm:chMax val="0"/>
          <dgm:bulletEnabled val="1"/>
        </dgm:presLayoutVars>
      </dgm:prSet>
      <dgm:spPr/>
    </dgm:pt>
    <dgm:pt modelId="{337C047A-24DD-4684-992E-9939F0694260}" type="pres">
      <dgm:prSet presAssocID="{297D0878-32E7-42D1-8F24-4B1B7BC65CDD}" presName="childText" presStyleLbl="revTx" presStyleIdx="0" presStyleCnt="4">
        <dgm:presLayoutVars>
          <dgm:bulletEnabled val="1"/>
        </dgm:presLayoutVars>
      </dgm:prSet>
      <dgm:spPr/>
    </dgm:pt>
    <dgm:pt modelId="{E61BCD96-526C-4F11-A17C-4D73EED81202}" type="pres">
      <dgm:prSet presAssocID="{3D39A337-73CF-42CF-96A6-AB316E76B0AC}" presName="parentText" presStyleLbl="node1" presStyleIdx="1" presStyleCnt="7">
        <dgm:presLayoutVars>
          <dgm:chMax val="0"/>
          <dgm:bulletEnabled val="1"/>
        </dgm:presLayoutVars>
      </dgm:prSet>
      <dgm:spPr/>
    </dgm:pt>
    <dgm:pt modelId="{B73550EB-10D9-4D0E-8F9C-046DFBB077C7}" type="pres">
      <dgm:prSet presAssocID="{D7216190-A897-4801-A1CB-BF53D7497AD9}" presName="spacer" presStyleCnt="0"/>
      <dgm:spPr/>
    </dgm:pt>
    <dgm:pt modelId="{43249BA8-E0C7-4A3A-8F51-719B73B47B55}" type="pres">
      <dgm:prSet presAssocID="{D80A9D3E-593A-4B46-885E-8798D20560B6}" presName="parentText" presStyleLbl="node1" presStyleIdx="2" presStyleCnt="7">
        <dgm:presLayoutVars>
          <dgm:chMax val="0"/>
          <dgm:bulletEnabled val="1"/>
        </dgm:presLayoutVars>
      </dgm:prSet>
      <dgm:spPr/>
    </dgm:pt>
    <dgm:pt modelId="{A8A99697-1E7A-415E-A710-7C4CE2AEB8DE}" type="pres">
      <dgm:prSet presAssocID="{EEB0EB11-3F56-418B-9A4E-38CA58A0609F}" presName="spacer" presStyleCnt="0"/>
      <dgm:spPr/>
    </dgm:pt>
    <dgm:pt modelId="{5E1827A3-296D-4CF1-BF8F-8D134C8A1E67}" type="pres">
      <dgm:prSet presAssocID="{9B536D60-1E13-4C8F-8E31-36B41E2EDBFA}" presName="parentText" presStyleLbl="node1" presStyleIdx="3" presStyleCnt="7">
        <dgm:presLayoutVars>
          <dgm:chMax val="0"/>
          <dgm:bulletEnabled val="1"/>
        </dgm:presLayoutVars>
      </dgm:prSet>
      <dgm:spPr/>
    </dgm:pt>
    <dgm:pt modelId="{BE2A91A8-A2CC-4DF3-90CF-08B90C7B193B}" type="pres">
      <dgm:prSet presAssocID="{DC6B01E6-C235-4754-ADD3-E125EC04FB56}" presName="spacer" presStyleCnt="0"/>
      <dgm:spPr/>
    </dgm:pt>
    <dgm:pt modelId="{5F454B67-B340-493D-A240-A3AF3FEB23CA}" type="pres">
      <dgm:prSet presAssocID="{437CD929-4E1E-4DBA-8529-989AC6EA2164}" presName="parentText" presStyleLbl="node1" presStyleIdx="4" presStyleCnt="7">
        <dgm:presLayoutVars>
          <dgm:chMax val="0"/>
          <dgm:bulletEnabled val="1"/>
        </dgm:presLayoutVars>
      </dgm:prSet>
      <dgm:spPr/>
    </dgm:pt>
    <dgm:pt modelId="{8EB91CB3-1DE4-4EBE-850C-693CEEBB8BF4}" type="pres">
      <dgm:prSet presAssocID="{437CD929-4E1E-4DBA-8529-989AC6EA2164}" presName="childText" presStyleLbl="revTx" presStyleIdx="1" presStyleCnt="4">
        <dgm:presLayoutVars>
          <dgm:bulletEnabled val="1"/>
        </dgm:presLayoutVars>
      </dgm:prSet>
      <dgm:spPr/>
    </dgm:pt>
    <dgm:pt modelId="{CB5C08AF-C23D-4218-9857-BEBE2BA8E007}" type="pres">
      <dgm:prSet presAssocID="{83EE9C8A-BF75-4545-B265-9B6A42F97AED}" presName="parentText" presStyleLbl="node1" presStyleIdx="5" presStyleCnt="7">
        <dgm:presLayoutVars>
          <dgm:chMax val="0"/>
          <dgm:bulletEnabled val="1"/>
        </dgm:presLayoutVars>
      </dgm:prSet>
      <dgm:spPr/>
    </dgm:pt>
    <dgm:pt modelId="{BD6D7049-57B6-416C-AD13-750D12116F44}" type="pres">
      <dgm:prSet presAssocID="{83EE9C8A-BF75-4545-B265-9B6A42F97AED}" presName="childText" presStyleLbl="revTx" presStyleIdx="2" presStyleCnt="4">
        <dgm:presLayoutVars>
          <dgm:bulletEnabled val="1"/>
        </dgm:presLayoutVars>
      </dgm:prSet>
      <dgm:spPr/>
    </dgm:pt>
    <dgm:pt modelId="{BA5C6152-12EB-4599-BE1B-5B5A6B663DCD}" type="pres">
      <dgm:prSet presAssocID="{5D9127C3-214A-4151-B5A4-69FA79BE2922}" presName="parentText" presStyleLbl="node1" presStyleIdx="6" presStyleCnt="7">
        <dgm:presLayoutVars>
          <dgm:chMax val="0"/>
          <dgm:bulletEnabled val="1"/>
        </dgm:presLayoutVars>
      </dgm:prSet>
      <dgm:spPr/>
    </dgm:pt>
    <dgm:pt modelId="{A3783B4C-A13F-4FA2-8347-FF53453848AA}" type="pres">
      <dgm:prSet presAssocID="{5D9127C3-214A-4151-B5A4-69FA79BE2922}" presName="childText" presStyleLbl="revTx" presStyleIdx="3" presStyleCnt="4">
        <dgm:presLayoutVars>
          <dgm:bulletEnabled val="1"/>
        </dgm:presLayoutVars>
      </dgm:prSet>
      <dgm:spPr/>
    </dgm:pt>
  </dgm:ptLst>
  <dgm:cxnLst>
    <dgm:cxn modelId="{0B25A60E-F9AB-4794-8DAF-969892803922}" srcId="{1F796B42-CC6C-4ABA-8BCF-0F1E587FFF59}" destId="{297D0878-32E7-42D1-8F24-4B1B7BC65CDD}" srcOrd="0" destOrd="0" parTransId="{D152BDDF-CF3F-4AC0-821D-1568F4852C5A}" sibTransId="{A1DEB238-C4F7-405E-A932-223ADEFC5749}"/>
    <dgm:cxn modelId="{C35CE30F-84A6-4F40-ABC8-25E046410B33}" srcId="{1F796B42-CC6C-4ABA-8BCF-0F1E587FFF59}" destId="{D80A9D3E-593A-4B46-885E-8798D20560B6}" srcOrd="2" destOrd="0" parTransId="{A05F98F3-AA0B-49C5-9324-E47F67FDF52E}" sibTransId="{EEB0EB11-3F56-418B-9A4E-38CA58A0609F}"/>
    <dgm:cxn modelId="{3D10D112-AAF2-483B-840C-E1DBA3777760}" type="presOf" srcId="{9B536D60-1E13-4C8F-8E31-36B41E2EDBFA}" destId="{5E1827A3-296D-4CF1-BF8F-8D134C8A1E67}" srcOrd="0" destOrd="0" presId="urn:microsoft.com/office/officeart/2005/8/layout/vList2"/>
    <dgm:cxn modelId="{35E62913-9B21-4223-9B52-C5FD64ADE7A2}" type="presOf" srcId="{B9C5108C-A577-42BF-BC94-A3BA4A080763}" destId="{8EB91CB3-1DE4-4EBE-850C-693CEEBB8BF4}" srcOrd="0" destOrd="0" presId="urn:microsoft.com/office/officeart/2005/8/layout/vList2"/>
    <dgm:cxn modelId="{B654E114-936E-4423-9E13-3897938F3846}" type="presOf" srcId="{FD5464E0-1DE1-440B-89B8-6CEEB82240DF}" destId="{BD6D7049-57B6-416C-AD13-750D12116F44}" srcOrd="0" destOrd="2" presId="urn:microsoft.com/office/officeart/2005/8/layout/vList2"/>
    <dgm:cxn modelId="{C8E4AA1A-62E8-4424-9FDB-DD650F6143D1}" srcId="{83EE9C8A-BF75-4545-B265-9B6A42F97AED}" destId="{E10DD358-DD72-4715-89B5-F4B98C6CF8C7}" srcOrd="1" destOrd="0" parTransId="{773F0E02-CEB8-454B-B145-FE72BF50C3AF}" sibTransId="{B70F63F3-4D04-4B71-9DE6-059BFDDA16F3}"/>
    <dgm:cxn modelId="{42F4612D-6C68-4A05-9B5F-F2F291223E29}" srcId="{1F796B42-CC6C-4ABA-8BCF-0F1E587FFF59}" destId="{437CD929-4E1E-4DBA-8529-989AC6EA2164}" srcOrd="4" destOrd="0" parTransId="{4BBCDA38-90CF-4CD8-8A48-6721083FC3DA}" sibTransId="{6F9E0191-73B6-4A84-8369-77DA47C82809}"/>
    <dgm:cxn modelId="{918B1B42-CB61-45BB-83A5-8A8331DFADCC}" srcId="{1F796B42-CC6C-4ABA-8BCF-0F1E587FFF59}" destId="{5D9127C3-214A-4151-B5A4-69FA79BE2922}" srcOrd="6" destOrd="0" parTransId="{16FBEE5F-716C-4AC9-951F-0C858B624003}" sibTransId="{E26DE173-8B45-4F36-9D56-71B2A98FA647}"/>
    <dgm:cxn modelId="{13FAD444-2858-4D31-892B-727552591655}" srcId="{1F796B42-CC6C-4ABA-8BCF-0F1E587FFF59}" destId="{3D39A337-73CF-42CF-96A6-AB316E76B0AC}" srcOrd="1" destOrd="0" parTransId="{3A6ADABF-BD50-4408-8265-5B54506897C8}" sibTransId="{D7216190-A897-4801-A1CB-BF53D7497AD9}"/>
    <dgm:cxn modelId="{2794524C-5ED0-4B4D-9895-56B8B16EA6B7}" srcId="{1F796B42-CC6C-4ABA-8BCF-0F1E587FFF59}" destId="{9B536D60-1E13-4C8F-8E31-36B41E2EDBFA}" srcOrd="3" destOrd="0" parTransId="{0C499DC8-E1D7-4C7B-859F-954201E3130B}" sibTransId="{DC6B01E6-C235-4754-ADD3-E125EC04FB56}"/>
    <dgm:cxn modelId="{D85DCB50-3602-475E-9371-72B76755D69A}" type="presOf" srcId="{D80A9D3E-593A-4B46-885E-8798D20560B6}" destId="{43249BA8-E0C7-4A3A-8F51-719B73B47B55}" srcOrd="0" destOrd="0" presId="urn:microsoft.com/office/officeart/2005/8/layout/vList2"/>
    <dgm:cxn modelId="{0641CE50-9CA2-47C5-B208-4F907E7DD0C3}" type="presOf" srcId="{297D0878-32E7-42D1-8F24-4B1B7BC65CDD}" destId="{03C61963-267F-4E9F-AC01-FABD401687EA}" srcOrd="0" destOrd="0" presId="urn:microsoft.com/office/officeart/2005/8/layout/vList2"/>
    <dgm:cxn modelId="{3CE24F78-63E5-4250-8FB7-67879822D524}" srcId="{83EE9C8A-BF75-4545-B265-9B6A42F97AED}" destId="{05728016-B27D-482D-968F-57678033FFD9}" srcOrd="0" destOrd="0" parTransId="{B8667FE8-6CD7-4914-B76D-A35E82238C85}" sibTransId="{A3894049-AF15-44C9-A9CB-99A960A843DA}"/>
    <dgm:cxn modelId="{6352E17D-C024-4EFA-996F-4233878D9CF4}" type="presOf" srcId="{1F796B42-CC6C-4ABA-8BCF-0F1E587FFF59}" destId="{06E0618E-B3FA-4538-9065-2FF0134EF398}" srcOrd="0" destOrd="0" presId="urn:microsoft.com/office/officeart/2005/8/layout/vList2"/>
    <dgm:cxn modelId="{B592D192-0CB6-47BE-9D2A-EB2992232BF7}" srcId="{1F796B42-CC6C-4ABA-8BCF-0F1E587FFF59}" destId="{83EE9C8A-BF75-4545-B265-9B6A42F97AED}" srcOrd="5" destOrd="0" parTransId="{5654F755-9575-4D69-8D97-2BC70110B6DD}" sibTransId="{CDA6CDB2-7394-4B9F-B348-778F32E51ADF}"/>
    <dgm:cxn modelId="{960D2F97-3C31-4FD5-88E2-33935D14899E}" type="presOf" srcId="{8B111296-C630-4C58-B68C-4A35D86FD872}" destId="{8EB91CB3-1DE4-4EBE-850C-693CEEBB8BF4}" srcOrd="0" destOrd="2" presId="urn:microsoft.com/office/officeart/2005/8/layout/vList2"/>
    <dgm:cxn modelId="{A9674E98-9E15-40FE-A40F-0E0F16EB9FFE}" type="presOf" srcId="{3D39A337-73CF-42CF-96A6-AB316E76B0AC}" destId="{E61BCD96-526C-4F11-A17C-4D73EED81202}" srcOrd="0" destOrd="0" presId="urn:microsoft.com/office/officeart/2005/8/layout/vList2"/>
    <dgm:cxn modelId="{84BE379D-5C21-4A47-899B-0F7BEE728855}" srcId="{9FD282DD-6AEB-479E-B89C-36B8DE48D3F0}" destId="{8B111296-C630-4C58-B68C-4A35D86FD872}" srcOrd="0" destOrd="0" parTransId="{32930598-BB8C-4575-AFCD-0144206462CC}" sibTransId="{E1BB6C5B-A70E-40D4-83DF-476C266B4B22}"/>
    <dgm:cxn modelId="{C575ABA0-CCB3-4BAA-B3AF-0366BE1EE50B}" srcId="{297D0878-32E7-42D1-8F24-4B1B7BC65CDD}" destId="{8231B088-F7C1-4339-B408-93100432F456}" srcOrd="0" destOrd="0" parTransId="{21ADC5EE-E895-4281-B60A-5104F3113CA9}" sibTransId="{6CECA893-A0C1-4C86-A7BF-EBF903C70D76}"/>
    <dgm:cxn modelId="{FECC18A1-9BDF-4E0B-8890-FD5F9EF33057}" srcId="{5D9127C3-214A-4151-B5A4-69FA79BE2922}" destId="{DFCA3783-8EBC-420D-BEAA-6F467B82F642}" srcOrd="0" destOrd="0" parTransId="{0D8E261E-03EC-4985-BED2-9A6D75757866}" sibTransId="{E4B68B20-1002-4316-B769-1B6258FBDD88}"/>
    <dgm:cxn modelId="{25A09DB2-FBDC-4619-AA0E-4A3D992B9EF8}" type="presOf" srcId="{437CD929-4E1E-4DBA-8529-989AC6EA2164}" destId="{5F454B67-B340-493D-A240-A3AF3FEB23CA}" srcOrd="0" destOrd="0" presId="urn:microsoft.com/office/officeart/2005/8/layout/vList2"/>
    <dgm:cxn modelId="{30BF02BD-9006-496B-98FD-4D448CA06B1C}" type="presOf" srcId="{8231B088-F7C1-4339-B408-93100432F456}" destId="{337C047A-24DD-4684-992E-9939F0694260}" srcOrd="0" destOrd="0" presId="urn:microsoft.com/office/officeart/2005/8/layout/vList2"/>
    <dgm:cxn modelId="{8A0E3ECD-030C-4819-B873-4BA9378767EB}" type="presOf" srcId="{83EE9C8A-BF75-4545-B265-9B6A42F97AED}" destId="{CB5C08AF-C23D-4218-9857-BEBE2BA8E007}" srcOrd="0" destOrd="0" presId="urn:microsoft.com/office/officeart/2005/8/layout/vList2"/>
    <dgm:cxn modelId="{597767D5-21EB-447C-9814-36AE26127F5A}" type="presOf" srcId="{5D9127C3-214A-4151-B5A4-69FA79BE2922}" destId="{BA5C6152-12EB-4599-BE1B-5B5A6B663DCD}" srcOrd="0" destOrd="0" presId="urn:microsoft.com/office/officeart/2005/8/layout/vList2"/>
    <dgm:cxn modelId="{5209F4D9-834A-4C85-BDBD-066853F0A9A0}" srcId="{437CD929-4E1E-4DBA-8529-989AC6EA2164}" destId="{B9C5108C-A577-42BF-BC94-A3BA4A080763}" srcOrd="0" destOrd="0" parTransId="{11D2B668-E044-476A-9286-0FA78176DD96}" sibTransId="{4B1E3385-4C7B-4AA3-BF7E-36BCF1F0BB06}"/>
    <dgm:cxn modelId="{C26CEEDD-5244-48E6-9362-1E538F1CA594}" type="presOf" srcId="{DFCA3783-8EBC-420D-BEAA-6F467B82F642}" destId="{A3783B4C-A13F-4FA2-8347-FF53453848AA}" srcOrd="0" destOrd="0" presId="urn:microsoft.com/office/officeart/2005/8/layout/vList2"/>
    <dgm:cxn modelId="{F1CC3AE7-6914-488F-9D73-DBCCBF2AA491}" type="presOf" srcId="{05728016-B27D-482D-968F-57678033FFD9}" destId="{BD6D7049-57B6-416C-AD13-750D12116F44}" srcOrd="0" destOrd="0" presId="urn:microsoft.com/office/officeart/2005/8/layout/vList2"/>
    <dgm:cxn modelId="{D94BA7EF-754F-4BC6-BA4D-85A9763A6A9F}" type="presOf" srcId="{E10DD358-DD72-4715-89B5-F4B98C6CF8C7}" destId="{BD6D7049-57B6-416C-AD13-750D12116F44}" srcOrd="0" destOrd="1" presId="urn:microsoft.com/office/officeart/2005/8/layout/vList2"/>
    <dgm:cxn modelId="{709C34F1-EF44-49F4-ABBB-BC5649F505AA}" type="presOf" srcId="{9FD282DD-6AEB-479E-B89C-36B8DE48D3F0}" destId="{8EB91CB3-1DE4-4EBE-850C-693CEEBB8BF4}" srcOrd="0" destOrd="1" presId="urn:microsoft.com/office/officeart/2005/8/layout/vList2"/>
    <dgm:cxn modelId="{69BDE5FD-C13A-4F93-A6CC-DE8CBD7376EB}" srcId="{437CD929-4E1E-4DBA-8529-989AC6EA2164}" destId="{9FD282DD-6AEB-479E-B89C-36B8DE48D3F0}" srcOrd="1" destOrd="0" parTransId="{418B90F6-8636-4BBD-92CB-922433B841AF}" sibTransId="{1D39D7CF-5AB0-468A-9F98-2A2F8B4EA01D}"/>
    <dgm:cxn modelId="{AC9917FE-7BC2-4CE8-A015-37C2A5381E11}" srcId="{83EE9C8A-BF75-4545-B265-9B6A42F97AED}" destId="{FD5464E0-1DE1-440B-89B8-6CEEB82240DF}" srcOrd="2" destOrd="0" parTransId="{B836E27B-F96A-4EEE-99ED-C20EC5936222}" sibTransId="{23C03F4B-6283-4C1A-95EA-A59F83B669A9}"/>
    <dgm:cxn modelId="{68314F8E-9B69-4515-960A-AACBBB593A68}" type="presParOf" srcId="{06E0618E-B3FA-4538-9065-2FF0134EF398}" destId="{03C61963-267F-4E9F-AC01-FABD401687EA}" srcOrd="0" destOrd="0" presId="urn:microsoft.com/office/officeart/2005/8/layout/vList2"/>
    <dgm:cxn modelId="{7D1D96E0-5B04-4789-B6EB-A9CF0712EF7A}" type="presParOf" srcId="{06E0618E-B3FA-4538-9065-2FF0134EF398}" destId="{337C047A-24DD-4684-992E-9939F0694260}" srcOrd="1" destOrd="0" presId="urn:microsoft.com/office/officeart/2005/8/layout/vList2"/>
    <dgm:cxn modelId="{2416E99A-71B7-4954-ADB6-5EF2211449A4}" type="presParOf" srcId="{06E0618E-B3FA-4538-9065-2FF0134EF398}" destId="{E61BCD96-526C-4F11-A17C-4D73EED81202}" srcOrd="2" destOrd="0" presId="urn:microsoft.com/office/officeart/2005/8/layout/vList2"/>
    <dgm:cxn modelId="{8C77C3D7-BBB3-4647-9928-436DBAA83F5D}" type="presParOf" srcId="{06E0618E-B3FA-4538-9065-2FF0134EF398}" destId="{B73550EB-10D9-4D0E-8F9C-046DFBB077C7}" srcOrd="3" destOrd="0" presId="urn:microsoft.com/office/officeart/2005/8/layout/vList2"/>
    <dgm:cxn modelId="{1D767C53-9F74-49A0-92FB-8B71396913C1}" type="presParOf" srcId="{06E0618E-B3FA-4538-9065-2FF0134EF398}" destId="{43249BA8-E0C7-4A3A-8F51-719B73B47B55}" srcOrd="4" destOrd="0" presId="urn:microsoft.com/office/officeart/2005/8/layout/vList2"/>
    <dgm:cxn modelId="{3CE22693-3AE1-47AD-8CAE-CDF9CD51F176}" type="presParOf" srcId="{06E0618E-B3FA-4538-9065-2FF0134EF398}" destId="{A8A99697-1E7A-415E-A710-7C4CE2AEB8DE}" srcOrd="5" destOrd="0" presId="urn:microsoft.com/office/officeart/2005/8/layout/vList2"/>
    <dgm:cxn modelId="{4BB502F1-422E-4C2A-B34F-F666199C103B}" type="presParOf" srcId="{06E0618E-B3FA-4538-9065-2FF0134EF398}" destId="{5E1827A3-296D-4CF1-BF8F-8D134C8A1E67}" srcOrd="6" destOrd="0" presId="urn:microsoft.com/office/officeart/2005/8/layout/vList2"/>
    <dgm:cxn modelId="{EFEE82E9-9F06-4080-A6AE-118617298FEF}" type="presParOf" srcId="{06E0618E-B3FA-4538-9065-2FF0134EF398}" destId="{BE2A91A8-A2CC-4DF3-90CF-08B90C7B193B}" srcOrd="7" destOrd="0" presId="urn:microsoft.com/office/officeart/2005/8/layout/vList2"/>
    <dgm:cxn modelId="{B4E0F85E-726F-4DBE-9E73-7417ABFBD3B9}" type="presParOf" srcId="{06E0618E-B3FA-4538-9065-2FF0134EF398}" destId="{5F454B67-B340-493D-A240-A3AF3FEB23CA}" srcOrd="8" destOrd="0" presId="urn:microsoft.com/office/officeart/2005/8/layout/vList2"/>
    <dgm:cxn modelId="{9F40478D-E574-4255-A2FF-E49C0C111B6D}" type="presParOf" srcId="{06E0618E-B3FA-4538-9065-2FF0134EF398}" destId="{8EB91CB3-1DE4-4EBE-850C-693CEEBB8BF4}" srcOrd="9" destOrd="0" presId="urn:microsoft.com/office/officeart/2005/8/layout/vList2"/>
    <dgm:cxn modelId="{E3A94DED-C839-4567-BDD8-5B7C813CF816}" type="presParOf" srcId="{06E0618E-B3FA-4538-9065-2FF0134EF398}" destId="{CB5C08AF-C23D-4218-9857-BEBE2BA8E007}" srcOrd="10" destOrd="0" presId="urn:microsoft.com/office/officeart/2005/8/layout/vList2"/>
    <dgm:cxn modelId="{2701FC6B-FB82-4861-B63F-D46B83EB4024}" type="presParOf" srcId="{06E0618E-B3FA-4538-9065-2FF0134EF398}" destId="{BD6D7049-57B6-416C-AD13-750D12116F44}" srcOrd="11" destOrd="0" presId="urn:microsoft.com/office/officeart/2005/8/layout/vList2"/>
    <dgm:cxn modelId="{4D2BCA9D-BBBA-4826-83F4-F030E8A69E27}" type="presParOf" srcId="{06E0618E-B3FA-4538-9065-2FF0134EF398}" destId="{BA5C6152-12EB-4599-BE1B-5B5A6B663DCD}" srcOrd="12" destOrd="0" presId="urn:microsoft.com/office/officeart/2005/8/layout/vList2"/>
    <dgm:cxn modelId="{E1ECB2D3-CED7-4745-BAC3-033109C88EEC}" type="presParOf" srcId="{06E0618E-B3FA-4538-9065-2FF0134EF398}" destId="{A3783B4C-A13F-4FA2-8347-FF53453848AA}" srcOrd="1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1FF8DD0D-FD14-4EBC-96E4-10FB4E3A2268}"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pt-BR"/>
        </a:p>
      </dgm:t>
    </dgm:pt>
    <dgm:pt modelId="{D908521B-6669-406D-86BE-EFDD2D0F7571}">
      <dgm:prSet/>
      <dgm:spPr/>
      <dgm:t>
        <a:bodyPr/>
        <a:lstStyle/>
        <a:p>
          <a:r>
            <a:rPr lang="en-US" b="1">
              <a:latin typeface="Arial" panose="020B0604020202020204" pitchFamily="34" charset="0"/>
              <a:cs typeface="Arial" panose="020B0604020202020204" pitchFamily="34" charset="0"/>
            </a:rPr>
            <a:t>ReadFileScatter</a:t>
          </a:r>
          <a:endParaRPr lang="pt-BR">
            <a:latin typeface="Arial" panose="020B0604020202020204" pitchFamily="34" charset="0"/>
            <a:cs typeface="Arial" panose="020B0604020202020204" pitchFamily="34" charset="0"/>
          </a:endParaRPr>
        </a:p>
      </dgm:t>
    </dgm:pt>
    <dgm:pt modelId="{5B8318AA-366D-4EB4-B56D-F84A84CCF6A1}" type="parTrans" cxnId="{25C1C1E8-B853-4BFF-943A-0D531D643B38}">
      <dgm:prSet/>
      <dgm:spPr/>
      <dgm:t>
        <a:bodyPr/>
        <a:lstStyle/>
        <a:p>
          <a:endParaRPr lang="pt-BR">
            <a:latin typeface="Arial" panose="020B0604020202020204" pitchFamily="34" charset="0"/>
            <a:cs typeface="Arial" panose="020B0604020202020204" pitchFamily="34" charset="0"/>
          </a:endParaRPr>
        </a:p>
      </dgm:t>
    </dgm:pt>
    <dgm:pt modelId="{75877356-677B-40F3-9B61-98C4D4321E25}" type="sibTrans" cxnId="{25C1C1E8-B853-4BFF-943A-0D531D643B38}">
      <dgm:prSet/>
      <dgm:spPr/>
      <dgm:t>
        <a:bodyPr/>
        <a:lstStyle/>
        <a:p>
          <a:endParaRPr lang="pt-BR">
            <a:latin typeface="Arial" panose="020B0604020202020204" pitchFamily="34" charset="0"/>
            <a:cs typeface="Arial" panose="020B0604020202020204" pitchFamily="34" charset="0"/>
          </a:endParaRPr>
        </a:p>
      </dgm:t>
    </dgm:pt>
    <dgm:pt modelId="{789C4F47-D461-4E3B-9594-53CFB0D49D47}">
      <dgm:prSet/>
      <dgm:spPr/>
      <dgm:t>
        <a:bodyPr/>
        <a:lstStyle/>
        <a:p>
          <a:r>
            <a:rPr lang="en-US">
              <a:latin typeface="Arial" panose="020B0604020202020204" pitchFamily="34" charset="0"/>
              <a:cs typeface="Arial" panose="020B0604020202020204" pitchFamily="34" charset="0"/>
            </a:rPr>
            <a:t>Lê </a:t>
          </a:r>
          <a:r>
            <a:rPr lang="pt-BR">
              <a:latin typeface="Arial" panose="020B0604020202020204" pitchFamily="34" charset="0"/>
              <a:cs typeface="Arial" panose="020B0604020202020204" pitchFamily="34" charset="0"/>
            </a:rPr>
            <a:t>os</a:t>
          </a:r>
          <a:r>
            <a:rPr lang="en-US">
              <a:latin typeface="Arial" panose="020B0604020202020204" pitchFamily="34" charset="0"/>
              <a:cs typeface="Arial" panose="020B0604020202020204" pitchFamily="34" charset="0"/>
            </a:rPr>
            <a:t> dados de um arquivo, e armazena o resultado em um “array of buffers”</a:t>
          </a:r>
          <a:endParaRPr lang="pt-BR">
            <a:latin typeface="Arial" panose="020B0604020202020204" pitchFamily="34" charset="0"/>
            <a:cs typeface="Arial" panose="020B0604020202020204" pitchFamily="34" charset="0"/>
          </a:endParaRPr>
        </a:p>
      </dgm:t>
    </dgm:pt>
    <dgm:pt modelId="{37131E8E-C6E9-4223-905E-DCAB27E2FA03}" type="parTrans" cxnId="{37491300-583A-4210-8939-6E76D7C928AA}">
      <dgm:prSet/>
      <dgm:spPr/>
      <dgm:t>
        <a:bodyPr/>
        <a:lstStyle/>
        <a:p>
          <a:endParaRPr lang="pt-BR">
            <a:latin typeface="Arial" panose="020B0604020202020204" pitchFamily="34" charset="0"/>
            <a:cs typeface="Arial" panose="020B0604020202020204" pitchFamily="34" charset="0"/>
          </a:endParaRPr>
        </a:p>
      </dgm:t>
    </dgm:pt>
    <dgm:pt modelId="{79E6D02D-CE00-46D9-9489-06B9DE478B0E}" type="sibTrans" cxnId="{37491300-583A-4210-8939-6E76D7C928AA}">
      <dgm:prSet/>
      <dgm:spPr/>
      <dgm:t>
        <a:bodyPr/>
        <a:lstStyle/>
        <a:p>
          <a:endParaRPr lang="pt-BR">
            <a:latin typeface="Arial" panose="020B0604020202020204" pitchFamily="34" charset="0"/>
            <a:cs typeface="Arial" panose="020B0604020202020204" pitchFamily="34" charset="0"/>
          </a:endParaRPr>
        </a:p>
      </dgm:t>
    </dgm:pt>
    <dgm:pt modelId="{A802751B-DC8D-43FC-BD98-819B1276A8EE}">
      <dgm:prSet/>
      <dgm:spPr/>
      <dgm:t>
        <a:bodyPr/>
        <a:lstStyle/>
        <a:p>
          <a:r>
            <a:rPr lang="en-US">
              <a:latin typeface="Arial" panose="020B0604020202020204" pitchFamily="34" charset="0"/>
              <a:cs typeface="Arial" panose="020B0604020202020204" pitchFamily="34" charset="0"/>
            </a:rPr>
            <a:t>Diferente do ReadFile*, não requer uma área “continua” de memória para armazenar os dados lidos</a:t>
          </a:r>
          <a:endParaRPr lang="pt-BR">
            <a:latin typeface="Arial" panose="020B0604020202020204" pitchFamily="34" charset="0"/>
            <a:cs typeface="Arial" panose="020B0604020202020204" pitchFamily="34" charset="0"/>
          </a:endParaRPr>
        </a:p>
      </dgm:t>
    </dgm:pt>
    <dgm:pt modelId="{6E63F114-D7FD-4002-A1E1-DA008B2BBF81}" type="parTrans" cxnId="{7B3FB559-E160-4E8D-B6ED-22AA216EAE5D}">
      <dgm:prSet/>
      <dgm:spPr/>
      <dgm:t>
        <a:bodyPr/>
        <a:lstStyle/>
        <a:p>
          <a:endParaRPr lang="pt-BR">
            <a:latin typeface="Arial" panose="020B0604020202020204" pitchFamily="34" charset="0"/>
            <a:cs typeface="Arial" panose="020B0604020202020204" pitchFamily="34" charset="0"/>
          </a:endParaRPr>
        </a:p>
      </dgm:t>
    </dgm:pt>
    <dgm:pt modelId="{AD75A603-B7AD-48C7-BBDD-01A31E879A8B}" type="sibTrans" cxnId="{7B3FB559-E160-4E8D-B6ED-22AA216EAE5D}">
      <dgm:prSet/>
      <dgm:spPr/>
      <dgm:t>
        <a:bodyPr/>
        <a:lstStyle/>
        <a:p>
          <a:endParaRPr lang="pt-BR">
            <a:latin typeface="Arial" panose="020B0604020202020204" pitchFamily="34" charset="0"/>
            <a:cs typeface="Arial" panose="020B0604020202020204" pitchFamily="34" charset="0"/>
          </a:endParaRPr>
        </a:p>
      </dgm:t>
    </dgm:pt>
    <dgm:pt modelId="{4C178F1F-42FC-43E7-BB9D-AE94CD458366}">
      <dgm:prSet/>
      <dgm:spPr/>
      <dgm:t>
        <a:bodyPr/>
        <a:lstStyle/>
        <a:p>
          <a:r>
            <a:rPr lang="pt-BR">
              <a:latin typeface="Arial" panose="020B0604020202020204" pitchFamily="34" charset="0"/>
              <a:cs typeface="Arial" panose="020B0604020202020204" pitchFamily="34" charset="0"/>
            </a:rPr>
            <a:t>É importante ter essa possibilidade. Lembre-se, no SQL a memória (buffer pool) não necessariamente vai ter páginas livres que são continuas</a:t>
          </a:r>
        </a:p>
      </dgm:t>
    </dgm:pt>
    <dgm:pt modelId="{72B8F37C-B5D4-4857-A3C1-BED86F91FE57}" type="parTrans" cxnId="{FF32930A-A370-4428-B3EF-1385FEB65846}">
      <dgm:prSet/>
      <dgm:spPr/>
      <dgm:t>
        <a:bodyPr/>
        <a:lstStyle/>
        <a:p>
          <a:endParaRPr lang="pt-BR">
            <a:latin typeface="Arial" panose="020B0604020202020204" pitchFamily="34" charset="0"/>
            <a:cs typeface="Arial" panose="020B0604020202020204" pitchFamily="34" charset="0"/>
          </a:endParaRPr>
        </a:p>
      </dgm:t>
    </dgm:pt>
    <dgm:pt modelId="{38B876FC-9E00-44A3-A6F1-24F8FB2FB0B8}" type="sibTrans" cxnId="{FF32930A-A370-4428-B3EF-1385FEB65846}">
      <dgm:prSet/>
      <dgm:spPr/>
      <dgm:t>
        <a:bodyPr/>
        <a:lstStyle/>
        <a:p>
          <a:endParaRPr lang="pt-BR">
            <a:latin typeface="Arial" panose="020B0604020202020204" pitchFamily="34" charset="0"/>
            <a:cs typeface="Arial" panose="020B0604020202020204" pitchFamily="34" charset="0"/>
          </a:endParaRPr>
        </a:p>
      </dgm:t>
    </dgm:pt>
    <dgm:pt modelId="{75514F7A-4F3C-4FE3-99CD-6049FD03DBC7}">
      <dgm:prSet/>
      <dgm:spPr/>
      <dgm:t>
        <a:bodyPr/>
        <a:lstStyle/>
        <a:p>
          <a:r>
            <a:rPr lang="pt-BR" b="1">
              <a:latin typeface="Arial" panose="020B0604020202020204" pitchFamily="34" charset="0"/>
              <a:cs typeface="Arial" panose="020B0604020202020204" pitchFamily="34" charset="0"/>
            </a:rPr>
            <a:t>WriteFileGather</a:t>
          </a:r>
          <a:endParaRPr lang="pt-BR">
            <a:latin typeface="Arial" panose="020B0604020202020204" pitchFamily="34" charset="0"/>
            <a:cs typeface="Arial" panose="020B0604020202020204" pitchFamily="34" charset="0"/>
          </a:endParaRPr>
        </a:p>
      </dgm:t>
    </dgm:pt>
    <dgm:pt modelId="{E6CA06CF-B99F-4B6E-B317-A07CAEC94B1F}" type="parTrans" cxnId="{E7BACE16-086C-4F29-9974-C87DAF63993D}">
      <dgm:prSet/>
      <dgm:spPr/>
      <dgm:t>
        <a:bodyPr/>
        <a:lstStyle/>
        <a:p>
          <a:endParaRPr lang="pt-BR">
            <a:latin typeface="Arial" panose="020B0604020202020204" pitchFamily="34" charset="0"/>
            <a:cs typeface="Arial" panose="020B0604020202020204" pitchFamily="34" charset="0"/>
          </a:endParaRPr>
        </a:p>
      </dgm:t>
    </dgm:pt>
    <dgm:pt modelId="{67F3F8BD-90DA-4E96-A778-B2D275EE14A3}" type="sibTrans" cxnId="{E7BACE16-086C-4F29-9974-C87DAF63993D}">
      <dgm:prSet/>
      <dgm:spPr/>
      <dgm:t>
        <a:bodyPr/>
        <a:lstStyle/>
        <a:p>
          <a:endParaRPr lang="pt-BR">
            <a:latin typeface="Arial" panose="020B0604020202020204" pitchFamily="34" charset="0"/>
            <a:cs typeface="Arial" panose="020B0604020202020204" pitchFamily="34" charset="0"/>
          </a:endParaRPr>
        </a:p>
      </dgm:t>
    </dgm:pt>
    <dgm:pt modelId="{0B4F3156-CE52-44E5-A75A-45EF3630B128}">
      <dgm:prSet/>
      <dgm:spPr/>
      <dgm:t>
        <a:bodyPr/>
        <a:lstStyle/>
        <a:p>
          <a:r>
            <a:rPr lang="en-US">
              <a:latin typeface="Arial" panose="020B0604020202020204" pitchFamily="34" charset="0"/>
              <a:cs typeface="Arial" panose="020B0604020202020204" pitchFamily="34" charset="0"/>
            </a:rPr>
            <a:t>Lê os dados de um “array of buffers” e escreve os dados em um arquivo.</a:t>
          </a:r>
          <a:endParaRPr lang="pt-BR">
            <a:latin typeface="Arial" panose="020B0604020202020204" pitchFamily="34" charset="0"/>
            <a:cs typeface="Arial" panose="020B0604020202020204" pitchFamily="34" charset="0"/>
          </a:endParaRPr>
        </a:p>
      </dgm:t>
    </dgm:pt>
    <dgm:pt modelId="{5C9A1CA9-988F-447C-85FE-66BCEBDD29E1}" type="parTrans" cxnId="{53B720A4-5371-4A24-9888-981378B9C116}">
      <dgm:prSet/>
      <dgm:spPr/>
      <dgm:t>
        <a:bodyPr/>
        <a:lstStyle/>
        <a:p>
          <a:endParaRPr lang="pt-BR">
            <a:latin typeface="Arial" panose="020B0604020202020204" pitchFamily="34" charset="0"/>
            <a:cs typeface="Arial" panose="020B0604020202020204" pitchFamily="34" charset="0"/>
          </a:endParaRPr>
        </a:p>
      </dgm:t>
    </dgm:pt>
    <dgm:pt modelId="{1DBCFA5D-8B82-4A07-829B-4BA7A887099B}" type="sibTrans" cxnId="{53B720A4-5371-4A24-9888-981378B9C116}">
      <dgm:prSet/>
      <dgm:spPr/>
      <dgm:t>
        <a:bodyPr/>
        <a:lstStyle/>
        <a:p>
          <a:endParaRPr lang="pt-BR">
            <a:latin typeface="Arial" panose="020B0604020202020204" pitchFamily="34" charset="0"/>
            <a:cs typeface="Arial" panose="020B0604020202020204" pitchFamily="34" charset="0"/>
          </a:endParaRPr>
        </a:p>
      </dgm:t>
    </dgm:pt>
    <dgm:pt modelId="{1A3D2712-C7B0-472A-BD3B-6578A3EB60D8}">
      <dgm:prSet/>
      <dgm:spPr/>
      <dgm:t>
        <a:bodyPr/>
        <a:lstStyle/>
        <a:p>
          <a:r>
            <a:rPr lang="en-US">
              <a:latin typeface="Arial" panose="020B0604020202020204" pitchFamily="34" charset="0"/>
              <a:cs typeface="Arial" panose="020B0604020202020204" pitchFamily="34" charset="0"/>
            </a:rPr>
            <a:t>Diferente do WriteFile*, não </a:t>
          </a:r>
          <a:r>
            <a:rPr lang="en-US" b="0" i="0" baseline="0">
              <a:latin typeface="Arial" panose="020B0604020202020204" pitchFamily="34" charset="0"/>
              <a:cs typeface="Arial" panose="020B0604020202020204" pitchFamily="34" charset="0"/>
            </a:rPr>
            <a:t>requer uma área “continua” de memória para escrever os dados no arquivo</a:t>
          </a:r>
          <a:endParaRPr lang="pt-BR">
            <a:latin typeface="Arial" panose="020B0604020202020204" pitchFamily="34" charset="0"/>
            <a:cs typeface="Arial" panose="020B0604020202020204" pitchFamily="34" charset="0"/>
          </a:endParaRPr>
        </a:p>
      </dgm:t>
    </dgm:pt>
    <dgm:pt modelId="{257331F7-067E-412C-84D3-5AEA151FAC55}" type="parTrans" cxnId="{AF8CB127-FBA6-4E9D-BD89-C87BCB8461B4}">
      <dgm:prSet/>
      <dgm:spPr/>
      <dgm:t>
        <a:bodyPr/>
        <a:lstStyle/>
        <a:p>
          <a:endParaRPr lang="pt-BR">
            <a:latin typeface="Arial" panose="020B0604020202020204" pitchFamily="34" charset="0"/>
            <a:cs typeface="Arial" panose="020B0604020202020204" pitchFamily="34" charset="0"/>
          </a:endParaRPr>
        </a:p>
      </dgm:t>
    </dgm:pt>
    <dgm:pt modelId="{C944A845-A16E-43E5-BBBF-32FC9765F5FD}" type="sibTrans" cxnId="{AF8CB127-FBA6-4E9D-BD89-C87BCB8461B4}">
      <dgm:prSet/>
      <dgm:spPr/>
      <dgm:t>
        <a:bodyPr/>
        <a:lstStyle/>
        <a:p>
          <a:endParaRPr lang="pt-BR">
            <a:latin typeface="Arial" panose="020B0604020202020204" pitchFamily="34" charset="0"/>
            <a:cs typeface="Arial" panose="020B0604020202020204" pitchFamily="34" charset="0"/>
          </a:endParaRPr>
        </a:p>
      </dgm:t>
    </dgm:pt>
    <dgm:pt modelId="{0EE7AF50-C932-44BE-94EB-E3856586FE21}">
      <dgm:prSet/>
      <dgm:spPr/>
      <dgm:t>
        <a:bodyPr/>
        <a:lstStyle/>
        <a:p>
          <a:r>
            <a:rPr lang="en-US">
              <a:latin typeface="Arial" panose="020B0604020202020204" pitchFamily="34" charset="0"/>
              <a:cs typeface="Arial" panose="020B0604020202020204" pitchFamily="34" charset="0"/>
            </a:rPr>
            <a:t>Pro SQL é importante conseguir fazer I/Os grandes, de até 512KB ou até 8MB</a:t>
          </a:r>
          <a:endParaRPr lang="pt-BR">
            <a:latin typeface="Arial" panose="020B0604020202020204" pitchFamily="34" charset="0"/>
            <a:cs typeface="Arial" panose="020B0604020202020204" pitchFamily="34" charset="0"/>
          </a:endParaRPr>
        </a:p>
      </dgm:t>
    </dgm:pt>
    <dgm:pt modelId="{CE4ED5B5-B849-4991-B3F9-62DF4F5E7A5A}" type="parTrans" cxnId="{807ED266-D1E3-4EB1-832B-4037D8EE37BD}">
      <dgm:prSet/>
      <dgm:spPr/>
      <dgm:t>
        <a:bodyPr/>
        <a:lstStyle/>
        <a:p>
          <a:endParaRPr lang="pt-BR">
            <a:latin typeface="Arial" panose="020B0604020202020204" pitchFamily="34" charset="0"/>
            <a:cs typeface="Arial" panose="020B0604020202020204" pitchFamily="34" charset="0"/>
          </a:endParaRPr>
        </a:p>
      </dgm:t>
    </dgm:pt>
    <dgm:pt modelId="{6F51B6DB-6169-4F38-9119-86BE2CEB7967}" type="sibTrans" cxnId="{807ED266-D1E3-4EB1-832B-4037D8EE37BD}">
      <dgm:prSet/>
      <dgm:spPr/>
      <dgm:t>
        <a:bodyPr/>
        <a:lstStyle/>
        <a:p>
          <a:endParaRPr lang="pt-BR">
            <a:latin typeface="Arial" panose="020B0604020202020204" pitchFamily="34" charset="0"/>
            <a:cs typeface="Arial" panose="020B0604020202020204" pitchFamily="34" charset="0"/>
          </a:endParaRPr>
        </a:p>
      </dgm:t>
    </dgm:pt>
    <dgm:pt modelId="{4DADE208-76CB-4BB4-9B73-83573B2AA4D8}">
      <dgm:prSet/>
      <dgm:spPr/>
      <dgm:t>
        <a:bodyPr/>
        <a:lstStyle/>
        <a:p>
          <a:r>
            <a:rPr lang="pt-BR" b="1" dirty="0">
              <a:latin typeface="Arial" panose="020B0604020202020204" pitchFamily="34" charset="0"/>
              <a:cs typeface="Arial" panose="020B0604020202020204" pitchFamily="34" charset="0"/>
            </a:rPr>
            <a:t>OS memory page size</a:t>
          </a:r>
          <a:r>
            <a:rPr lang="pt-BR" dirty="0">
              <a:latin typeface="Arial" panose="020B0604020202020204" pitchFamily="34" charset="0"/>
              <a:cs typeface="Arial" panose="020B0604020202020204" pitchFamily="34" charset="0"/>
            </a:rPr>
            <a:t> </a:t>
          </a:r>
        </a:p>
      </dgm:t>
    </dgm:pt>
    <dgm:pt modelId="{61CFC6A3-ECDF-44C9-B307-6DCC4F2E7E7A}" type="parTrans" cxnId="{1A7C3B34-7E01-499A-B15E-D2700B65F6BB}">
      <dgm:prSet/>
      <dgm:spPr/>
      <dgm:t>
        <a:bodyPr/>
        <a:lstStyle/>
        <a:p>
          <a:endParaRPr lang="pt-BR">
            <a:latin typeface="Arial" panose="020B0604020202020204" pitchFamily="34" charset="0"/>
            <a:cs typeface="Arial" panose="020B0604020202020204" pitchFamily="34" charset="0"/>
          </a:endParaRPr>
        </a:p>
      </dgm:t>
    </dgm:pt>
    <dgm:pt modelId="{1783F04B-5A4F-460A-968F-616EEBC9F8F9}" type="sibTrans" cxnId="{1A7C3B34-7E01-499A-B15E-D2700B65F6BB}">
      <dgm:prSet/>
      <dgm:spPr/>
      <dgm:t>
        <a:bodyPr/>
        <a:lstStyle/>
        <a:p>
          <a:endParaRPr lang="pt-BR">
            <a:latin typeface="Arial" panose="020B0604020202020204" pitchFamily="34" charset="0"/>
            <a:cs typeface="Arial" panose="020B0604020202020204" pitchFamily="34" charset="0"/>
          </a:endParaRPr>
        </a:p>
      </dgm:t>
    </dgm:pt>
    <dgm:pt modelId="{B9C96BBC-B6A7-49DF-B935-CEF6A3791162}">
      <dgm:prSet/>
      <dgm:spPr/>
      <dgm:t>
        <a:bodyPr/>
        <a:lstStyle/>
        <a:p>
          <a:r>
            <a:rPr lang="pt-BR" dirty="0">
              <a:latin typeface="Arial" panose="020B0604020202020204" pitchFamily="34" charset="0"/>
              <a:cs typeface="Arial" panose="020B0604020202020204" pitchFamily="34" charset="0"/>
            </a:rPr>
            <a:t>Ambas as funções requerem que a área de memória utilizada esteja alinhada com o “memory page size” do Windows. Windows lê e escreve na memória em blocos de 4KB.</a:t>
          </a:r>
        </a:p>
      </dgm:t>
    </dgm:pt>
    <dgm:pt modelId="{C503B8B5-2974-4F0B-92F8-D984FA6D6A66}" type="parTrans" cxnId="{B380B082-2C42-4CFB-AF22-AD46641E14E9}">
      <dgm:prSet/>
      <dgm:spPr/>
      <dgm:t>
        <a:bodyPr/>
        <a:lstStyle/>
        <a:p>
          <a:endParaRPr lang="pt-BR">
            <a:latin typeface="Arial" panose="020B0604020202020204" pitchFamily="34" charset="0"/>
            <a:cs typeface="Arial" panose="020B0604020202020204" pitchFamily="34" charset="0"/>
          </a:endParaRPr>
        </a:p>
      </dgm:t>
    </dgm:pt>
    <dgm:pt modelId="{AB810A1C-A28D-403E-B2C8-30A459FAB197}" type="sibTrans" cxnId="{B380B082-2C42-4CFB-AF22-AD46641E14E9}">
      <dgm:prSet/>
      <dgm:spPr/>
      <dgm:t>
        <a:bodyPr/>
        <a:lstStyle/>
        <a:p>
          <a:endParaRPr lang="pt-BR">
            <a:latin typeface="Arial" panose="020B0604020202020204" pitchFamily="34" charset="0"/>
            <a:cs typeface="Arial" panose="020B0604020202020204" pitchFamily="34" charset="0"/>
          </a:endParaRPr>
        </a:p>
      </dgm:t>
    </dgm:pt>
    <dgm:pt modelId="{E3625095-F904-458C-AF13-E05751DE59C3}" type="pres">
      <dgm:prSet presAssocID="{1FF8DD0D-FD14-4EBC-96E4-10FB4E3A2268}" presName="linear" presStyleCnt="0">
        <dgm:presLayoutVars>
          <dgm:animLvl val="lvl"/>
          <dgm:resizeHandles val="exact"/>
        </dgm:presLayoutVars>
      </dgm:prSet>
      <dgm:spPr/>
    </dgm:pt>
    <dgm:pt modelId="{10A12C32-9E85-422E-9C01-FFE74565B9D9}" type="pres">
      <dgm:prSet presAssocID="{D908521B-6669-406D-86BE-EFDD2D0F7571}" presName="parentText" presStyleLbl="node1" presStyleIdx="0" presStyleCnt="3">
        <dgm:presLayoutVars>
          <dgm:chMax val="0"/>
          <dgm:bulletEnabled val="1"/>
        </dgm:presLayoutVars>
      </dgm:prSet>
      <dgm:spPr/>
    </dgm:pt>
    <dgm:pt modelId="{86D53B64-97EB-4AB7-B206-65EF62C72B55}" type="pres">
      <dgm:prSet presAssocID="{D908521B-6669-406D-86BE-EFDD2D0F7571}" presName="childText" presStyleLbl="revTx" presStyleIdx="0" presStyleCnt="3">
        <dgm:presLayoutVars>
          <dgm:bulletEnabled val="1"/>
        </dgm:presLayoutVars>
      </dgm:prSet>
      <dgm:spPr/>
    </dgm:pt>
    <dgm:pt modelId="{51DC87D8-7EA0-4D3E-BB1E-247EA5B3BA71}" type="pres">
      <dgm:prSet presAssocID="{75514F7A-4F3C-4FE3-99CD-6049FD03DBC7}" presName="parentText" presStyleLbl="node1" presStyleIdx="1" presStyleCnt="3">
        <dgm:presLayoutVars>
          <dgm:chMax val="0"/>
          <dgm:bulletEnabled val="1"/>
        </dgm:presLayoutVars>
      </dgm:prSet>
      <dgm:spPr/>
    </dgm:pt>
    <dgm:pt modelId="{1371E646-9995-429C-8678-C070433EB6EA}" type="pres">
      <dgm:prSet presAssocID="{75514F7A-4F3C-4FE3-99CD-6049FD03DBC7}" presName="childText" presStyleLbl="revTx" presStyleIdx="1" presStyleCnt="3">
        <dgm:presLayoutVars>
          <dgm:bulletEnabled val="1"/>
        </dgm:presLayoutVars>
      </dgm:prSet>
      <dgm:spPr/>
    </dgm:pt>
    <dgm:pt modelId="{A7F8A8EA-620B-48A8-AA44-25DCA415D0C2}" type="pres">
      <dgm:prSet presAssocID="{4DADE208-76CB-4BB4-9B73-83573B2AA4D8}" presName="parentText" presStyleLbl="node1" presStyleIdx="2" presStyleCnt="3">
        <dgm:presLayoutVars>
          <dgm:chMax val="0"/>
          <dgm:bulletEnabled val="1"/>
        </dgm:presLayoutVars>
      </dgm:prSet>
      <dgm:spPr/>
    </dgm:pt>
    <dgm:pt modelId="{E2A17561-1C4B-418F-B45A-B27B2AFAF387}" type="pres">
      <dgm:prSet presAssocID="{4DADE208-76CB-4BB4-9B73-83573B2AA4D8}" presName="childText" presStyleLbl="revTx" presStyleIdx="2" presStyleCnt="3">
        <dgm:presLayoutVars>
          <dgm:bulletEnabled val="1"/>
        </dgm:presLayoutVars>
      </dgm:prSet>
      <dgm:spPr/>
    </dgm:pt>
  </dgm:ptLst>
  <dgm:cxnLst>
    <dgm:cxn modelId="{37491300-583A-4210-8939-6E76D7C928AA}" srcId="{D908521B-6669-406D-86BE-EFDD2D0F7571}" destId="{789C4F47-D461-4E3B-9594-53CFB0D49D47}" srcOrd="0" destOrd="0" parTransId="{37131E8E-C6E9-4223-905E-DCAB27E2FA03}" sibTransId="{79E6D02D-CE00-46D9-9489-06B9DE478B0E}"/>
    <dgm:cxn modelId="{FF32930A-A370-4428-B3EF-1385FEB65846}" srcId="{D908521B-6669-406D-86BE-EFDD2D0F7571}" destId="{4C178F1F-42FC-43E7-BB9D-AE94CD458366}" srcOrd="2" destOrd="0" parTransId="{72B8F37C-B5D4-4857-A3C1-BED86F91FE57}" sibTransId="{38B876FC-9E00-44A3-A6F1-24F8FB2FB0B8}"/>
    <dgm:cxn modelId="{E7BACE16-086C-4F29-9974-C87DAF63993D}" srcId="{1FF8DD0D-FD14-4EBC-96E4-10FB4E3A2268}" destId="{75514F7A-4F3C-4FE3-99CD-6049FD03DBC7}" srcOrd="1" destOrd="0" parTransId="{E6CA06CF-B99F-4B6E-B317-A07CAEC94B1F}" sibTransId="{67F3F8BD-90DA-4E96-A778-B2D275EE14A3}"/>
    <dgm:cxn modelId="{3AAACF1C-2CE1-4EDF-BF7F-4469EF518140}" type="presOf" srcId="{1A3D2712-C7B0-472A-BD3B-6578A3EB60D8}" destId="{1371E646-9995-429C-8678-C070433EB6EA}" srcOrd="0" destOrd="1" presId="urn:microsoft.com/office/officeart/2005/8/layout/vList2"/>
    <dgm:cxn modelId="{F91D251D-45A7-46ED-B209-D1C3E19864C9}" type="presOf" srcId="{D908521B-6669-406D-86BE-EFDD2D0F7571}" destId="{10A12C32-9E85-422E-9C01-FFE74565B9D9}" srcOrd="0" destOrd="0" presId="urn:microsoft.com/office/officeart/2005/8/layout/vList2"/>
    <dgm:cxn modelId="{AF8CB127-FBA6-4E9D-BD89-C87BCB8461B4}" srcId="{75514F7A-4F3C-4FE3-99CD-6049FD03DBC7}" destId="{1A3D2712-C7B0-472A-BD3B-6578A3EB60D8}" srcOrd="1" destOrd="0" parTransId="{257331F7-067E-412C-84D3-5AEA151FAC55}" sibTransId="{C944A845-A16E-43E5-BBBF-32FC9765F5FD}"/>
    <dgm:cxn modelId="{1A7C3B34-7E01-499A-B15E-D2700B65F6BB}" srcId="{1FF8DD0D-FD14-4EBC-96E4-10FB4E3A2268}" destId="{4DADE208-76CB-4BB4-9B73-83573B2AA4D8}" srcOrd="2" destOrd="0" parTransId="{61CFC6A3-ECDF-44C9-B307-6DCC4F2E7E7A}" sibTransId="{1783F04B-5A4F-460A-968F-616EEBC9F8F9}"/>
    <dgm:cxn modelId="{30DC423E-08D3-4F67-A1CE-0412D5503F06}" type="presOf" srcId="{1FF8DD0D-FD14-4EBC-96E4-10FB4E3A2268}" destId="{E3625095-F904-458C-AF13-E05751DE59C3}" srcOrd="0" destOrd="0" presId="urn:microsoft.com/office/officeart/2005/8/layout/vList2"/>
    <dgm:cxn modelId="{807ED266-D1E3-4EB1-832B-4037D8EE37BD}" srcId="{75514F7A-4F3C-4FE3-99CD-6049FD03DBC7}" destId="{0EE7AF50-C932-44BE-94EB-E3856586FE21}" srcOrd="2" destOrd="0" parTransId="{CE4ED5B5-B849-4991-B3F9-62DF4F5E7A5A}" sibTransId="{6F51B6DB-6169-4F38-9119-86BE2CEB7967}"/>
    <dgm:cxn modelId="{3897086A-C5DC-489C-8AF6-F46A1EDC5A5B}" type="presOf" srcId="{4DADE208-76CB-4BB4-9B73-83573B2AA4D8}" destId="{A7F8A8EA-620B-48A8-AA44-25DCA415D0C2}" srcOrd="0" destOrd="0" presId="urn:microsoft.com/office/officeart/2005/8/layout/vList2"/>
    <dgm:cxn modelId="{07888E77-7D61-485E-980C-791E7665BC8D}" type="presOf" srcId="{4C178F1F-42FC-43E7-BB9D-AE94CD458366}" destId="{86D53B64-97EB-4AB7-B206-65EF62C72B55}" srcOrd="0" destOrd="2" presId="urn:microsoft.com/office/officeart/2005/8/layout/vList2"/>
    <dgm:cxn modelId="{7B3FB559-E160-4E8D-B6ED-22AA216EAE5D}" srcId="{D908521B-6669-406D-86BE-EFDD2D0F7571}" destId="{A802751B-DC8D-43FC-BD98-819B1276A8EE}" srcOrd="1" destOrd="0" parTransId="{6E63F114-D7FD-4002-A1E1-DA008B2BBF81}" sibTransId="{AD75A603-B7AD-48C7-BBDD-01A31E879A8B}"/>
    <dgm:cxn modelId="{B380B082-2C42-4CFB-AF22-AD46641E14E9}" srcId="{4DADE208-76CB-4BB4-9B73-83573B2AA4D8}" destId="{B9C96BBC-B6A7-49DF-B935-CEF6A3791162}" srcOrd="0" destOrd="0" parTransId="{C503B8B5-2974-4F0B-92F8-D984FA6D6A66}" sibTransId="{AB810A1C-A28D-403E-B2C8-30A459FAB197}"/>
    <dgm:cxn modelId="{08697A85-9D10-4485-A9E3-0B921235530A}" type="presOf" srcId="{75514F7A-4F3C-4FE3-99CD-6049FD03DBC7}" destId="{51DC87D8-7EA0-4D3E-BB1E-247EA5B3BA71}" srcOrd="0" destOrd="0" presId="urn:microsoft.com/office/officeart/2005/8/layout/vList2"/>
    <dgm:cxn modelId="{FABBA58F-4C2A-4BE6-9173-E02F0E0B96DB}" type="presOf" srcId="{A802751B-DC8D-43FC-BD98-819B1276A8EE}" destId="{86D53B64-97EB-4AB7-B206-65EF62C72B55}" srcOrd="0" destOrd="1" presId="urn:microsoft.com/office/officeart/2005/8/layout/vList2"/>
    <dgm:cxn modelId="{0F8247A3-5494-49AC-A940-45B4E70B6CF1}" type="presOf" srcId="{0EE7AF50-C932-44BE-94EB-E3856586FE21}" destId="{1371E646-9995-429C-8678-C070433EB6EA}" srcOrd="0" destOrd="2" presId="urn:microsoft.com/office/officeart/2005/8/layout/vList2"/>
    <dgm:cxn modelId="{53B720A4-5371-4A24-9888-981378B9C116}" srcId="{75514F7A-4F3C-4FE3-99CD-6049FD03DBC7}" destId="{0B4F3156-CE52-44E5-A75A-45EF3630B128}" srcOrd="0" destOrd="0" parTransId="{5C9A1CA9-988F-447C-85FE-66BCEBDD29E1}" sibTransId="{1DBCFA5D-8B82-4A07-829B-4BA7A887099B}"/>
    <dgm:cxn modelId="{26AAC6B2-75D2-4AEA-B610-F4B520CD73E3}" type="presOf" srcId="{789C4F47-D461-4E3B-9594-53CFB0D49D47}" destId="{86D53B64-97EB-4AB7-B206-65EF62C72B55}" srcOrd="0" destOrd="0" presId="urn:microsoft.com/office/officeart/2005/8/layout/vList2"/>
    <dgm:cxn modelId="{3933A3C9-75E6-44EA-8180-5068B713D3F6}" type="presOf" srcId="{0B4F3156-CE52-44E5-A75A-45EF3630B128}" destId="{1371E646-9995-429C-8678-C070433EB6EA}" srcOrd="0" destOrd="0" presId="urn:microsoft.com/office/officeart/2005/8/layout/vList2"/>
    <dgm:cxn modelId="{C3AECFD6-271D-4962-999E-18FE3ABBEA37}" type="presOf" srcId="{B9C96BBC-B6A7-49DF-B935-CEF6A3791162}" destId="{E2A17561-1C4B-418F-B45A-B27B2AFAF387}" srcOrd="0" destOrd="0" presId="urn:microsoft.com/office/officeart/2005/8/layout/vList2"/>
    <dgm:cxn modelId="{25C1C1E8-B853-4BFF-943A-0D531D643B38}" srcId="{1FF8DD0D-FD14-4EBC-96E4-10FB4E3A2268}" destId="{D908521B-6669-406D-86BE-EFDD2D0F7571}" srcOrd="0" destOrd="0" parTransId="{5B8318AA-366D-4EB4-B56D-F84A84CCF6A1}" sibTransId="{75877356-677B-40F3-9B61-98C4D4321E25}"/>
    <dgm:cxn modelId="{F23B0F5A-2E54-425A-BDC4-9C942FFA7719}" type="presParOf" srcId="{E3625095-F904-458C-AF13-E05751DE59C3}" destId="{10A12C32-9E85-422E-9C01-FFE74565B9D9}" srcOrd="0" destOrd="0" presId="urn:microsoft.com/office/officeart/2005/8/layout/vList2"/>
    <dgm:cxn modelId="{CF54358D-4316-47CE-AEB1-1A5A07969454}" type="presParOf" srcId="{E3625095-F904-458C-AF13-E05751DE59C3}" destId="{86D53B64-97EB-4AB7-B206-65EF62C72B55}" srcOrd="1" destOrd="0" presId="urn:microsoft.com/office/officeart/2005/8/layout/vList2"/>
    <dgm:cxn modelId="{1A786A17-FF16-40BF-A00F-696309E90D3E}" type="presParOf" srcId="{E3625095-F904-458C-AF13-E05751DE59C3}" destId="{51DC87D8-7EA0-4D3E-BB1E-247EA5B3BA71}" srcOrd="2" destOrd="0" presId="urn:microsoft.com/office/officeart/2005/8/layout/vList2"/>
    <dgm:cxn modelId="{0BFB27E6-6A81-42FC-BEE3-228751A31777}" type="presParOf" srcId="{E3625095-F904-458C-AF13-E05751DE59C3}" destId="{1371E646-9995-429C-8678-C070433EB6EA}" srcOrd="3" destOrd="0" presId="urn:microsoft.com/office/officeart/2005/8/layout/vList2"/>
    <dgm:cxn modelId="{41352FA7-D6D1-4CE1-A510-4D3EBED8ED1D}" type="presParOf" srcId="{E3625095-F904-458C-AF13-E05751DE59C3}" destId="{A7F8A8EA-620B-48A8-AA44-25DCA415D0C2}" srcOrd="4" destOrd="0" presId="urn:microsoft.com/office/officeart/2005/8/layout/vList2"/>
    <dgm:cxn modelId="{4D4EF2C8-E724-4FAC-9ABB-40F66BE3A2A0}" type="presParOf" srcId="{E3625095-F904-458C-AF13-E05751DE59C3}" destId="{E2A17561-1C4B-418F-B45A-B27B2AFAF387}" srcOrd="5"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14510166-C67F-4DC5-86FF-B85D23217C99}"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pt-BR"/>
        </a:p>
      </dgm:t>
    </dgm:pt>
    <dgm:pt modelId="{56266892-2F08-4C3E-A086-250906DD377D}">
      <dgm:prSet/>
      <dgm:spPr/>
      <dgm:t>
        <a:bodyPr/>
        <a:lstStyle/>
        <a:p>
          <a:r>
            <a:rPr lang="pt-BR" dirty="0">
              <a:latin typeface="Arial" panose="020B0604020202020204" pitchFamily="34" charset="0"/>
              <a:cs typeface="Arial" panose="020B0604020202020204" pitchFamily="34" charset="0"/>
            </a:rPr>
            <a:t>Qualquer um que já escreveu um aplicativo multi-thread sabe que gerenciar as threads é </a:t>
          </a:r>
          <a:r>
            <a:rPr lang="pt-BR" strike="sngStrike" dirty="0">
              <a:latin typeface="Arial" panose="020B0604020202020204" pitchFamily="34" charset="0"/>
              <a:cs typeface="Arial" panose="020B0604020202020204" pitchFamily="34" charset="0"/>
            </a:rPr>
            <a:t>um</a:t>
          </a:r>
          <a:r>
            <a:rPr lang="pt-BR" dirty="0">
              <a:latin typeface="Arial" panose="020B0604020202020204" pitchFamily="34" charset="0"/>
              <a:cs typeface="Arial" panose="020B0604020202020204" pitchFamily="34" charset="0"/>
            </a:rPr>
            <a:t> </a:t>
          </a:r>
          <a:r>
            <a:rPr lang="pt-BR" strike="sngStrike" dirty="0">
              <a:latin typeface="Arial" panose="020B0604020202020204" pitchFamily="34" charset="0"/>
              <a:cs typeface="Arial" panose="020B0604020202020204" pitchFamily="34" charset="0"/>
            </a:rPr>
            <a:t>saco</a:t>
          </a:r>
          <a:r>
            <a:rPr lang="pt-BR" dirty="0">
              <a:latin typeface="Arial" panose="020B0604020202020204" pitchFamily="34" charset="0"/>
              <a:cs typeface="Arial" panose="020B0604020202020204" pitchFamily="34" charset="0"/>
            </a:rPr>
            <a:t> </a:t>
          </a:r>
          <a:r>
            <a:rPr lang="pt-BR" strike="sngStrike" dirty="0">
              <a:latin typeface="Arial" panose="020B0604020202020204" pitchFamily="34" charset="0"/>
              <a:cs typeface="Arial" panose="020B0604020202020204" pitchFamily="34" charset="0"/>
            </a:rPr>
            <a:t>parto</a:t>
          </a:r>
          <a:r>
            <a:rPr lang="pt-BR" dirty="0">
              <a:latin typeface="Arial" panose="020B0604020202020204" pitchFamily="34" charset="0"/>
              <a:cs typeface="Arial" panose="020B0604020202020204" pitchFamily="34" charset="0"/>
            </a:rPr>
            <a:t> </a:t>
          </a:r>
          <a:r>
            <a:rPr lang="pt-BR" strike="sngStrike" dirty="0">
              <a:latin typeface="Arial" panose="020B0604020202020204" pitchFamily="34" charset="0"/>
              <a:cs typeface="Arial" panose="020B0604020202020204" pitchFamily="34" charset="0"/>
            </a:rPr>
            <a:t>uma merda</a:t>
          </a:r>
          <a:r>
            <a:rPr lang="pt-BR" dirty="0">
              <a:latin typeface="Arial" panose="020B0604020202020204" pitchFamily="34" charset="0"/>
              <a:cs typeface="Arial" panose="020B0604020202020204" pitchFamily="34" charset="0"/>
            </a:rPr>
            <a:t> bem difícil</a:t>
          </a:r>
        </a:p>
      </dgm:t>
    </dgm:pt>
    <dgm:pt modelId="{0FB4DFAE-C735-471A-8BB1-6BF65E843F00}" type="parTrans" cxnId="{D2EA9998-B8F4-46CF-BC84-5545548509CC}">
      <dgm:prSet/>
      <dgm:spPr/>
      <dgm:t>
        <a:bodyPr/>
        <a:lstStyle/>
        <a:p>
          <a:endParaRPr lang="pt-BR">
            <a:latin typeface="Arial" panose="020B0604020202020204" pitchFamily="34" charset="0"/>
            <a:cs typeface="Arial" panose="020B0604020202020204" pitchFamily="34" charset="0"/>
          </a:endParaRPr>
        </a:p>
      </dgm:t>
    </dgm:pt>
    <dgm:pt modelId="{49683E38-B071-46EA-A26B-CAA52EFBC822}" type="sibTrans" cxnId="{D2EA9998-B8F4-46CF-BC84-5545548509CC}">
      <dgm:prSet/>
      <dgm:spPr/>
      <dgm:t>
        <a:bodyPr/>
        <a:lstStyle/>
        <a:p>
          <a:endParaRPr lang="pt-BR">
            <a:latin typeface="Arial" panose="020B0604020202020204" pitchFamily="34" charset="0"/>
            <a:cs typeface="Arial" panose="020B0604020202020204" pitchFamily="34" charset="0"/>
          </a:endParaRPr>
        </a:p>
      </dgm:t>
    </dgm:pt>
    <dgm:pt modelId="{51CE9567-932D-4D67-A7EB-663F446D0679}">
      <dgm:prSet/>
      <dgm:spPr/>
      <dgm:t>
        <a:bodyPr/>
        <a:lstStyle/>
        <a:p>
          <a:r>
            <a:rPr lang="pt-BR" dirty="0">
              <a:latin typeface="Arial" panose="020B0604020202020204" pitchFamily="34" charset="0"/>
              <a:cs typeface="Arial" panose="020B0604020202020204" pitchFamily="34" charset="0"/>
            </a:rPr>
            <a:t>No SQL não é diferente, o SQL utiliza Event Kernel Objects e IO Completion </a:t>
          </a:r>
          <a:r>
            <a:rPr lang="pt-BR" dirty="0" err="1">
              <a:latin typeface="Arial" panose="020B0604020202020204" pitchFamily="34" charset="0"/>
              <a:cs typeface="Arial" panose="020B0604020202020204" pitchFamily="34" charset="0"/>
            </a:rPr>
            <a:t>ports</a:t>
          </a:r>
          <a:r>
            <a:rPr lang="pt-BR" dirty="0">
              <a:latin typeface="Arial" panose="020B0604020202020204" pitchFamily="34" charset="0"/>
              <a:cs typeface="Arial" panose="020B0604020202020204" pitchFamily="34" charset="0"/>
            </a:rPr>
            <a:t> pra gerenciar as threads</a:t>
          </a:r>
        </a:p>
      </dgm:t>
    </dgm:pt>
    <dgm:pt modelId="{BA2BE7B3-EC66-4E95-AA06-F1379607BC81}" type="parTrans" cxnId="{DA074BBF-74F9-47B3-BC73-8D588CF883C5}">
      <dgm:prSet/>
      <dgm:spPr/>
      <dgm:t>
        <a:bodyPr/>
        <a:lstStyle/>
        <a:p>
          <a:endParaRPr lang="pt-BR">
            <a:latin typeface="Arial" panose="020B0604020202020204" pitchFamily="34" charset="0"/>
            <a:cs typeface="Arial" panose="020B0604020202020204" pitchFamily="34" charset="0"/>
          </a:endParaRPr>
        </a:p>
      </dgm:t>
    </dgm:pt>
    <dgm:pt modelId="{027EBBCF-EFFC-4D84-8601-E11451C57969}" type="sibTrans" cxnId="{DA074BBF-74F9-47B3-BC73-8D588CF883C5}">
      <dgm:prSet/>
      <dgm:spPr/>
      <dgm:t>
        <a:bodyPr/>
        <a:lstStyle/>
        <a:p>
          <a:endParaRPr lang="pt-BR">
            <a:latin typeface="Arial" panose="020B0604020202020204" pitchFamily="34" charset="0"/>
            <a:cs typeface="Arial" panose="020B0604020202020204" pitchFamily="34" charset="0"/>
          </a:endParaRPr>
        </a:p>
      </dgm:t>
    </dgm:pt>
    <dgm:pt modelId="{86D12513-21CB-4D37-8655-9C455B6A0BBE}">
      <dgm:prSet/>
      <dgm:spPr/>
      <dgm:t>
        <a:bodyPr/>
        <a:lstStyle/>
        <a:p>
          <a:r>
            <a:rPr lang="pt-BR" dirty="0">
              <a:latin typeface="Arial" panose="020B0604020202020204" pitchFamily="34" charset="0"/>
              <a:cs typeface="Arial" panose="020B0604020202020204" pitchFamily="34" charset="0"/>
            </a:rPr>
            <a:t>Pra entender como funciona um I/O no SQL, precisaremos antes aprender mais alguns conceitos importantes</a:t>
          </a:r>
        </a:p>
      </dgm:t>
    </dgm:pt>
    <dgm:pt modelId="{58198984-ABB3-4463-94BC-8FB655FBD96B}" type="parTrans" cxnId="{50704A05-A63D-4F99-AB5B-88FD4BB45A32}">
      <dgm:prSet/>
      <dgm:spPr/>
      <dgm:t>
        <a:bodyPr/>
        <a:lstStyle/>
        <a:p>
          <a:endParaRPr lang="pt-BR">
            <a:latin typeface="Arial" panose="020B0604020202020204" pitchFamily="34" charset="0"/>
            <a:cs typeface="Arial" panose="020B0604020202020204" pitchFamily="34" charset="0"/>
          </a:endParaRPr>
        </a:p>
      </dgm:t>
    </dgm:pt>
    <dgm:pt modelId="{419F87E8-6951-4F92-A691-F9BAA2E4F063}" type="sibTrans" cxnId="{50704A05-A63D-4F99-AB5B-88FD4BB45A32}">
      <dgm:prSet/>
      <dgm:spPr/>
      <dgm:t>
        <a:bodyPr/>
        <a:lstStyle/>
        <a:p>
          <a:endParaRPr lang="pt-BR">
            <a:latin typeface="Arial" panose="020B0604020202020204" pitchFamily="34" charset="0"/>
            <a:cs typeface="Arial" panose="020B0604020202020204" pitchFamily="34" charset="0"/>
          </a:endParaRPr>
        </a:p>
      </dgm:t>
    </dgm:pt>
    <dgm:pt modelId="{D2D57031-71D8-4F4C-84D7-32B8957B7856}">
      <dgm:prSet custT="1"/>
      <dgm:spPr/>
      <dgm:t>
        <a:bodyPr/>
        <a:lstStyle/>
        <a:p>
          <a:r>
            <a:rPr lang="pt-BR" sz="1600" dirty="0">
              <a:latin typeface="Arial" panose="020B0604020202020204" pitchFamily="34" charset="0"/>
              <a:cs typeface="Arial" panose="020B0604020202020204" pitchFamily="34" charset="0"/>
            </a:rPr>
            <a:t>Quando uma thread está esperando ela fica parada esperando pra ser sinalizada ... Usa a function </a:t>
          </a:r>
          <a:r>
            <a:rPr lang="pt-BR" sz="1600" dirty="0" err="1">
              <a:latin typeface="Arial" panose="020B0604020202020204" pitchFamily="34" charset="0"/>
              <a:cs typeface="Arial" panose="020B0604020202020204" pitchFamily="34" charset="0"/>
            </a:rPr>
            <a:t>WaitForSingleObject</a:t>
          </a:r>
          <a:r>
            <a:rPr lang="pt-BR" sz="1600" dirty="0">
              <a:latin typeface="Arial" panose="020B0604020202020204" pitchFamily="34" charset="0"/>
              <a:cs typeface="Arial" panose="020B0604020202020204" pitchFamily="34" charset="0"/>
            </a:rPr>
            <a:t> pra isso...</a:t>
          </a:r>
        </a:p>
      </dgm:t>
    </dgm:pt>
    <dgm:pt modelId="{1FDEB4AB-263E-4278-8A04-13EB53D4F0D9}" type="parTrans" cxnId="{2008B333-9B89-44E9-AF92-6DF530B88210}">
      <dgm:prSet/>
      <dgm:spPr/>
      <dgm:t>
        <a:bodyPr/>
        <a:lstStyle/>
        <a:p>
          <a:endParaRPr lang="pt-BR">
            <a:latin typeface="Arial" panose="020B0604020202020204" pitchFamily="34" charset="0"/>
            <a:cs typeface="Arial" panose="020B0604020202020204" pitchFamily="34" charset="0"/>
          </a:endParaRPr>
        </a:p>
      </dgm:t>
    </dgm:pt>
    <dgm:pt modelId="{10DD4BA6-F64C-48F4-89B3-D74BA3F74F62}" type="sibTrans" cxnId="{2008B333-9B89-44E9-AF92-6DF530B88210}">
      <dgm:prSet/>
      <dgm:spPr/>
      <dgm:t>
        <a:bodyPr/>
        <a:lstStyle/>
        <a:p>
          <a:endParaRPr lang="pt-BR">
            <a:latin typeface="Arial" panose="020B0604020202020204" pitchFamily="34" charset="0"/>
            <a:cs typeface="Arial" panose="020B0604020202020204" pitchFamily="34" charset="0"/>
          </a:endParaRPr>
        </a:p>
      </dgm:t>
    </dgm:pt>
    <dgm:pt modelId="{B93EC2A4-B880-4E7A-AFAD-B4DB0CD8FE1C}">
      <dgm:prSet custT="1"/>
      <dgm:spPr/>
      <dgm:t>
        <a:bodyPr/>
        <a:lstStyle/>
        <a:p>
          <a:r>
            <a:rPr lang="pt-BR" sz="1600" dirty="0">
              <a:latin typeface="Arial" panose="020B0604020202020204" pitchFamily="34" charset="0"/>
              <a:cs typeface="Arial" panose="020B0604020202020204" pitchFamily="34" charset="0"/>
            </a:rPr>
            <a:t>Quando o recurso que a thread estava esperando é liberado/lido a thread pode ser sinalizada via function </a:t>
          </a:r>
          <a:r>
            <a:rPr lang="pt-BR" sz="1600" dirty="0" err="1">
              <a:latin typeface="Arial" panose="020B0604020202020204" pitchFamily="34" charset="0"/>
              <a:cs typeface="Arial" panose="020B0604020202020204" pitchFamily="34" charset="0"/>
            </a:rPr>
            <a:t>SetEvent</a:t>
          </a:r>
          <a:r>
            <a:rPr lang="pt-BR" sz="1600" dirty="0">
              <a:latin typeface="Arial" panose="020B0604020202020204" pitchFamily="34" charset="0"/>
              <a:cs typeface="Arial" panose="020B0604020202020204" pitchFamily="34" charset="0"/>
            </a:rPr>
            <a:t> ou uma APC (Asynchrohous Procedure Call)/</a:t>
          </a:r>
          <a:r>
            <a:rPr lang="pt-BR" sz="1600" dirty="0" err="1">
              <a:latin typeface="Arial" panose="020B0604020202020204" pitchFamily="34" charset="0"/>
              <a:cs typeface="Arial" panose="020B0604020202020204" pitchFamily="34" charset="0"/>
            </a:rPr>
            <a:t>CompletionRountine</a:t>
          </a:r>
          <a:endParaRPr lang="pt-BR" sz="1600" dirty="0">
            <a:latin typeface="Arial" panose="020B0604020202020204" pitchFamily="34" charset="0"/>
            <a:cs typeface="Arial" panose="020B0604020202020204" pitchFamily="34" charset="0"/>
          </a:endParaRPr>
        </a:p>
      </dgm:t>
    </dgm:pt>
    <dgm:pt modelId="{59DF9D6E-CA07-441B-8CA4-01851E44D220}" type="parTrans" cxnId="{F0874D35-C305-4C7A-81F9-41CCBCB6F693}">
      <dgm:prSet/>
      <dgm:spPr/>
      <dgm:t>
        <a:bodyPr/>
        <a:lstStyle/>
        <a:p>
          <a:endParaRPr lang="pt-BR">
            <a:latin typeface="Arial" panose="020B0604020202020204" pitchFamily="34" charset="0"/>
            <a:cs typeface="Arial" panose="020B0604020202020204" pitchFamily="34" charset="0"/>
          </a:endParaRPr>
        </a:p>
      </dgm:t>
    </dgm:pt>
    <dgm:pt modelId="{B3E931BA-4380-4080-9508-5B20FB2D768F}" type="sibTrans" cxnId="{F0874D35-C305-4C7A-81F9-41CCBCB6F693}">
      <dgm:prSet/>
      <dgm:spPr/>
      <dgm:t>
        <a:bodyPr/>
        <a:lstStyle/>
        <a:p>
          <a:endParaRPr lang="pt-BR">
            <a:latin typeface="Arial" panose="020B0604020202020204" pitchFamily="34" charset="0"/>
            <a:cs typeface="Arial" panose="020B0604020202020204" pitchFamily="34" charset="0"/>
          </a:endParaRPr>
        </a:p>
      </dgm:t>
    </dgm:pt>
    <dgm:pt modelId="{5C97DD8A-F2A3-4E75-9070-5CC3BAA16FF0}">
      <dgm:prSet/>
      <dgm:spPr/>
      <dgm:t>
        <a:bodyPr/>
        <a:lstStyle/>
        <a:p>
          <a:r>
            <a:rPr lang="pt-BR">
              <a:latin typeface="Arial" panose="020B0604020202020204" pitchFamily="34" charset="0"/>
              <a:cs typeface="Arial" panose="020B0604020202020204" pitchFamily="34" charset="0"/>
            </a:rPr>
            <a:t>Alguns lembretes que você já deveria saber do Módulo 1 (CPU e SQLOS)</a:t>
          </a:r>
        </a:p>
      </dgm:t>
    </dgm:pt>
    <dgm:pt modelId="{11B52D6A-550D-4575-B9AA-DABA345A6449}" type="parTrans" cxnId="{2C49F9BE-E0C0-4AD3-B45B-F5B4703B8959}">
      <dgm:prSet/>
      <dgm:spPr/>
      <dgm:t>
        <a:bodyPr/>
        <a:lstStyle/>
        <a:p>
          <a:endParaRPr lang="pt-BR">
            <a:latin typeface="Arial" panose="020B0604020202020204" pitchFamily="34" charset="0"/>
            <a:cs typeface="Arial" panose="020B0604020202020204" pitchFamily="34" charset="0"/>
          </a:endParaRPr>
        </a:p>
      </dgm:t>
    </dgm:pt>
    <dgm:pt modelId="{423F9F7C-7334-4A29-BCDC-9D9259A5200E}" type="sibTrans" cxnId="{2C49F9BE-E0C0-4AD3-B45B-F5B4703B8959}">
      <dgm:prSet/>
      <dgm:spPr/>
      <dgm:t>
        <a:bodyPr/>
        <a:lstStyle/>
        <a:p>
          <a:endParaRPr lang="pt-BR">
            <a:latin typeface="Arial" panose="020B0604020202020204" pitchFamily="34" charset="0"/>
            <a:cs typeface="Arial" panose="020B0604020202020204" pitchFamily="34" charset="0"/>
          </a:endParaRPr>
        </a:p>
      </dgm:t>
    </dgm:pt>
    <dgm:pt modelId="{395122F9-78FE-4132-9CDF-31F3DBA04FFF}">
      <dgm:prSet custT="1"/>
      <dgm:spPr/>
      <dgm:t>
        <a:bodyPr/>
        <a:lstStyle/>
        <a:p>
          <a:r>
            <a:rPr lang="pt-BR" sz="1400" dirty="0">
              <a:latin typeface="Arial" panose="020B0604020202020204" pitchFamily="34" charset="0"/>
              <a:cs typeface="Arial" panose="020B0604020202020204" pitchFamily="34" charset="0"/>
            </a:rPr>
            <a:t>Não é o Windows mas sim o SQLOS que gerencia as threads e memória utilizada pelo processo do SQL</a:t>
          </a:r>
        </a:p>
      </dgm:t>
    </dgm:pt>
    <dgm:pt modelId="{C46EA41D-059A-46D6-9DF7-54227A6736C3}" type="parTrans" cxnId="{3066A172-8197-43B8-BEBC-0F01A1917491}">
      <dgm:prSet/>
      <dgm:spPr/>
      <dgm:t>
        <a:bodyPr/>
        <a:lstStyle/>
        <a:p>
          <a:endParaRPr lang="pt-BR">
            <a:latin typeface="Arial" panose="020B0604020202020204" pitchFamily="34" charset="0"/>
            <a:cs typeface="Arial" panose="020B0604020202020204" pitchFamily="34" charset="0"/>
          </a:endParaRPr>
        </a:p>
      </dgm:t>
    </dgm:pt>
    <dgm:pt modelId="{789B5253-C310-4248-A93F-E8704B9CDAD2}" type="sibTrans" cxnId="{3066A172-8197-43B8-BEBC-0F01A1917491}">
      <dgm:prSet/>
      <dgm:spPr/>
      <dgm:t>
        <a:bodyPr/>
        <a:lstStyle/>
        <a:p>
          <a:endParaRPr lang="pt-BR">
            <a:latin typeface="Arial" panose="020B0604020202020204" pitchFamily="34" charset="0"/>
            <a:cs typeface="Arial" panose="020B0604020202020204" pitchFamily="34" charset="0"/>
          </a:endParaRPr>
        </a:p>
      </dgm:t>
    </dgm:pt>
    <dgm:pt modelId="{497F2D68-2DD4-46E7-A317-B8866ED075EC}">
      <dgm:prSet custT="1"/>
      <dgm:spPr/>
      <dgm:t>
        <a:bodyPr/>
        <a:lstStyle/>
        <a:p>
          <a:r>
            <a:rPr lang="pt-BR" sz="1400" dirty="0">
              <a:latin typeface="Arial" panose="020B0604020202020204" pitchFamily="34" charset="0"/>
              <a:cs typeface="Arial" panose="020B0604020202020204" pitchFamily="34" charset="0"/>
            </a:rPr>
            <a:t>Uma thread não pode monopolizar uma CPU (non-</a:t>
          </a:r>
          <a:r>
            <a:rPr lang="pt-BR" sz="1400" dirty="0" err="1">
              <a:latin typeface="Arial" panose="020B0604020202020204" pitchFamily="34" charset="0"/>
              <a:cs typeface="Arial" panose="020B0604020202020204" pitchFamily="34" charset="0"/>
            </a:rPr>
            <a:t>yielding</a:t>
          </a:r>
          <a:r>
            <a:rPr lang="pt-BR" sz="1400" dirty="0">
              <a:latin typeface="Arial" panose="020B0604020202020204" pitchFamily="34" charset="0"/>
              <a:cs typeface="Arial" panose="020B0604020202020204" pitchFamily="34" charset="0"/>
            </a:rPr>
            <a:t> </a:t>
          </a:r>
          <a:r>
            <a:rPr lang="pt-BR" sz="1400" dirty="0" err="1">
              <a:latin typeface="Arial" panose="020B0604020202020204" pitchFamily="34" charset="0"/>
              <a:cs typeface="Arial" panose="020B0604020202020204" pitchFamily="34" charset="0"/>
            </a:rPr>
            <a:t>scheduler</a:t>
          </a:r>
          <a:r>
            <a:rPr lang="pt-BR" sz="1400" dirty="0">
              <a:latin typeface="Arial" panose="020B0604020202020204" pitchFamily="34" charset="0"/>
              <a:cs typeface="Arial" panose="020B0604020202020204" pitchFamily="34" charset="0"/>
            </a:rPr>
            <a:t>), ela precisa respeitar o quantum e fazer um Switch(SOS_Scheduler::Switch) pra dar lugar e permitir que outras threads utilizem a CPU</a:t>
          </a:r>
        </a:p>
      </dgm:t>
    </dgm:pt>
    <dgm:pt modelId="{E9ABCCC6-54E7-4D92-9C2C-DDAB85C34A3D}" type="parTrans" cxnId="{DEC4E62E-87D4-4580-B5E2-E583BC18750D}">
      <dgm:prSet/>
      <dgm:spPr/>
      <dgm:t>
        <a:bodyPr/>
        <a:lstStyle/>
        <a:p>
          <a:endParaRPr lang="pt-BR">
            <a:latin typeface="Arial" panose="020B0604020202020204" pitchFamily="34" charset="0"/>
            <a:cs typeface="Arial" panose="020B0604020202020204" pitchFamily="34" charset="0"/>
          </a:endParaRPr>
        </a:p>
      </dgm:t>
    </dgm:pt>
    <dgm:pt modelId="{B8D76C0D-59C3-4E9B-9C4F-36CBAD0EC1F0}" type="sibTrans" cxnId="{DEC4E62E-87D4-4580-B5E2-E583BC18750D}">
      <dgm:prSet/>
      <dgm:spPr/>
      <dgm:t>
        <a:bodyPr/>
        <a:lstStyle/>
        <a:p>
          <a:endParaRPr lang="pt-BR">
            <a:latin typeface="Arial" panose="020B0604020202020204" pitchFamily="34" charset="0"/>
            <a:cs typeface="Arial" panose="020B0604020202020204" pitchFamily="34" charset="0"/>
          </a:endParaRPr>
        </a:p>
      </dgm:t>
    </dgm:pt>
    <dgm:pt modelId="{DE86180A-B05B-4609-A3E7-138D34A25A91}">
      <dgm:prSet custT="1"/>
      <dgm:spPr/>
      <dgm:t>
        <a:bodyPr/>
        <a:lstStyle/>
        <a:p>
          <a:r>
            <a:rPr lang="pt-BR" sz="1400" dirty="0">
              <a:latin typeface="Arial" panose="020B0604020202020204" pitchFamily="34" charset="0"/>
              <a:cs typeface="Arial" panose="020B0604020202020204" pitchFamily="34" charset="0"/>
            </a:rPr>
            <a:t>Apenas 1 worker pode “consumir” um </a:t>
          </a:r>
          <a:r>
            <a:rPr lang="pt-BR" sz="1400" dirty="0" err="1">
              <a:latin typeface="Arial" panose="020B0604020202020204" pitchFamily="34" charset="0"/>
              <a:cs typeface="Arial" panose="020B0604020202020204" pitchFamily="34" charset="0"/>
            </a:rPr>
            <a:t>scheduler</a:t>
          </a:r>
          <a:r>
            <a:rPr lang="pt-BR" sz="1400" dirty="0">
              <a:latin typeface="Arial" panose="020B0604020202020204" pitchFamily="34" charset="0"/>
              <a:cs typeface="Arial" panose="020B0604020202020204" pitchFamily="34" charset="0"/>
            </a:rPr>
            <a:t> por vez. No caso de um disk I/O, enquanto a operação roda, o SQL precisa ter algum mecanismo pra “esperar o I/O” e fazer o switch</a:t>
          </a:r>
        </a:p>
      </dgm:t>
    </dgm:pt>
    <dgm:pt modelId="{4C27CB76-2B1F-4F9B-89B8-1BD90F6D6A22}" type="parTrans" cxnId="{94B7108C-7443-449A-992B-EA0E019D8B87}">
      <dgm:prSet/>
      <dgm:spPr/>
      <dgm:t>
        <a:bodyPr/>
        <a:lstStyle/>
        <a:p>
          <a:endParaRPr lang="pt-BR">
            <a:latin typeface="Arial" panose="020B0604020202020204" pitchFamily="34" charset="0"/>
            <a:cs typeface="Arial" panose="020B0604020202020204" pitchFamily="34" charset="0"/>
          </a:endParaRPr>
        </a:p>
      </dgm:t>
    </dgm:pt>
    <dgm:pt modelId="{51A5298B-2C76-400E-91B8-414CA45C7268}" type="sibTrans" cxnId="{94B7108C-7443-449A-992B-EA0E019D8B87}">
      <dgm:prSet/>
      <dgm:spPr/>
      <dgm:t>
        <a:bodyPr/>
        <a:lstStyle/>
        <a:p>
          <a:endParaRPr lang="pt-BR">
            <a:latin typeface="Arial" panose="020B0604020202020204" pitchFamily="34" charset="0"/>
            <a:cs typeface="Arial" panose="020B0604020202020204" pitchFamily="34" charset="0"/>
          </a:endParaRPr>
        </a:p>
      </dgm:t>
    </dgm:pt>
    <dgm:pt modelId="{A3E70656-3CF0-4E0D-9D12-B8137EE632FD}">
      <dgm:prSet custT="1"/>
      <dgm:spPr/>
      <dgm:t>
        <a:bodyPr/>
        <a:lstStyle/>
        <a:p>
          <a:r>
            <a:rPr lang="pt-BR" sz="1600" dirty="0">
              <a:latin typeface="Arial" panose="020B0604020202020204" pitchFamily="34" charset="0"/>
              <a:cs typeface="Arial" panose="020B0604020202020204" pitchFamily="34" charset="0"/>
            </a:rPr>
            <a:t>O SQL usa Events e SOS events (que me parece ser um evento especial do SQLOS) pra gerenciar esse “sinalizar“ que já terminou...</a:t>
          </a:r>
        </a:p>
      </dgm:t>
    </dgm:pt>
    <dgm:pt modelId="{B1A01973-8B36-4A9A-8CE9-BF5B30010CA1}" type="parTrans" cxnId="{AB5EA561-1EEE-4C8C-8898-066B3C6A3115}">
      <dgm:prSet/>
      <dgm:spPr/>
      <dgm:t>
        <a:bodyPr/>
        <a:lstStyle/>
        <a:p>
          <a:endParaRPr lang="pt-BR"/>
        </a:p>
      </dgm:t>
    </dgm:pt>
    <dgm:pt modelId="{7A0377DC-2D88-4074-87FA-8F441BB00C1E}" type="sibTrans" cxnId="{AB5EA561-1EEE-4C8C-8898-066B3C6A3115}">
      <dgm:prSet/>
      <dgm:spPr/>
      <dgm:t>
        <a:bodyPr/>
        <a:lstStyle/>
        <a:p>
          <a:endParaRPr lang="pt-BR"/>
        </a:p>
      </dgm:t>
    </dgm:pt>
    <dgm:pt modelId="{4C56C9B4-7EAB-423A-A272-015175FCF33B}" type="pres">
      <dgm:prSet presAssocID="{14510166-C67F-4DC5-86FF-B85D23217C99}" presName="linear" presStyleCnt="0">
        <dgm:presLayoutVars>
          <dgm:animLvl val="lvl"/>
          <dgm:resizeHandles val="exact"/>
        </dgm:presLayoutVars>
      </dgm:prSet>
      <dgm:spPr/>
    </dgm:pt>
    <dgm:pt modelId="{F4DBB434-C004-4A07-BFFF-C0E8775A9A1F}" type="pres">
      <dgm:prSet presAssocID="{56266892-2F08-4C3E-A086-250906DD377D}" presName="parentText" presStyleLbl="node1" presStyleIdx="0" presStyleCnt="4" custScaleY="92088">
        <dgm:presLayoutVars>
          <dgm:chMax val="0"/>
          <dgm:bulletEnabled val="1"/>
        </dgm:presLayoutVars>
      </dgm:prSet>
      <dgm:spPr/>
    </dgm:pt>
    <dgm:pt modelId="{8DE68EDA-DC83-4948-B7F1-D518B3CC1B00}" type="pres">
      <dgm:prSet presAssocID="{49683E38-B071-46EA-A26B-CAA52EFBC822}" presName="spacer" presStyleCnt="0"/>
      <dgm:spPr/>
    </dgm:pt>
    <dgm:pt modelId="{7F24ADCF-1558-48A7-853E-C15785AC2CEF}" type="pres">
      <dgm:prSet presAssocID="{51CE9567-932D-4D67-A7EB-663F446D0679}" presName="parentText" presStyleLbl="node1" presStyleIdx="1" presStyleCnt="4" custScaleY="90199">
        <dgm:presLayoutVars>
          <dgm:chMax val="0"/>
          <dgm:bulletEnabled val="1"/>
        </dgm:presLayoutVars>
      </dgm:prSet>
      <dgm:spPr/>
    </dgm:pt>
    <dgm:pt modelId="{B76E1AA1-D99C-4A76-9035-B3A3AE15CE1A}" type="pres">
      <dgm:prSet presAssocID="{027EBBCF-EFFC-4D84-8601-E11451C57969}" presName="spacer" presStyleCnt="0"/>
      <dgm:spPr/>
    </dgm:pt>
    <dgm:pt modelId="{74AC7AE8-3E2B-4A99-90D6-216729790068}" type="pres">
      <dgm:prSet presAssocID="{86D12513-21CB-4D37-8655-9C455B6A0BBE}" presName="parentText" presStyleLbl="node1" presStyleIdx="2" presStyleCnt="4" custScaleY="79389">
        <dgm:presLayoutVars>
          <dgm:chMax val="0"/>
          <dgm:bulletEnabled val="1"/>
        </dgm:presLayoutVars>
      </dgm:prSet>
      <dgm:spPr/>
    </dgm:pt>
    <dgm:pt modelId="{A5342D6C-DC9D-449A-A6E8-A92E835755AB}" type="pres">
      <dgm:prSet presAssocID="{86D12513-21CB-4D37-8655-9C455B6A0BBE}" presName="childText" presStyleLbl="revTx" presStyleIdx="0" presStyleCnt="2">
        <dgm:presLayoutVars>
          <dgm:bulletEnabled val="1"/>
        </dgm:presLayoutVars>
      </dgm:prSet>
      <dgm:spPr/>
    </dgm:pt>
    <dgm:pt modelId="{538CED9E-93C0-4748-BDB3-3D8EB523E805}" type="pres">
      <dgm:prSet presAssocID="{5C97DD8A-F2A3-4E75-9070-5CC3BAA16FF0}" presName="parentText" presStyleLbl="node1" presStyleIdx="3" presStyleCnt="4" custScaleY="59896">
        <dgm:presLayoutVars>
          <dgm:chMax val="0"/>
          <dgm:bulletEnabled val="1"/>
        </dgm:presLayoutVars>
      </dgm:prSet>
      <dgm:spPr/>
    </dgm:pt>
    <dgm:pt modelId="{0DFA4493-F7B3-464E-9B61-F636085B0E81}" type="pres">
      <dgm:prSet presAssocID="{5C97DD8A-F2A3-4E75-9070-5CC3BAA16FF0}" presName="childText" presStyleLbl="revTx" presStyleIdx="1" presStyleCnt="2">
        <dgm:presLayoutVars>
          <dgm:bulletEnabled val="1"/>
        </dgm:presLayoutVars>
      </dgm:prSet>
      <dgm:spPr/>
    </dgm:pt>
  </dgm:ptLst>
  <dgm:cxnLst>
    <dgm:cxn modelId="{50704A05-A63D-4F99-AB5B-88FD4BB45A32}" srcId="{14510166-C67F-4DC5-86FF-B85D23217C99}" destId="{86D12513-21CB-4D37-8655-9C455B6A0BBE}" srcOrd="2" destOrd="0" parTransId="{58198984-ABB3-4463-94BC-8FB655FBD96B}" sibTransId="{419F87E8-6951-4F92-A691-F9BAA2E4F063}"/>
    <dgm:cxn modelId="{CA133D14-3FA2-4828-8742-7A78FC533B19}" type="presOf" srcId="{51CE9567-932D-4D67-A7EB-663F446D0679}" destId="{7F24ADCF-1558-48A7-853E-C15785AC2CEF}" srcOrd="0" destOrd="0" presId="urn:microsoft.com/office/officeart/2005/8/layout/vList2"/>
    <dgm:cxn modelId="{12D9C224-21DC-4270-8E05-B3DF64927ED8}" type="presOf" srcId="{A3E70656-3CF0-4E0D-9D12-B8137EE632FD}" destId="{A5342D6C-DC9D-449A-A6E8-A92E835755AB}" srcOrd="0" destOrd="2" presId="urn:microsoft.com/office/officeart/2005/8/layout/vList2"/>
    <dgm:cxn modelId="{799B0425-329F-4F34-975D-88B4720B98C9}" type="presOf" srcId="{14510166-C67F-4DC5-86FF-B85D23217C99}" destId="{4C56C9B4-7EAB-423A-A272-015175FCF33B}" srcOrd="0" destOrd="0" presId="urn:microsoft.com/office/officeart/2005/8/layout/vList2"/>
    <dgm:cxn modelId="{4AE7152D-0C3A-44C0-BCD2-4626301B9F18}" type="presOf" srcId="{395122F9-78FE-4132-9CDF-31F3DBA04FFF}" destId="{0DFA4493-F7B3-464E-9B61-F636085B0E81}" srcOrd="0" destOrd="0" presId="urn:microsoft.com/office/officeart/2005/8/layout/vList2"/>
    <dgm:cxn modelId="{DEC4E62E-87D4-4580-B5E2-E583BC18750D}" srcId="{5C97DD8A-F2A3-4E75-9070-5CC3BAA16FF0}" destId="{497F2D68-2DD4-46E7-A317-B8866ED075EC}" srcOrd="1" destOrd="0" parTransId="{E9ABCCC6-54E7-4D92-9C2C-DDAB85C34A3D}" sibTransId="{B8D76C0D-59C3-4E9B-9C4F-36CBAD0EC1F0}"/>
    <dgm:cxn modelId="{2008B333-9B89-44E9-AF92-6DF530B88210}" srcId="{86D12513-21CB-4D37-8655-9C455B6A0BBE}" destId="{D2D57031-71D8-4F4C-84D7-32B8957B7856}" srcOrd="0" destOrd="0" parTransId="{1FDEB4AB-263E-4278-8A04-13EB53D4F0D9}" sibTransId="{10DD4BA6-F64C-48F4-89B3-D74BA3F74F62}"/>
    <dgm:cxn modelId="{F0874D35-C305-4C7A-81F9-41CCBCB6F693}" srcId="{86D12513-21CB-4D37-8655-9C455B6A0BBE}" destId="{B93EC2A4-B880-4E7A-AFAD-B4DB0CD8FE1C}" srcOrd="1" destOrd="0" parTransId="{59DF9D6E-CA07-441B-8CA4-01851E44D220}" sibTransId="{B3E931BA-4380-4080-9508-5B20FB2D768F}"/>
    <dgm:cxn modelId="{AB5EA561-1EEE-4C8C-8898-066B3C6A3115}" srcId="{86D12513-21CB-4D37-8655-9C455B6A0BBE}" destId="{A3E70656-3CF0-4E0D-9D12-B8137EE632FD}" srcOrd="2" destOrd="0" parTransId="{B1A01973-8B36-4A9A-8CE9-BF5B30010CA1}" sibTransId="{7A0377DC-2D88-4074-87FA-8F441BB00C1E}"/>
    <dgm:cxn modelId="{C50B4B64-5B8E-406D-96C8-2FA9E5A5AF09}" type="presOf" srcId="{56266892-2F08-4C3E-A086-250906DD377D}" destId="{F4DBB434-C004-4A07-BFFF-C0E8775A9A1F}" srcOrd="0" destOrd="0" presId="urn:microsoft.com/office/officeart/2005/8/layout/vList2"/>
    <dgm:cxn modelId="{F025FE49-B75F-4322-90AD-8B9CDE3C15E5}" type="presOf" srcId="{B93EC2A4-B880-4E7A-AFAD-B4DB0CD8FE1C}" destId="{A5342D6C-DC9D-449A-A6E8-A92E835755AB}" srcOrd="0" destOrd="1" presId="urn:microsoft.com/office/officeart/2005/8/layout/vList2"/>
    <dgm:cxn modelId="{D0FE0171-A683-4BC0-BE67-8B61FA00FF32}" type="presOf" srcId="{DE86180A-B05B-4609-A3E7-138D34A25A91}" destId="{0DFA4493-F7B3-464E-9B61-F636085B0E81}" srcOrd="0" destOrd="2" presId="urn:microsoft.com/office/officeart/2005/8/layout/vList2"/>
    <dgm:cxn modelId="{3066A172-8197-43B8-BEBC-0F01A1917491}" srcId="{5C97DD8A-F2A3-4E75-9070-5CC3BAA16FF0}" destId="{395122F9-78FE-4132-9CDF-31F3DBA04FFF}" srcOrd="0" destOrd="0" parTransId="{C46EA41D-059A-46D6-9DF7-54227A6736C3}" sibTransId="{789B5253-C310-4248-A93F-E8704B9CDAD2}"/>
    <dgm:cxn modelId="{94B7108C-7443-449A-992B-EA0E019D8B87}" srcId="{5C97DD8A-F2A3-4E75-9070-5CC3BAA16FF0}" destId="{DE86180A-B05B-4609-A3E7-138D34A25A91}" srcOrd="2" destOrd="0" parTransId="{4C27CB76-2B1F-4F9B-89B8-1BD90F6D6A22}" sibTransId="{51A5298B-2C76-400E-91B8-414CA45C7268}"/>
    <dgm:cxn modelId="{375B6D8F-B59C-442A-B5CB-AEEC3251BBDF}" type="presOf" srcId="{5C97DD8A-F2A3-4E75-9070-5CC3BAA16FF0}" destId="{538CED9E-93C0-4748-BDB3-3D8EB523E805}" srcOrd="0" destOrd="0" presId="urn:microsoft.com/office/officeart/2005/8/layout/vList2"/>
    <dgm:cxn modelId="{D2EA9998-B8F4-46CF-BC84-5545548509CC}" srcId="{14510166-C67F-4DC5-86FF-B85D23217C99}" destId="{56266892-2F08-4C3E-A086-250906DD377D}" srcOrd="0" destOrd="0" parTransId="{0FB4DFAE-C735-471A-8BB1-6BF65E843F00}" sibTransId="{49683E38-B071-46EA-A26B-CAA52EFBC822}"/>
    <dgm:cxn modelId="{2C49F9BE-E0C0-4AD3-B45B-F5B4703B8959}" srcId="{14510166-C67F-4DC5-86FF-B85D23217C99}" destId="{5C97DD8A-F2A3-4E75-9070-5CC3BAA16FF0}" srcOrd="3" destOrd="0" parTransId="{11B52D6A-550D-4575-B9AA-DABA345A6449}" sibTransId="{423F9F7C-7334-4A29-BCDC-9D9259A5200E}"/>
    <dgm:cxn modelId="{DA074BBF-74F9-47B3-BC73-8D588CF883C5}" srcId="{14510166-C67F-4DC5-86FF-B85D23217C99}" destId="{51CE9567-932D-4D67-A7EB-663F446D0679}" srcOrd="1" destOrd="0" parTransId="{BA2BE7B3-EC66-4E95-AA06-F1379607BC81}" sibTransId="{027EBBCF-EFFC-4D84-8601-E11451C57969}"/>
    <dgm:cxn modelId="{ACFAE3C8-3820-4568-9C40-471F4C3F67C1}" type="presOf" srcId="{497F2D68-2DD4-46E7-A317-B8866ED075EC}" destId="{0DFA4493-F7B3-464E-9B61-F636085B0E81}" srcOrd="0" destOrd="1" presId="urn:microsoft.com/office/officeart/2005/8/layout/vList2"/>
    <dgm:cxn modelId="{752713F5-5FA7-4214-9C0A-C780841DC154}" type="presOf" srcId="{D2D57031-71D8-4F4C-84D7-32B8957B7856}" destId="{A5342D6C-DC9D-449A-A6E8-A92E835755AB}" srcOrd="0" destOrd="0" presId="urn:microsoft.com/office/officeart/2005/8/layout/vList2"/>
    <dgm:cxn modelId="{AEBAFCFD-00B7-4F22-9338-6811ED224BC3}" type="presOf" srcId="{86D12513-21CB-4D37-8655-9C455B6A0BBE}" destId="{74AC7AE8-3E2B-4A99-90D6-216729790068}" srcOrd="0" destOrd="0" presId="urn:microsoft.com/office/officeart/2005/8/layout/vList2"/>
    <dgm:cxn modelId="{345DCF6E-0572-4127-9769-FEA11FED6627}" type="presParOf" srcId="{4C56C9B4-7EAB-423A-A272-015175FCF33B}" destId="{F4DBB434-C004-4A07-BFFF-C0E8775A9A1F}" srcOrd="0" destOrd="0" presId="urn:microsoft.com/office/officeart/2005/8/layout/vList2"/>
    <dgm:cxn modelId="{9C13327B-8279-40DF-B009-0CBD90E69E01}" type="presParOf" srcId="{4C56C9B4-7EAB-423A-A272-015175FCF33B}" destId="{8DE68EDA-DC83-4948-B7F1-D518B3CC1B00}" srcOrd="1" destOrd="0" presId="urn:microsoft.com/office/officeart/2005/8/layout/vList2"/>
    <dgm:cxn modelId="{40EEEA2D-0FFF-47D1-8AA7-78CC6BC23468}" type="presParOf" srcId="{4C56C9B4-7EAB-423A-A272-015175FCF33B}" destId="{7F24ADCF-1558-48A7-853E-C15785AC2CEF}" srcOrd="2" destOrd="0" presId="urn:microsoft.com/office/officeart/2005/8/layout/vList2"/>
    <dgm:cxn modelId="{A4893E33-6B0C-46AC-A310-44196FFDFBBC}" type="presParOf" srcId="{4C56C9B4-7EAB-423A-A272-015175FCF33B}" destId="{B76E1AA1-D99C-4A76-9035-B3A3AE15CE1A}" srcOrd="3" destOrd="0" presId="urn:microsoft.com/office/officeart/2005/8/layout/vList2"/>
    <dgm:cxn modelId="{D899E39C-8BBA-483F-A8C8-B305DF09FFD7}" type="presParOf" srcId="{4C56C9B4-7EAB-423A-A272-015175FCF33B}" destId="{74AC7AE8-3E2B-4A99-90D6-216729790068}" srcOrd="4" destOrd="0" presId="urn:microsoft.com/office/officeart/2005/8/layout/vList2"/>
    <dgm:cxn modelId="{EF4CC434-4960-41DC-A762-01EB6546AEFC}" type="presParOf" srcId="{4C56C9B4-7EAB-423A-A272-015175FCF33B}" destId="{A5342D6C-DC9D-449A-A6E8-A92E835755AB}" srcOrd="5" destOrd="0" presId="urn:microsoft.com/office/officeart/2005/8/layout/vList2"/>
    <dgm:cxn modelId="{BC5AF3AD-9360-4FB2-BA33-6FE44130A513}" type="presParOf" srcId="{4C56C9B4-7EAB-423A-A272-015175FCF33B}" destId="{538CED9E-93C0-4748-BDB3-3D8EB523E805}" srcOrd="6" destOrd="0" presId="urn:microsoft.com/office/officeart/2005/8/layout/vList2"/>
    <dgm:cxn modelId="{5839D401-5189-435D-B990-25AAA7F4C92E}" type="presParOf" srcId="{4C56C9B4-7EAB-423A-A272-015175FCF33B}" destId="{0DFA4493-F7B3-464E-9B61-F636085B0E81}" srcOrd="7"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D84B4AA-8890-4A71-996D-D6203F7989D0}"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pt-BR"/>
        </a:p>
      </dgm:t>
    </dgm:pt>
    <dgm:pt modelId="{8B4BDCFC-636C-4B82-A82E-556412772BF4}">
      <dgm:prSet/>
      <dgm:spPr/>
      <dgm:t>
        <a:bodyPr/>
        <a:lstStyle/>
        <a:p>
          <a:r>
            <a:rPr lang="en-US" dirty="0">
              <a:latin typeface="Arial" panose="020B0604020202020204" pitchFamily="34" charset="0"/>
              <a:cs typeface="Arial" panose="020B0604020202020204" pitchFamily="34" charset="0"/>
            </a:rPr>
            <a:t>Latches (</a:t>
          </a:r>
          <a:r>
            <a:rPr lang="en-US" dirty="0" err="1">
              <a:latin typeface="Arial" panose="020B0604020202020204" pitchFamily="34" charset="0"/>
              <a:cs typeface="Arial" panose="020B0604020202020204" pitchFamily="34" charset="0"/>
            </a:rPr>
            <a:t>veremos</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apenas</a:t>
          </a:r>
          <a:r>
            <a:rPr lang="en-US" dirty="0">
              <a:latin typeface="Arial" panose="020B0604020202020204" pitchFamily="34" charset="0"/>
              <a:cs typeface="Arial" panose="020B0604020202020204" pitchFamily="34" charset="0"/>
            </a:rPr>
            <a:t> o </a:t>
          </a:r>
          <a:r>
            <a:rPr lang="en-US" dirty="0" err="1">
              <a:latin typeface="Arial" panose="020B0604020202020204" pitchFamily="34" charset="0"/>
              <a:cs typeface="Arial" panose="020B0604020202020204" pitchFamily="34" charset="0"/>
            </a:rPr>
            <a:t>suficiente</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pra</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entender</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como</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eles</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são</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utilizados</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pra</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controloar</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os</a:t>
          </a:r>
          <a:r>
            <a:rPr lang="en-US" dirty="0">
              <a:latin typeface="Arial" panose="020B0604020202020204" pitchFamily="34" charset="0"/>
              <a:cs typeface="Arial" panose="020B0604020202020204" pitchFamily="34" charset="0"/>
            </a:rPr>
            <a:t> IOs) </a:t>
          </a:r>
          <a:endParaRPr lang="pt-BR" dirty="0">
            <a:latin typeface="Arial" panose="020B0604020202020204" pitchFamily="34" charset="0"/>
            <a:cs typeface="Arial" panose="020B0604020202020204" pitchFamily="34" charset="0"/>
          </a:endParaRPr>
        </a:p>
      </dgm:t>
    </dgm:pt>
    <dgm:pt modelId="{394E7691-5D17-4D8E-89F7-AD3F31D1E3C4}" type="parTrans" cxnId="{A5155585-2DD4-4CD7-AD94-556E0611DBDB}">
      <dgm:prSet/>
      <dgm:spPr/>
      <dgm:t>
        <a:bodyPr/>
        <a:lstStyle/>
        <a:p>
          <a:endParaRPr lang="pt-BR"/>
        </a:p>
      </dgm:t>
    </dgm:pt>
    <dgm:pt modelId="{919E770E-D214-4FF3-9FE4-450ECF0FC7F9}" type="sibTrans" cxnId="{A5155585-2DD4-4CD7-AD94-556E0611DBDB}">
      <dgm:prSet/>
      <dgm:spPr/>
      <dgm:t>
        <a:bodyPr/>
        <a:lstStyle/>
        <a:p>
          <a:endParaRPr lang="pt-BR"/>
        </a:p>
      </dgm:t>
    </dgm:pt>
    <dgm:pt modelId="{CA7C89A8-315C-4492-8318-9B5B7E189979}">
      <dgm:prSet/>
      <dgm:spPr/>
      <dgm:t>
        <a:bodyPr/>
        <a:lstStyle/>
        <a:p>
          <a:r>
            <a:rPr lang="en-US"/>
            <a:t>Tempdb… </a:t>
          </a:r>
          <a:endParaRPr lang="pt-BR"/>
        </a:p>
      </dgm:t>
    </dgm:pt>
    <dgm:pt modelId="{1D16B27A-DDE9-4632-98EB-539489E06C4C}" type="parTrans" cxnId="{AAFA2636-25DB-486C-92DB-654B56687581}">
      <dgm:prSet/>
      <dgm:spPr/>
      <dgm:t>
        <a:bodyPr/>
        <a:lstStyle/>
        <a:p>
          <a:endParaRPr lang="pt-BR"/>
        </a:p>
      </dgm:t>
    </dgm:pt>
    <dgm:pt modelId="{13160B22-2508-4124-8215-4A3CAD924B35}" type="sibTrans" cxnId="{AAFA2636-25DB-486C-92DB-654B56687581}">
      <dgm:prSet/>
      <dgm:spPr/>
      <dgm:t>
        <a:bodyPr/>
        <a:lstStyle/>
        <a:p>
          <a:endParaRPr lang="pt-BR"/>
        </a:p>
      </dgm:t>
    </dgm:pt>
    <dgm:pt modelId="{24644E1C-1C4B-4E14-8787-5CCF62416524}">
      <dgm:prSet/>
      <dgm:spPr/>
      <dgm:t>
        <a:bodyPr/>
        <a:lstStyle/>
        <a:p>
          <a:r>
            <a:rPr lang="en-US"/>
            <a:t>Pois é… vai ter que ficar pro próximo modulo, ou seja, teremos um modulo inteiro sobre tempdb.</a:t>
          </a:r>
          <a:endParaRPr lang="pt-BR"/>
        </a:p>
      </dgm:t>
    </dgm:pt>
    <dgm:pt modelId="{ECA338EA-AAF9-47B5-A775-F7AA1D9A8408}" type="parTrans" cxnId="{AC0F6BFF-C8EF-407C-A8E5-2F9048D969A3}">
      <dgm:prSet/>
      <dgm:spPr/>
      <dgm:t>
        <a:bodyPr/>
        <a:lstStyle/>
        <a:p>
          <a:endParaRPr lang="pt-BR"/>
        </a:p>
      </dgm:t>
    </dgm:pt>
    <dgm:pt modelId="{14D786F1-2DB6-48FB-BF14-05FF1183EEDF}" type="sibTrans" cxnId="{AC0F6BFF-C8EF-407C-A8E5-2F9048D969A3}">
      <dgm:prSet/>
      <dgm:spPr/>
      <dgm:t>
        <a:bodyPr/>
        <a:lstStyle/>
        <a:p>
          <a:endParaRPr lang="pt-BR"/>
        </a:p>
      </dgm:t>
    </dgm:pt>
    <dgm:pt modelId="{4E894866-0F27-4B6A-9FCB-DB35640092E8}">
      <dgm:prSet/>
      <dgm:spPr/>
      <dgm:t>
        <a:bodyPr/>
        <a:lstStyle/>
        <a:p>
          <a:r>
            <a:rPr lang="en-US"/>
            <a:t>No próximo modulo exploraremos com mais detalhes os latches spinlocks.</a:t>
          </a:r>
          <a:endParaRPr lang="pt-BR"/>
        </a:p>
      </dgm:t>
    </dgm:pt>
    <dgm:pt modelId="{719DDC86-826B-4F8F-9B2C-4CA6BCAE58A5}" type="parTrans" cxnId="{16F69B04-85F4-4EA7-97E9-53F9D4567BE6}">
      <dgm:prSet/>
      <dgm:spPr/>
      <dgm:t>
        <a:bodyPr/>
        <a:lstStyle/>
        <a:p>
          <a:endParaRPr lang="pt-BR"/>
        </a:p>
      </dgm:t>
    </dgm:pt>
    <dgm:pt modelId="{C6895F1E-4903-487D-BE67-EF8575811A06}" type="sibTrans" cxnId="{16F69B04-85F4-4EA7-97E9-53F9D4567BE6}">
      <dgm:prSet/>
      <dgm:spPr/>
      <dgm:t>
        <a:bodyPr/>
        <a:lstStyle/>
        <a:p>
          <a:endParaRPr lang="pt-BR"/>
        </a:p>
      </dgm:t>
    </dgm:pt>
    <dgm:pt modelId="{AE2E2C63-C80D-4528-8780-4C682DFD1725}" type="pres">
      <dgm:prSet presAssocID="{FD84B4AA-8890-4A71-996D-D6203F7989D0}" presName="linear" presStyleCnt="0">
        <dgm:presLayoutVars>
          <dgm:animLvl val="lvl"/>
          <dgm:resizeHandles val="exact"/>
        </dgm:presLayoutVars>
      </dgm:prSet>
      <dgm:spPr/>
    </dgm:pt>
    <dgm:pt modelId="{6858F3B7-77CF-41E8-8FA6-EE5FAEBABD31}" type="pres">
      <dgm:prSet presAssocID="{8B4BDCFC-636C-4B82-A82E-556412772BF4}" presName="parentText" presStyleLbl="node1" presStyleIdx="0" presStyleCnt="4">
        <dgm:presLayoutVars>
          <dgm:chMax val="0"/>
          <dgm:bulletEnabled val="1"/>
        </dgm:presLayoutVars>
      </dgm:prSet>
      <dgm:spPr/>
    </dgm:pt>
    <dgm:pt modelId="{2A03AA28-EFAB-4872-A10F-2F661629D294}" type="pres">
      <dgm:prSet presAssocID="{919E770E-D214-4FF3-9FE4-450ECF0FC7F9}" presName="spacer" presStyleCnt="0"/>
      <dgm:spPr/>
    </dgm:pt>
    <dgm:pt modelId="{010D7DE3-169E-477B-9DCB-B8CC68D80A33}" type="pres">
      <dgm:prSet presAssocID="{CA7C89A8-315C-4492-8318-9B5B7E189979}" presName="parentText" presStyleLbl="node1" presStyleIdx="1" presStyleCnt="4">
        <dgm:presLayoutVars>
          <dgm:chMax val="0"/>
          <dgm:bulletEnabled val="1"/>
        </dgm:presLayoutVars>
      </dgm:prSet>
      <dgm:spPr/>
    </dgm:pt>
    <dgm:pt modelId="{5815B7F6-C081-4C50-AEE8-4C4B3C866762}" type="pres">
      <dgm:prSet presAssocID="{13160B22-2508-4124-8215-4A3CAD924B35}" presName="spacer" presStyleCnt="0"/>
      <dgm:spPr/>
    </dgm:pt>
    <dgm:pt modelId="{951C2D14-98D8-4022-9C8C-F204312111D3}" type="pres">
      <dgm:prSet presAssocID="{24644E1C-1C4B-4E14-8787-5CCF62416524}" presName="parentText" presStyleLbl="node1" presStyleIdx="2" presStyleCnt="4">
        <dgm:presLayoutVars>
          <dgm:chMax val="0"/>
          <dgm:bulletEnabled val="1"/>
        </dgm:presLayoutVars>
      </dgm:prSet>
      <dgm:spPr/>
    </dgm:pt>
    <dgm:pt modelId="{B3CB86FD-11C4-4A95-AC5C-6C78C4B95DD2}" type="pres">
      <dgm:prSet presAssocID="{14D786F1-2DB6-48FB-BF14-05FF1183EEDF}" presName="spacer" presStyleCnt="0"/>
      <dgm:spPr/>
    </dgm:pt>
    <dgm:pt modelId="{253BA778-9AE4-40D8-BA9E-D96E75998E3E}" type="pres">
      <dgm:prSet presAssocID="{4E894866-0F27-4B6A-9FCB-DB35640092E8}" presName="parentText" presStyleLbl="node1" presStyleIdx="3" presStyleCnt="4">
        <dgm:presLayoutVars>
          <dgm:chMax val="0"/>
          <dgm:bulletEnabled val="1"/>
        </dgm:presLayoutVars>
      </dgm:prSet>
      <dgm:spPr/>
    </dgm:pt>
  </dgm:ptLst>
  <dgm:cxnLst>
    <dgm:cxn modelId="{4A613803-321F-41B0-8821-2317B6811CD7}" type="presOf" srcId="{4E894866-0F27-4B6A-9FCB-DB35640092E8}" destId="{253BA778-9AE4-40D8-BA9E-D96E75998E3E}" srcOrd="0" destOrd="0" presId="urn:microsoft.com/office/officeart/2005/8/layout/vList2"/>
    <dgm:cxn modelId="{16F69B04-85F4-4EA7-97E9-53F9D4567BE6}" srcId="{FD84B4AA-8890-4A71-996D-D6203F7989D0}" destId="{4E894866-0F27-4B6A-9FCB-DB35640092E8}" srcOrd="3" destOrd="0" parTransId="{719DDC86-826B-4F8F-9B2C-4CA6BCAE58A5}" sibTransId="{C6895F1E-4903-487D-BE67-EF8575811A06}"/>
    <dgm:cxn modelId="{59C98C0C-1C00-4466-8E1F-185786EC7F7C}" type="presOf" srcId="{24644E1C-1C4B-4E14-8787-5CCF62416524}" destId="{951C2D14-98D8-4022-9C8C-F204312111D3}" srcOrd="0" destOrd="0" presId="urn:microsoft.com/office/officeart/2005/8/layout/vList2"/>
    <dgm:cxn modelId="{AAFA2636-25DB-486C-92DB-654B56687581}" srcId="{FD84B4AA-8890-4A71-996D-D6203F7989D0}" destId="{CA7C89A8-315C-4492-8318-9B5B7E189979}" srcOrd="1" destOrd="0" parTransId="{1D16B27A-DDE9-4632-98EB-539489E06C4C}" sibTransId="{13160B22-2508-4124-8215-4A3CAD924B35}"/>
    <dgm:cxn modelId="{2A262845-0D92-46DD-8621-C85075CA0AE7}" type="presOf" srcId="{8B4BDCFC-636C-4B82-A82E-556412772BF4}" destId="{6858F3B7-77CF-41E8-8FA6-EE5FAEBABD31}" srcOrd="0" destOrd="0" presId="urn:microsoft.com/office/officeart/2005/8/layout/vList2"/>
    <dgm:cxn modelId="{A5155585-2DD4-4CD7-AD94-556E0611DBDB}" srcId="{FD84B4AA-8890-4A71-996D-D6203F7989D0}" destId="{8B4BDCFC-636C-4B82-A82E-556412772BF4}" srcOrd="0" destOrd="0" parTransId="{394E7691-5D17-4D8E-89F7-AD3F31D1E3C4}" sibTransId="{919E770E-D214-4FF3-9FE4-450ECF0FC7F9}"/>
    <dgm:cxn modelId="{84D58DB3-0F6D-4897-96AA-B4D037E69421}" type="presOf" srcId="{CA7C89A8-315C-4492-8318-9B5B7E189979}" destId="{010D7DE3-169E-477B-9DCB-B8CC68D80A33}" srcOrd="0" destOrd="0" presId="urn:microsoft.com/office/officeart/2005/8/layout/vList2"/>
    <dgm:cxn modelId="{58A951C6-3035-42E4-883B-02A64767DFCD}" type="presOf" srcId="{FD84B4AA-8890-4A71-996D-D6203F7989D0}" destId="{AE2E2C63-C80D-4528-8780-4C682DFD1725}" srcOrd="0" destOrd="0" presId="urn:microsoft.com/office/officeart/2005/8/layout/vList2"/>
    <dgm:cxn modelId="{AC0F6BFF-C8EF-407C-A8E5-2F9048D969A3}" srcId="{FD84B4AA-8890-4A71-996D-D6203F7989D0}" destId="{24644E1C-1C4B-4E14-8787-5CCF62416524}" srcOrd="2" destOrd="0" parTransId="{ECA338EA-AAF9-47B5-A775-F7AA1D9A8408}" sibTransId="{14D786F1-2DB6-48FB-BF14-05FF1183EEDF}"/>
    <dgm:cxn modelId="{D8656037-BB4C-46C4-BCDE-21FF5A190E34}" type="presParOf" srcId="{AE2E2C63-C80D-4528-8780-4C682DFD1725}" destId="{6858F3B7-77CF-41E8-8FA6-EE5FAEBABD31}" srcOrd="0" destOrd="0" presId="urn:microsoft.com/office/officeart/2005/8/layout/vList2"/>
    <dgm:cxn modelId="{2EA66F03-8E86-4506-96D6-E440F299C6DE}" type="presParOf" srcId="{AE2E2C63-C80D-4528-8780-4C682DFD1725}" destId="{2A03AA28-EFAB-4872-A10F-2F661629D294}" srcOrd="1" destOrd="0" presId="urn:microsoft.com/office/officeart/2005/8/layout/vList2"/>
    <dgm:cxn modelId="{BD11801D-9DF0-40EA-A96A-B2E129EA3C3D}" type="presParOf" srcId="{AE2E2C63-C80D-4528-8780-4C682DFD1725}" destId="{010D7DE3-169E-477B-9DCB-B8CC68D80A33}" srcOrd="2" destOrd="0" presId="urn:microsoft.com/office/officeart/2005/8/layout/vList2"/>
    <dgm:cxn modelId="{D975E1F7-6E84-4CAB-B6C5-9CBAFCCAFEB0}" type="presParOf" srcId="{AE2E2C63-C80D-4528-8780-4C682DFD1725}" destId="{5815B7F6-C081-4C50-AEE8-4C4B3C866762}" srcOrd="3" destOrd="0" presId="urn:microsoft.com/office/officeart/2005/8/layout/vList2"/>
    <dgm:cxn modelId="{C3376BB7-AD42-4032-8399-CDE7E910916A}" type="presParOf" srcId="{AE2E2C63-C80D-4528-8780-4C682DFD1725}" destId="{951C2D14-98D8-4022-9C8C-F204312111D3}" srcOrd="4" destOrd="0" presId="urn:microsoft.com/office/officeart/2005/8/layout/vList2"/>
    <dgm:cxn modelId="{FF87E815-EBAE-42BA-87BF-C826E302A508}" type="presParOf" srcId="{AE2E2C63-C80D-4528-8780-4C682DFD1725}" destId="{B3CB86FD-11C4-4A95-AC5C-6C78C4B95DD2}" srcOrd="5" destOrd="0" presId="urn:microsoft.com/office/officeart/2005/8/layout/vList2"/>
    <dgm:cxn modelId="{D0E46DDB-C78E-442A-A511-2C08E47737CE}" type="presParOf" srcId="{AE2E2C63-C80D-4528-8780-4C682DFD1725}" destId="{253BA778-9AE4-40D8-BA9E-D96E75998E3E}"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6EB73A06-93BD-4CE8-8143-0C6D202E507C}"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pt-BR"/>
        </a:p>
      </dgm:t>
    </dgm:pt>
    <dgm:pt modelId="{2C89F1D2-CD53-4023-AA0E-BE47A8BA9186}">
      <dgm:prSet custT="1"/>
      <dgm:spPr/>
      <dgm:t>
        <a:bodyPr/>
        <a:lstStyle/>
        <a:p>
          <a:r>
            <a:rPr lang="pt-BR" sz="1800">
              <a:latin typeface="Arial" panose="020B0604020202020204" pitchFamily="34" charset="0"/>
              <a:cs typeface="Arial" panose="020B0604020202020204" pitchFamily="34" charset="0"/>
            </a:rPr>
            <a:t>SQL Server utiliza “I/O completion port” pra gerenciar/sincronizar os network I/Os.</a:t>
          </a:r>
        </a:p>
      </dgm:t>
    </dgm:pt>
    <dgm:pt modelId="{B9214E37-B0D2-43BC-939D-AAEEB2380DB4}" type="parTrans" cxnId="{2D46DF72-782E-4874-A4B0-B476A217AB80}">
      <dgm:prSet/>
      <dgm:spPr/>
      <dgm:t>
        <a:bodyPr/>
        <a:lstStyle/>
        <a:p>
          <a:endParaRPr lang="pt-BR" sz="2400">
            <a:latin typeface="Arial" panose="020B0604020202020204" pitchFamily="34" charset="0"/>
            <a:cs typeface="Arial" panose="020B0604020202020204" pitchFamily="34" charset="0"/>
          </a:endParaRPr>
        </a:p>
      </dgm:t>
    </dgm:pt>
    <dgm:pt modelId="{8E606723-0AD4-45E9-AADD-E94F8BA9895A}" type="sibTrans" cxnId="{2D46DF72-782E-4874-A4B0-B476A217AB80}">
      <dgm:prSet/>
      <dgm:spPr/>
      <dgm:t>
        <a:bodyPr/>
        <a:lstStyle/>
        <a:p>
          <a:endParaRPr lang="pt-BR" sz="2400">
            <a:latin typeface="Arial" panose="020B0604020202020204" pitchFamily="34" charset="0"/>
            <a:cs typeface="Arial" panose="020B0604020202020204" pitchFamily="34" charset="0"/>
          </a:endParaRPr>
        </a:p>
      </dgm:t>
    </dgm:pt>
    <dgm:pt modelId="{B615029B-83E2-4513-A81F-B474E30CFC9C}">
      <dgm:prSet custT="1"/>
      <dgm:spPr/>
      <dgm:t>
        <a:bodyPr/>
        <a:lstStyle/>
        <a:p>
          <a:r>
            <a:rPr lang="pt-BR" sz="1800">
              <a:latin typeface="Arial" panose="020B0604020202020204" pitchFamily="34" charset="0"/>
              <a:cs typeface="Arial" panose="020B0604020202020204" pitchFamily="34" charset="0"/>
            </a:rPr>
            <a:t>Um pool de threads são criados quando o SQL Server inicia, essas threads são utilizadas pra processar os network I/O requests</a:t>
          </a:r>
        </a:p>
      </dgm:t>
    </dgm:pt>
    <dgm:pt modelId="{6A10D6DB-46C5-4179-8A25-539DF3949435}" type="parTrans" cxnId="{9B46420A-CAF9-4657-A481-F52036CAF741}">
      <dgm:prSet/>
      <dgm:spPr/>
      <dgm:t>
        <a:bodyPr/>
        <a:lstStyle/>
        <a:p>
          <a:endParaRPr lang="pt-BR" sz="2400">
            <a:latin typeface="Arial" panose="020B0604020202020204" pitchFamily="34" charset="0"/>
            <a:cs typeface="Arial" panose="020B0604020202020204" pitchFamily="34" charset="0"/>
          </a:endParaRPr>
        </a:p>
      </dgm:t>
    </dgm:pt>
    <dgm:pt modelId="{DF72F2AE-496C-442D-A127-9B1B1B5FF9F3}" type="sibTrans" cxnId="{9B46420A-CAF9-4657-A481-F52036CAF741}">
      <dgm:prSet/>
      <dgm:spPr/>
      <dgm:t>
        <a:bodyPr/>
        <a:lstStyle/>
        <a:p>
          <a:endParaRPr lang="pt-BR" sz="2400">
            <a:latin typeface="Arial" panose="020B0604020202020204" pitchFamily="34" charset="0"/>
            <a:cs typeface="Arial" panose="020B0604020202020204" pitchFamily="34" charset="0"/>
          </a:endParaRPr>
        </a:p>
      </dgm:t>
    </dgm:pt>
    <dgm:pt modelId="{C375BEA5-4ECA-4B59-A142-00E2A419DF26}">
      <dgm:prSet custT="1"/>
      <dgm:spPr/>
      <dgm:t>
        <a:bodyPr/>
        <a:lstStyle/>
        <a:p>
          <a:r>
            <a:rPr lang="pt-BR" sz="1800">
              <a:latin typeface="Arial" panose="020B0604020202020204" pitchFamily="34" charset="0"/>
              <a:cs typeface="Arial" panose="020B0604020202020204" pitchFamily="34" charset="0"/>
            </a:rPr>
            <a:t>Network I/O requests também são async.</a:t>
          </a:r>
        </a:p>
      </dgm:t>
    </dgm:pt>
    <dgm:pt modelId="{EBF6806B-AF37-4880-9601-2FBCE0A87A1D}" type="parTrans" cxnId="{D8712213-F540-43D5-A63E-324C2FC00CAE}">
      <dgm:prSet/>
      <dgm:spPr/>
      <dgm:t>
        <a:bodyPr/>
        <a:lstStyle/>
        <a:p>
          <a:endParaRPr lang="pt-BR" sz="2400">
            <a:latin typeface="Arial" panose="020B0604020202020204" pitchFamily="34" charset="0"/>
            <a:cs typeface="Arial" panose="020B0604020202020204" pitchFamily="34" charset="0"/>
          </a:endParaRPr>
        </a:p>
      </dgm:t>
    </dgm:pt>
    <dgm:pt modelId="{446E910D-008C-4535-9DAB-F9B89E14625D}" type="sibTrans" cxnId="{D8712213-F540-43D5-A63E-324C2FC00CAE}">
      <dgm:prSet/>
      <dgm:spPr/>
      <dgm:t>
        <a:bodyPr/>
        <a:lstStyle/>
        <a:p>
          <a:endParaRPr lang="pt-BR" sz="2400">
            <a:latin typeface="Arial" panose="020B0604020202020204" pitchFamily="34" charset="0"/>
            <a:cs typeface="Arial" panose="020B0604020202020204" pitchFamily="34" charset="0"/>
          </a:endParaRPr>
        </a:p>
      </dgm:t>
    </dgm:pt>
    <dgm:pt modelId="{1FA383B5-FCEE-46B1-9682-E5DE86A99DB0}">
      <dgm:prSet custT="1"/>
      <dgm:spPr/>
      <dgm:t>
        <a:bodyPr/>
        <a:lstStyle/>
        <a:p>
          <a:r>
            <a:rPr lang="pt-BR" sz="1800" b="0" i="0" dirty="0">
              <a:latin typeface="Arial" panose="020B0604020202020204" pitchFamily="34" charset="0"/>
              <a:cs typeface="Arial" panose="020B0604020202020204" pitchFamily="34" charset="0"/>
            </a:rPr>
            <a:t>É uma thread “IOCP listener” que aceita as conexões no SQL Server. Uma SQL Network Interface (SNI)-layer thread faz o “listen” do trafego de TCP/IP ou Named Pipes sockets. Quando uma conexão é aberta, o listener aceita a conexão e entrega o trabalho pra um SQL worker thread processar a requisição.</a:t>
          </a:r>
          <a:endParaRPr lang="pt-BR" sz="1800" dirty="0">
            <a:latin typeface="Arial" panose="020B0604020202020204" pitchFamily="34" charset="0"/>
            <a:cs typeface="Arial" panose="020B0604020202020204" pitchFamily="34" charset="0"/>
          </a:endParaRPr>
        </a:p>
      </dgm:t>
    </dgm:pt>
    <dgm:pt modelId="{ABF25FE5-4B07-43E3-BADF-BD7539BB9B45}" type="parTrans" cxnId="{2AB1BDB1-D0CA-42A4-910A-4BEFC3D9494A}">
      <dgm:prSet/>
      <dgm:spPr/>
      <dgm:t>
        <a:bodyPr/>
        <a:lstStyle/>
        <a:p>
          <a:endParaRPr lang="pt-BR" sz="2400">
            <a:latin typeface="Arial" panose="020B0604020202020204" pitchFamily="34" charset="0"/>
            <a:cs typeface="Arial" panose="020B0604020202020204" pitchFamily="34" charset="0"/>
          </a:endParaRPr>
        </a:p>
      </dgm:t>
    </dgm:pt>
    <dgm:pt modelId="{F718F267-6CA3-4E0F-9677-D4B2EF55C25B}" type="sibTrans" cxnId="{2AB1BDB1-D0CA-42A4-910A-4BEFC3D9494A}">
      <dgm:prSet/>
      <dgm:spPr/>
      <dgm:t>
        <a:bodyPr/>
        <a:lstStyle/>
        <a:p>
          <a:endParaRPr lang="pt-BR" sz="2400">
            <a:latin typeface="Arial" panose="020B0604020202020204" pitchFamily="34" charset="0"/>
            <a:cs typeface="Arial" panose="020B0604020202020204" pitchFamily="34" charset="0"/>
          </a:endParaRPr>
        </a:p>
      </dgm:t>
    </dgm:pt>
    <dgm:pt modelId="{8D87E1AF-F534-4870-9269-88D26E2290D7}">
      <dgm:prSet custT="1"/>
      <dgm:spPr/>
      <dgm:t>
        <a:bodyPr/>
        <a:lstStyle/>
        <a:p>
          <a:r>
            <a:rPr lang="pt-BR" sz="1800" b="0" i="0">
              <a:latin typeface="Arial" panose="020B0604020202020204" pitchFamily="34" charset="0"/>
              <a:cs typeface="Arial" panose="020B0604020202020204" pitchFamily="34" charset="0"/>
            </a:rPr>
            <a:t>IOCP listener é o processo que vai aceitar os pacotes TDS e determinar qual tarefa precisa ser executada no SQL Server.</a:t>
          </a:r>
          <a:endParaRPr lang="pt-BR" sz="1800">
            <a:latin typeface="Arial" panose="020B0604020202020204" pitchFamily="34" charset="0"/>
            <a:cs typeface="Arial" panose="020B0604020202020204" pitchFamily="34" charset="0"/>
          </a:endParaRPr>
        </a:p>
      </dgm:t>
    </dgm:pt>
    <dgm:pt modelId="{35022E52-2331-4B41-8B9B-F9839D4942E1}" type="parTrans" cxnId="{506BB6C6-CA94-4C33-B714-CD76DFD38295}">
      <dgm:prSet/>
      <dgm:spPr/>
      <dgm:t>
        <a:bodyPr/>
        <a:lstStyle/>
        <a:p>
          <a:endParaRPr lang="pt-BR" sz="2400">
            <a:latin typeface="Arial" panose="020B0604020202020204" pitchFamily="34" charset="0"/>
            <a:cs typeface="Arial" panose="020B0604020202020204" pitchFamily="34" charset="0"/>
          </a:endParaRPr>
        </a:p>
      </dgm:t>
    </dgm:pt>
    <dgm:pt modelId="{2C20876F-9BE5-44FE-B5DD-00417791C58D}" type="sibTrans" cxnId="{506BB6C6-CA94-4C33-B714-CD76DFD38295}">
      <dgm:prSet/>
      <dgm:spPr/>
      <dgm:t>
        <a:bodyPr/>
        <a:lstStyle/>
        <a:p>
          <a:endParaRPr lang="pt-BR" sz="2400">
            <a:latin typeface="Arial" panose="020B0604020202020204" pitchFamily="34" charset="0"/>
            <a:cs typeface="Arial" panose="020B0604020202020204" pitchFamily="34" charset="0"/>
          </a:endParaRPr>
        </a:p>
      </dgm:t>
    </dgm:pt>
    <dgm:pt modelId="{2C53AA49-A5AD-49C6-9BDE-7CBB37E12435}">
      <dgm:prSet custT="1"/>
      <dgm:spPr/>
      <dgm:t>
        <a:bodyPr/>
        <a:lstStyle/>
        <a:p>
          <a:r>
            <a:rPr lang="pt-BR" sz="1800">
              <a:latin typeface="Arial" panose="020B0604020202020204" pitchFamily="34" charset="0"/>
              <a:cs typeface="Arial" panose="020B0604020202020204" pitchFamily="34" charset="0"/>
            </a:rPr>
            <a:t>IOCP listener NÃO organiza requisições de disk I/O... Apesar do nome, IOCP é utilizado apenas para network I/O... Disk I/O são organizados via SOS events.</a:t>
          </a:r>
        </a:p>
      </dgm:t>
    </dgm:pt>
    <dgm:pt modelId="{8B169089-FB8B-4604-B27B-CC16B41B1390}" type="parTrans" cxnId="{07897ED7-84D2-494E-81CD-34FEE3597F49}">
      <dgm:prSet/>
      <dgm:spPr/>
      <dgm:t>
        <a:bodyPr/>
        <a:lstStyle/>
        <a:p>
          <a:endParaRPr lang="pt-BR" sz="2400">
            <a:latin typeface="Arial" panose="020B0604020202020204" pitchFamily="34" charset="0"/>
            <a:cs typeface="Arial" panose="020B0604020202020204" pitchFamily="34" charset="0"/>
          </a:endParaRPr>
        </a:p>
      </dgm:t>
    </dgm:pt>
    <dgm:pt modelId="{6D849E85-2652-4F5A-82B1-E191336E4113}" type="sibTrans" cxnId="{07897ED7-84D2-494E-81CD-34FEE3597F49}">
      <dgm:prSet/>
      <dgm:spPr/>
      <dgm:t>
        <a:bodyPr/>
        <a:lstStyle/>
        <a:p>
          <a:endParaRPr lang="pt-BR" sz="2400">
            <a:latin typeface="Arial" panose="020B0604020202020204" pitchFamily="34" charset="0"/>
            <a:cs typeface="Arial" panose="020B0604020202020204" pitchFamily="34" charset="0"/>
          </a:endParaRPr>
        </a:p>
      </dgm:t>
    </dgm:pt>
    <dgm:pt modelId="{8425F463-DECD-41DB-883F-7E43E76F56A0}">
      <dgm:prSet custT="1"/>
      <dgm:spPr/>
      <dgm:t>
        <a:bodyPr/>
        <a:lstStyle/>
        <a:p>
          <a:r>
            <a:rPr lang="pt-BR" sz="1800" b="0" i="0">
              <a:latin typeface="Arial" panose="020B0604020202020204" pitchFamily="34" charset="0"/>
              <a:cs typeface="Arial" panose="020B0604020202020204" pitchFamily="34" charset="0"/>
            </a:rPr>
            <a:t>SQL cria uma IOCP thread por NUMA (físico) node no servidor.</a:t>
          </a:r>
          <a:endParaRPr lang="pt-BR" sz="1800">
            <a:latin typeface="Arial" panose="020B0604020202020204" pitchFamily="34" charset="0"/>
            <a:cs typeface="Arial" panose="020B0604020202020204" pitchFamily="34" charset="0"/>
          </a:endParaRPr>
        </a:p>
      </dgm:t>
    </dgm:pt>
    <dgm:pt modelId="{85472F9D-8C73-4CE0-8ECE-9D76E27640F5}" type="parTrans" cxnId="{305093FE-045C-4E34-BBF9-2BC467D755AD}">
      <dgm:prSet/>
      <dgm:spPr/>
      <dgm:t>
        <a:bodyPr/>
        <a:lstStyle/>
        <a:p>
          <a:endParaRPr lang="pt-BR" sz="2400">
            <a:latin typeface="Arial" panose="020B0604020202020204" pitchFamily="34" charset="0"/>
            <a:cs typeface="Arial" panose="020B0604020202020204" pitchFamily="34" charset="0"/>
          </a:endParaRPr>
        </a:p>
      </dgm:t>
    </dgm:pt>
    <dgm:pt modelId="{00119058-CB3D-4B18-937E-F06D4FCBFBA7}" type="sibTrans" cxnId="{305093FE-045C-4E34-BBF9-2BC467D755AD}">
      <dgm:prSet/>
      <dgm:spPr/>
      <dgm:t>
        <a:bodyPr/>
        <a:lstStyle/>
        <a:p>
          <a:endParaRPr lang="pt-BR" sz="2400">
            <a:latin typeface="Arial" panose="020B0604020202020204" pitchFamily="34" charset="0"/>
            <a:cs typeface="Arial" panose="020B0604020202020204" pitchFamily="34" charset="0"/>
          </a:endParaRPr>
        </a:p>
      </dgm:t>
    </dgm:pt>
    <dgm:pt modelId="{631F5300-77E1-472E-9386-1F07696C2DF7}" type="pres">
      <dgm:prSet presAssocID="{6EB73A06-93BD-4CE8-8143-0C6D202E507C}" presName="linear" presStyleCnt="0">
        <dgm:presLayoutVars>
          <dgm:animLvl val="lvl"/>
          <dgm:resizeHandles val="exact"/>
        </dgm:presLayoutVars>
      </dgm:prSet>
      <dgm:spPr/>
    </dgm:pt>
    <dgm:pt modelId="{F32D3ED7-A4B0-4B51-9E0B-BB510F6A69F2}" type="pres">
      <dgm:prSet presAssocID="{2C89F1D2-CD53-4023-AA0E-BE47A8BA9186}" presName="parentText" presStyleLbl="node1" presStyleIdx="0" presStyleCnt="7" custScaleY="69708">
        <dgm:presLayoutVars>
          <dgm:chMax val="0"/>
          <dgm:bulletEnabled val="1"/>
        </dgm:presLayoutVars>
      </dgm:prSet>
      <dgm:spPr/>
    </dgm:pt>
    <dgm:pt modelId="{F72DF0CF-366C-401B-8A4E-E4A9F4CB973A}" type="pres">
      <dgm:prSet presAssocID="{8E606723-0AD4-45E9-AADD-E94F8BA9895A}" presName="spacer" presStyleCnt="0"/>
      <dgm:spPr/>
    </dgm:pt>
    <dgm:pt modelId="{BE942FA6-C70C-4C41-8BC4-A844DF0DDF2F}" type="pres">
      <dgm:prSet presAssocID="{B615029B-83E2-4513-A81F-B474E30CFC9C}" presName="parentText" presStyleLbl="node1" presStyleIdx="1" presStyleCnt="7">
        <dgm:presLayoutVars>
          <dgm:chMax val="0"/>
          <dgm:bulletEnabled val="1"/>
        </dgm:presLayoutVars>
      </dgm:prSet>
      <dgm:spPr/>
    </dgm:pt>
    <dgm:pt modelId="{3847B897-5AD5-4D5D-A182-199674051AB3}" type="pres">
      <dgm:prSet presAssocID="{DF72F2AE-496C-442D-A127-9B1B1B5FF9F3}" presName="spacer" presStyleCnt="0"/>
      <dgm:spPr/>
    </dgm:pt>
    <dgm:pt modelId="{1F7FB88A-719A-4D7F-ACB4-EE9E21A1CCB7}" type="pres">
      <dgm:prSet presAssocID="{C375BEA5-4ECA-4B59-A142-00E2A419DF26}" presName="parentText" presStyleLbl="node1" presStyleIdx="2" presStyleCnt="7" custScaleY="50304">
        <dgm:presLayoutVars>
          <dgm:chMax val="0"/>
          <dgm:bulletEnabled val="1"/>
        </dgm:presLayoutVars>
      </dgm:prSet>
      <dgm:spPr/>
    </dgm:pt>
    <dgm:pt modelId="{2449EAE5-4B80-4042-A72B-6D1032E971DF}" type="pres">
      <dgm:prSet presAssocID="{446E910D-008C-4535-9DAB-F9B89E14625D}" presName="spacer" presStyleCnt="0"/>
      <dgm:spPr/>
    </dgm:pt>
    <dgm:pt modelId="{4501DFDD-4DEA-4A9B-8517-6AB2EA663428}" type="pres">
      <dgm:prSet presAssocID="{1FA383B5-FCEE-46B1-9682-E5DE86A99DB0}" presName="parentText" presStyleLbl="node1" presStyleIdx="3" presStyleCnt="7" custScaleY="154153">
        <dgm:presLayoutVars>
          <dgm:chMax val="0"/>
          <dgm:bulletEnabled val="1"/>
        </dgm:presLayoutVars>
      </dgm:prSet>
      <dgm:spPr/>
    </dgm:pt>
    <dgm:pt modelId="{ED95E953-462E-4265-A50F-D7C1957F4B30}" type="pres">
      <dgm:prSet presAssocID="{F718F267-6CA3-4E0F-9677-D4B2EF55C25B}" presName="spacer" presStyleCnt="0"/>
      <dgm:spPr/>
    </dgm:pt>
    <dgm:pt modelId="{656638FA-96D2-4D80-BF69-9F7D8875F00C}" type="pres">
      <dgm:prSet presAssocID="{8D87E1AF-F534-4870-9269-88D26E2290D7}" presName="parentText" presStyleLbl="node1" presStyleIdx="4" presStyleCnt="7">
        <dgm:presLayoutVars>
          <dgm:chMax val="0"/>
          <dgm:bulletEnabled val="1"/>
        </dgm:presLayoutVars>
      </dgm:prSet>
      <dgm:spPr/>
    </dgm:pt>
    <dgm:pt modelId="{E6F4E0BC-4570-4001-847B-1CD50CF63CC8}" type="pres">
      <dgm:prSet presAssocID="{2C20876F-9BE5-44FE-B5DD-00417791C58D}" presName="spacer" presStyleCnt="0"/>
      <dgm:spPr/>
    </dgm:pt>
    <dgm:pt modelId="{B2CEE51C-0844-4F37-B8E7-2EE9B5F211B4}" type="pres">
      <dgm:prSet presAssocID="{2C53AA49-A5AD-49C6-9BDE-7CBB37E12435}" presName="parentText" presStyleLbl="node1" presStyleIdx="5" presStyleCnt="7">
        <dgm:presLayoutVars>
          <dgm:chMax val="0"/>
          <dgm:bulletEnabled val="1"/>
        </dgm:presLayoutVars>
      </dgm:prSet>
      <dgm:spPr/>
    </dgm:pt>
    <dgm:pt modelId="{EB45CA68-BE6B-46C3-BA01-16081579730C}" type="pres">
      <dgm:prSet presAssocID="{6D849E85-2652-4F5A-82B1-E191336E4113}" presName="spacer" presStyleCnt="0"/>
      <dgm:spPr/>
    </dgm:pt>
    <dgm:pt modelId="{E7B85D2B-D59D-4A74-B817-6811C24EE675}" type="pres">
      <dgm:prSet presAssocID="{8425F463-DECD-41DB-883F-7E43E76F56A0}" presName="parentText" presStyleLbl="node1" presStyleIdx="6" presStyleCnt="7" custScaleY="65568">
        <dgm:presLayoutVars>
          <dgm:chMax val="0"/>
          <dgm:bulletEnabled val="1"/>
        </dgm:presLayoutVars>
      </dgm:prSet>
      <dgm:spPr/>
    </dgm:pt>
  </dgm:ptLst>
  <dgm:cxnLst>
    <dgm:cxn modelId="{9B46420A-CAF9-4657-A481-F52036CAF741}" srcId="{6EB73A06-93BD-4CE8-8143-0C6D202E507C}" destId="{B615029B-83E2-4513-A81F-B474E30CFC9C}" srcOrd="1" destOrd="0" parTransId="{6A10D6DB-46C5-4179-8A25-539DF3949435}" sibTransId="{DF72F2AE-496C-442D-A127-9B1B1B5FF9F3}"/>
    <dgm:cxn modelId="{D8712213-F540-43D5-A63E-324C2FC00CAE}" srcId="{6EB73A06-93BD-4CE8-8143-0C6D202E507C}" destId="{C375BEA5-4ECA-4B59-A142-00E2A419DF26}" srcOrd="2" destOrd="0" parTransId="{EBF6806B-AF37-4880-9601-2FBCE0A87A1D}" sibTransId="{446E910D-008C-4535-9DAB-F9B89E14625D}"/>
    <dgm:cxn modelId="{DE1D2335-D538-48A8-869B-1E7B3B252563}" type="presOf" srcId="{6EB73A06-93BD-4CE8-8143-0C6D202E507C}" destId="{631F5300-77E1-472E-9386-1F07696C2DF7}" srcOrd="0" destOrd="0" presId="urn:microsoft.com/office/officeart/2005/8/layout/vList2"/>
    <dgm:cxn modelId="{2D46DF72-782E-4874-A4B0-B476A217AB80}" srcId="{6EB73A06-93BD-4CE8-8143-0C6D202E507C}" destId="{2C89F1D2-CD53-4023-AA0E-BE47A8BA9186}" srcOrd="0" destOrd="0" parTransId="{B9214E37-B0D2-43BC-939D-AAEEB2380DB4}" sibTransId="{8E606723-0AD4-45E9-AADD-E94F8BA9895A}"/>
    <dgm:cxn modelId="{6365BA8B-CCEA-4BCE-B13A-FD3805576BED}" type="presOf" srcId="{C375BEA5-4ECA-4B59-A142-00E2A419DF26}" destId="{1F7FB88A-719A-4D7F-ACB4-EE9E21A1CCB7}" srcOrd="0" destOrd="0" presId="urn:microsoft.com/office/officeart/2005/8/layout/vList2"/>
    <dgm:cxn modelId="{EDE1BEAE-AA66-44FA-A34C-F9033C8CB6B7}" type="presOf" srcId="{1FA383B5-FCEE-46B1-9682-E5DE86A99DB0}" destId="{4501DFDD-4DEA-4A9B-8517-6AB2EA663428}" srcOrd="0" destOrd="0" presId="urn:microsoft.com/office/officeart/2005/8/layout/vList2"/>
    <dgm:cxn modelId="{2AB1BDB1-D0CA-42A4-910A-4BEFC3D9494A}" srcId="{6EB73A06-93BD-4CE8-8143-0C6D202E507C}" destId="{1FA383B5-FCEE-46B1-9682-E5DE86A99DB0}" srcOrd="3" destOrd="0" parTransId="{ABF25FE5-4B07-43E3-BADF-BD7539BB9B45}" sibTransId="{F718F267-6CA3-4E0F-9677-D4B2EF55C25B}"/>
    <dgm:cxn modelId="{DB578EB2-0E39-4CA5-9635-3BAECB4FA461}" type="presOf" srcId="{8D87E1AF-F534-4870-9269-88D26E2290D7}" destId="{656638FA-96D2-4D80-BF69-9F7D8875F00C}" srcOrd="0" destOrd="0" presId="urn:microsoft.com/office/officeart/2005/8/layout/vList2"/>
    <dgm:cxn modelId="{506BB6C6-CA94-4C33-B714-CD76DFD38295}" srcId="{6EB73A06-93BD-4CE8-8143-0C6D202E507C}" destId="{8D87E1AF-F534-4870-9269-88D26E2290D7}" srcOrd="4" destOrd="0" parTransId="{35022E52-2331-4B41-8B9B-F9839D4942E1}" sibTransId="{2C20876F-9BE5-44FE-B5DD-00417791C58D}"/>
    <dgm:cxn modelId="{07897ED7-84D2-494E-81CD-34FEE3597F49}" srcId="{6EB73A06-93BD-4CE8-8143-0C6D202E507C}" destId="{2C53AA49-A5AD-49C6-9BDE-7CBB37E12435}" srcOrd="5" destOrd="0" parTransId="{8B169089-FB8B-4604-B27B-CC16B41B1390}" sibTransId="{6D849E85-2652-4F5A-82B1-E191336E4113}"/>
    <dgm:cxn modelId="{D229ACD7-8A7E-4D14-9DD6-98B6BEFE0506}" type="presOf" srcId="{2C89F1D2-CD53-4023-AA0E-BE47A8BA9186}" destId="{F32D3ED7-A4B0-4B51-9E0B-BB510F6A69F2}" srcOrd="0" destOrd="0" presId="urn:microsoft.com/office/officeart/2005/8/layout/vList2"/>
    <dgm:cxn modelId="{196DF9D7-7C2C-4297-B458-FC3C13253430}" type="presOf" srcId="{2C53AA49-A5AD-49C6-9BDE-7CBB37E12435}" destId="{B2CEE51C-0844-4F37-B8E7-2EE9B5F211B4}" srcOrd="0" destOrd="0" presId="urn:microsoft.com/office/officeart/2005/8/layout/vList2"/>
    <dgm:cxn modelId="{9E00BBF3-580E-41E9-895D-C179CCC00326}" type="presOf" srcId="{B615029B-83E2-4513-A81F-B474E30CFC9C}" destId="{BE942FA6-C70C-4C41-8BC4-A844DF0DDF2F}" srcOrd="0" destOrd="0" presId="urn:microsoft.com/office/officeart/2005/8/layout/vList2"/>
    <dgm:cxn modelId="{177993F5-A0EF-4CC0-9F9B-285FC41BC359}" type="presOf" srcId="{8425F463-DECD-41DB-883F-7E43E76F56A0}" destId="{E7B85D2B-D59D-4A74-B817-6811C24EE675}" srcOrd="0" destOrd="0" presId="urn:microsoft.com/office/officeart/2005/8/layout/vList2"/>
    <dgm:cxn modelId="{305093FE-045C-4E34-BBF9-2BC467D755AD}" srcId="{6EB73A06-93BD-4CE8-8143-0C6D202E507C}" destId="{8425F463-DECD-41DB-883F-7E43E76F56A0}" srcOrd="6" destOrd="0" parTransId="{85472F9D-8C73-4CE0-8ECE-9D76E27640F5}" sibTransId="{00119058-CB3D-4B18-937E-F06D4FCBFBA7}"/>
    <dgm:cxn modelId="{1D4FD28A-3C8A-43F2-93E5-8E7507118CD9}" type="presParOf" srcId="{631F5300-77E1-472E-9386-1F07696C2DF7}" destId="{F32D3ED7-A4B0-4B51-9E0B-BB510F6A69F2}" srcOrd="0" destOrd="0" presId="urn:microsoft.com/office/officeart/2005/8/layout/vList2"/>
    <dgm:cxn modelId="{057B5FDD-4D66-4E4A-93BB-1FF956CF75EB}" type="presParOf" srcId="{631F5300-77E1-472E-9386-1F07696C2DF7}" destId="{F72DF0CF-366C-401B-8A4E-E4A9F4CB973A}" srcOrd="1" destOrd="0" presId="urn:microsoft.com/office/officeart/2005/8/layout/vList2"/>
    <dgm:cxn modelId="{5A1719C9-D64D-4954-8EF9-757E10CC1BFB}" type="presParOf" srcId="{631F5300-77E1-472E-9386-1F07696C2DF7}" destId="{BE942FA6-C70C-4C41-8BC4-A844DF0DDF2F}" srcOrd="2" destOrd="0" presId="urn:microsoft.com/office/officeart/2005/8/layout/vList2"/>
    <dgm:cxn modelId="{9B18601D-AB43-48DF-A67A-5E048684012C}" type="presParOf" srcId="{631F5300-77E1-472E-9386-1F07696C2DF7}" destId="{3847B897-5AD5-4D5D-A182-199674051AB3}" srcOrd="3" destOrd="0" presId="urn:microsoft.com/office/officeart/2005/8/layout/vList2"/>
    <dgm:cxn modelId="{B57C90BE-C1C3-412F-948B-3DEE8A00256B}" type="presParOf" srcId="{631F5300-77E1-472E-9386-1F07696C2DF7}" destId="{1F7FB88A-719A-4D7F-ACB4-EE9E21A1CCB7}" srcOrd="4" destOrd="0" presId="urn:microsoft.com/office/officeart/2005/8/layout/vList2"/>
    <dgm:cxn modelId="{DFD2769E-1D02-49FC-AE6E-64C06A4D7E54}" type="presParOf" srcId="{631F5300-77E1-472E-9386-1F07696C2DF7}" destId="{2449EAE5-4B80-4042-A72B-6D1032E971DF}" srcOrd="5" destOrd="0" presId="urn:microsoft.com/office/officeart/2005/8/layout/vList2"/>
    <dgm:cxn modelId="{E09FADCB-4511-4BBA-8EAD-E99760309EF0}" type="presParOf" srcId="{631F5300-77E1-472E-9386-1F07696C2DF7}" destId="{4501DFDD-4DEA-4A9B-8517-6AB2EA663428}" srcOrd="6" destOrd="0" presId="urn:microsoft.com/office/officeart/2005/8/layout/vList2"/>
    <dgm:cxn modelId="{06C82020-BCC6-4652-B68B-81E17B32FEE6}" type="presParOf" srcId="{631F5300-77E1-472E-9386-1F07696C2DF7}" destId="{ED95E953-462E-4265-A50F-D7C1957F4B30}" srcOrd="7" destOrd="0" presId="urn:microsoft.com/office/officeart/2005/8/layout/vList2"/>
    <dgm:cxn modelId="{384402C0-3F3E-4D23-A7FE-B5CFA1B7DD65}" type="presParOf" srcId="{631F5300-77E1-472E-9386-1F07696C2DF7}" destId="{656638FA-96D2-4D80-BF69-9F7D8875F00C}" srcOrd="8" destOrd="0" presId="urn:microsoft.com/office/officeart/2005/8/layout/vList2"/>
    <dgm:cxn modelId="{57E5265E-FE5E-4F25-BDFC-6482D969EA73}" type="presParOf" srcId="{631F5300-77E1-472E-9386-1F07696C2DF7}" destId="{E6F4E0BC-4570-4001-847B-1CD50CF63CC8}" srcOrd="9" destOrd="0" presId="urn:microsoft.com/office/officeart/2005/8/layout/vList2"/>
    <dgm:cxn modelId="{9DC5B2A5-6A47-49CA-92BA-83FE85DEC877}" type="presParOf" srcId="{631F5300-77E1-472E-9386-1F07696C2DF7}" destId="{B2CEE51C-0844-4F37-B8E7-2EE9B5F211B4}" srcOrd="10" destOrd="0" presId="urn:microsoft.com/office/officeart/2005/8/layout/vList2"/>
    <dgm:cxn modelId="{4E0B5EC4-ECCE-475E-BBBE-D1F3BA468A55}" type="presParOf" srcId="{631F5300-77E1-472E-9386-1F07696C2DF7}" destId="{EB45CA68-BE6B-46C3-BA01-16081579730C}" srcOrd="11" destOrd="0" presId="urn:microsoft.com/office/officeart/2005/8/layout/vList2"/>
    <dgm:cxn modelId="{DEA18F7C-A235-41DF-AA31-C18977F8C370}" type="presParOf" srcId="{631F5300-77E1-472E-9386-1F07696C2DF7}" destId="{E7B85D2B-D59D-4A74-B817-6811C24EE675}" srcOrd="1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0B99B550-7684-4DB0-B266-0C71D8ED5B36}"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pt-BR"/>
        </a:p>
      </dgm:t>
    </dgm:pt>
    <dgm:pt modelId="{323BEC39-932C-4264-845C-7BCB208A2E48}">
      <dgm:prSet/>
      <dgm:spPr/>
      <dgm:t>
        <a:bodyPr/>
        <a:lstStyle/>
        <a:p>
          <a:r>
            <a:rPr lang="pt-BR"/>
            <a:t>Master file table (MFT)</a:t>
          </a:r>
        </a:p>
      </dgm:t>
    </dgm:pt>
    <dgm:pt modelId="{73B2BD53-4434-4B4B-8D39-D0B3D2505C44}" type="parTrans" cxnId="{5DDB77D4-D6E1-4DD6-98AB-49C7DDA50889}">
      <dgm:prSet/>
      <dgm:spPr/>
      <dgm:t>
        <a:bodyPr/>
        <a:lstStyle/>
        <a:p>
          <a:endParaRPr lang="pt-BR"/>
        </a:p>
      </dgm:t>
    </dgm:pt>
    <dgm:pt modelId="{9E64B4A1-769E-4458-94A7-DE7234BBCC70}" type="sibTrans" cxnId="{5DDB77D4-D6E1-4DD6-98AB-49C7DDA50889}">
      <dgm:prSet/>
      <dgm:spPr/>
      <dgm:t>
        <a:bodyPr/>
        <a:lstStyle/>
        <a:p>
          <a:endParaRPr lang="pt-BR"/>
        </a:p>
      </dgm:t>
    </dgm:pt>
    <dgm:pt modelId="{5F567EC7-E9EA-4F9A-A19B-D41317AC3D64}">
      <dgm:prSet/>
      <dgm:spPr/>
      <dgm:t>
        <a:bodyPr/>
        <a:lstStyle/>
        <a:p>
          <a:r>
            <a:rPr lang="pt-BR"/>
            <a:t>Arquivo interno do NTFS com dados (metadata e o allocation map) sobre os arquivos no disco </a:t>
          </a:r>
        </a:p>
      </dgm:t>
    </dgm:pt>
    <dgm:pt modelId="{E03C9470-4B74-49FC-A70E-FA322493D818}" type="parTrans" cxnId="{E1F8F51A-FAC3-4244-9E2C-0EBDB336C2D3}">
      <dgm:prSet/>
      <dgm:spPr/>
      <dgm:t>
        <a:bodyPr/>
        <a:lstStyle/>
        <a:p>
          <a:endParaRPr lang="pt-BR"/>
        </a:p>
      </dgm:t>
    </dgm:pt>
    <dgm:pt modelId="{3F29CC20-BAC7-4463-BF8B-09604FB62085}" type="sibTrans" cxnId="{E1F8F51A-FAC3-4244-9E2C-0EBDB336C2D3}">
      <dgm:prSet/>
      <dgm:spPr/>
      <dgm:t>
        <a:bodyPr/>
        <a:lstStyle/>
        <a:p>
          <a:endParaRPr lang="pt-BR"/>
        </a:p>
      </dgm:t>
    </dgm:pt>
    <dgm:pt modelId="{72473D30-C603-4335-9779-893DF933EDB1}">
      <dgm:prSet/>
      <dgm:spPr/>
      <dgm:t>
        <a:bodyPr/>
        <a:lstStyle/>
        <a:p>
          <a:r>
            <a:rPr lang="pt-BR" dirty="0"/>
            <a:t>Cluster size determina o tamanho do metadata necessário pra armazenar os “</a:t>
          </a:r>
          <a:r>
            <a:rPr lang="pt-BR" dirty="0" err="1"/>
            <a:t>allocation</a:t>
          </a:r>
          <a:r>
            <a:rPr lang="pt-BR" dirty="0"/>
            <a:t> </a:t>
          </a:r>
          <a:r>
            <a:rPr lang="pt-BR" dirty="0" err="1"/>
            <a:t>maps</a:t>
          </a:r>
          <a:r>
            <a:rPr lang="pt-BR" dirty="0"/>
            <a:t>” no file system, quanto maior o cluster size, menos informações no MFT.</a:t>
          </a:r>
        </a:p>
      </dgm:t>
    </dgm:pt>
    <dgm:pt modelId="{C4844A73-648D-494B-B228-4E853C46B268}" type="parTrans" cxnId="{66327106-E5F4-4E71-B5D8-B20C8A696F43}">
      <dgm:prSet/>
      <dgm:spPr/>
      <dgm:t>
        <a:bodyPr/>
        <a:lstStyle/>
        <a:p>
          <a:endParaRPr lang="pt-BR"/>
        </a:p>
      </dgm:t>
    </dgm:pt>
    <dgm:pt modelId="{D8629F5A-4677-4D84-82E4-32EF2C5AFA66}" type="sibTrans" cxnId="{66327106-E5F4-4E71-B5D8-B20C8A696F43}">
      <dgm:prSet/>
      <dgm:spPr/>
      <dgm:t>
        <a:bodyPr/>
        <a:lstStyle/>
        <a:p>
          <a:endParaRPr lang="pt-BR"/>
        </a:p>
      </dgm:t>
    </dgm:pt>
    <dgm:pt modelId="{38F16111-03E6-404E-AAA6-6A0A632BFF63}">
      <dgm:prSet/>
      <dgm:spPr/>
      <dgm:t>
        <a:bodyPr/>
        <a:lstStyle/>
        <a:p>
          <a:r>
            <a:rPr lang="pt-BR" dirty="0">
              <a:hlinkClick xmlns:r="http://schemas.openxmlformats.org/officeDocument/2006/relationships" r:id="rId1"/>
            </a:rPr>
            <a:t>Recomendação da MS</a:t>
          </a:r>
          <a:r>
            <a:rPr lang="pt-BR" dirty="0"/>
            <a:t>: 64KB pra data, log e tempdb</a:t>
          </a:r>
        </a:p>
      </dgm:t>
    </dgm:pt>
    <dgm:pt modelId="{3CE80817-531D-4610-8032-878EECC2B5C3}" type="parTrans" cxnId="{560F26EC-3E91-4B99-A521-829BC30D8CC7}">
      <dgm:prSet/>
      <dgm:spPr/>
      <dgm:t>
        <a:bodyPr/>
        <a:lstStyle/>
        <a:p>
          <a:endParaRPr lang="pt-BR"/>
        </a:p>
      </dgm:t>
    </dgm:pt>
    <dgm:pt modelId="{6EA33405-1B8B-458F-A682-4FAEA6F0BDC7}" type="sibTrans" cxnId="{560F26EC-3E91-4B99-A521-829BC30D8CC7}">
      <dgm:prSet/>
      <dgm:spPr/>
      <dgm:t>
        <a:bodyPr/>
        <a:lstStyle/>
        <a:p>
          <a:endParaRPr lang="pt-BR"/>
        </a:p>
      </dgm:t>
    </dgm:pt>
    <dgm:pt modelId="{324B272A-0915-4B6A-933C-AF7A6BFF8164}">
      <dgm:prSet custT="1"/>
      <dgm:spPr/>
      <dgm:t>
        <a:bodyPr/>
        <a:lstStyle/>
        <a:p>
          <a:r>
            <a:rPr lang="pt-BR" sz="1800"/>
            <a:t>Exceção pra filestream/filetable</a:t>
          </a:r>
        </a:p>
      </dgm:t>
    </dgm:pt>
    <dgm:pt modelId="{037CEA9F-D83F-4E09-9EFB-D01EDCE8DCD8}" type="parTrans" cxnId="{5E23B32A-751F-49C0-B7B7-6F66FFE75D42}">
      <dgm:prSet/>
      <dgm:spPr/>
      <dgm:t>
        <a:bodyPr/>
        <a:lstStyle/>
        <a:p>
          <a:endParaRPr lang="pt-BR"/>
        </a:p>
      </dgm:t>
    </dgm:pt>
    <dgm:pt modelId="{B10B2EFD-526E-45FC-A5DF-33411B9576B2}" type="sibTrans" cxnId="{5E23B32A-751F-49C0-B7B7-6F66FFE75D42}">
      <dgm:prSet/>
      <dgm:spPr/>
      <dgm:t>
        <a:bodyPr/>
        <a:lstStyle/>
        <a:p>
          <a:endParaRPr lang="pt-BR"/>
        </a:p>
      </dgm:t>
    </dgm:pt>
    <dgm:pt modelId="{439F0828-2443-434A-A2AA-8DD825DB86AF}">
      <dgm:prSet custT="1"/>
      <dgm:spPr/>
      <dgm:t>
        <a:bodyPr/>
        <a:lstStyle/>
        <a:p>
          <a:r>
            <a:rPr lang="pt-BR" sz="1800" dirty="0"/>
            <a:t>Como o SQL faz muitos I/Os com tamanho de um </a:t>
          </a:r>
          <a:r>
            <a:rPr lang="pt-BR" sz="1800" dirty="0" err="1"/>
            <a:t>extent</a:t>
          </a:r>
          <a:r>
            <a:rPr lang="pt-BR" sz="1800" dirty="0"/>
            <a:t> (64KB), é uma boa prática manter esses números sincronizados</a:t>
          </a:r>
        </a:p>
      </dgm:t>
    </dgm:pt>
    <dgm:pt modelId="{D6A88259-C570-4DEB-877F-7F37F1937FA2}" type="parTrans" cxnId="{B810ED7C-680C-41CD-916F-90686692750D}">
      <dgm:prSet/>
      <dgm:spPr/>
      <dgm:t>
        <a:bodyPr/>
        <a:lstStyle/>
        <a:p>
          <a:endParaRPr lang="pt-BR"/>
        </a:p>
      </dgm:t>
    </dgm:pt>
    <dgm:pt modelId="{48F92656-52B2-4AA8-A9AE-42548FA69C69}" type="sibTrans" cxnId="{B810ED7C-680C-41CD-916F-90686692750D}">
      <dgm:prSet/>
      <dgm:spPr/>
      <dgm:t>
        <a:bodyPr/>
        <a:lstStyle/>
        <a:p>
          <a:endParaRPr lang="pt-BR"/>
        </a:p>
      </dgm:t>
    </dgm:pt>
    <dgm:pt modelId="{3A25088D-F3CC-4932-B1DF-9BF1B9CDC5D3}" type="pres">
      <dgm:prSet presAssocID="{0B99B550-7684-4DB0-B266-0C71D8ED5B36}" presName="linear" presStyleCnt="0">
        <dgm:presLayoutVars>
          <dgm:animLvl val="lvl"/>
          <dgm:resizeHandles val="exact"/>
        </dgm:presLayoutVars>
      </dgm:prSet>
      <dgm:spPr/>
    </dgm:pt>
    <dgm:pt modelId="{31F1F692-E12E-436D-B757-1DA5862024DA}" type="pres">
      <dgm:prSet presAssocID="{323BEC39-932C-4264-845C-7BCB208A2E48}" presName="parentText" presStyleLbl="node1" presStyleIdx="0" presStyleCnt="4" custScaleY="72412">
        <dgm:presLayoutVars>
          <dgm:chMax val="0"/>
          <dgm:bulletEnabled val="1"/>
        </dgm:presLayoutVars>
      </dgm:prSet>
      <dgm:spPr/>
    </dgm:pt>
    <dgm:pt modelId="{67666E95-734F-4EE4-B026-1CFEDB0F1376}" type="pres">
      <dgm:prSet presAssocID="{9E64B4A1-769E-4458-94A7-DE7234BBCC70}" presName="spacer" presStyleCnt="0"/>
      <dgm:spPr/>
    </dgm:pt>
    <dgm:pt modelId="{CAD75977-FDF5-4C29-B583-15883187F78A}" type="pres">
      <dgm:prSet presAssocID="{5F567EC7-E9EA-4F9A-A19B-D41317AC3D64}" presName="parentText" presStyleLbl="node1" presStyleIdx="1" presStyleCnt="4" custScaleY="80314" custLinFactNeighborY="-19753">
        <dgm:presLayoutVars>
          <dgm:chMax val="0"/>
          <dgm:bulletEnabled val="1"/>
        </dgm:presLayoutVars>
      </dgm:prSet>
      <dgm:spPr/>
    </dgm:pt>
    <dgm:pt modelId="{3FE9C904-3643-4BDF-B563-37894E1C4995}" type="pres">
      <dgm:prSet presAssocID="{3F29CC20-BAC7-4463-BF8B-09604FB62085}" presName="spacer" presStyleCnt="0"/>
      <dgm:spPr/>
    </dgm:pt>
    <dgm:pt modelId="{2F475C31-23D7-4509-AFC4-FD4B5A2729DD}" type="pres">
      <dgm:prSet presAssocID="{72473D30-C603-4335-9779-893DF933EDB1}" presName="parentText" presStyleLbl="node1" presStyleIdx="2" presStyleCnt="4">
        <dgm:presLayoutVars>
          <dgm:chMax val="0"/>
          <dgm:bulletEnabled val="1"/>
        </dgm:presLayoutVars>
      </dgm:prSet>
      <dgm:spPr/>
    </dgm:pt>
    <dgm:pt modelId="{E20B1BAC-7B60-4458-8395-F328FFAB56C2}" type="pres">
      <dgm:prSet presAssocID="{D8629F5A-4677-4D84-82E4-32EF2C5AFA66}" presName="spacer" presStyleCnt="0"/>
      <dgm:spPr/>
    </dgm:pt>
    <dgm:pt modelId="{3809F7FB-5C13-4B6C-B976-6E198EBD5A97}" type="pres">
      <dgm:prSet presAssocID="{38F16111-03E6-404E-AAA6-6A0A632BFF63}" presName="parentText" presStyleLbl="node1" presStyleIdx="3" presStyleCnt="4" custScaleY="67309">
        <dgm:presLayoutVars>
          <dgm:chMax val="0"/>
          <dgm:bulletEnabled val="1"/>
        </dgm:presLayoutVars>
      </dgm:prSet>
      <dgm:spPr/>
    </dgm:pt>
    <dgm:pt modelId="{8775AE43-9268-4D8F-981A-D31AA32D2F68}" type="pres">
      <dgm:prSet presAssocID="{38F16111-03E6-404E-AAA6-6A0A632BFF63}" presName="childText" presStyleLbl="revTx" presStyleIdx="0" presStyleCnt="1">
        <dgm:presLayoutVars>
          <dgm:bulletEnabled val="1"/>
        </dgm:presLayoutVars>
      </dgm:prSet>
      <dgm:spPr/>
    </dgm:pt>
  </dgm:ptLst>
  <dgm:cxnLst>
    <dgm:cxn modelId="{66327106-E5F4-4E71-B5D8-B20C8A696F43}" srcId="{0B99B550-7684-4DB0-B266-0C71D8ED5B36}" destId="{72473D30-C603-4335-9779-893DF933EDB1}" srcOrd="2" destOrd="0" parTransId="{C4844A73-648D-494B-B228-4E853C46B268}" sibTransId="{D8629F5A-4677-4D84-82E4-32EF2C5AFA66}"/>
    <dgm:cxn modelId="{E1F8F51A-FAC3-4244-9E2C-0EBDB336C2D3}" srcId="{0B99B550-7684-4DB0-B266-0C71D8ED5B36}" destId="{5F567EC7-E9EA-4F9A-A19B-D41317AC3D64}" srcOrd="1" destOrd="0" parTransId="{E03C9470-4B74-49FC-A70E-FA322493D818}" sibTransId="{3F29CC20-BAC7-4463-BF8B-09604FB62085}"/>
    <dgm:cxn modelId="{39ED9A28-1C13-4985-AC22-2B7824217F91}" type="presOf" srcId="{324B272A-0915-4B6A-933C-AF7A6BFF8164}" destId="{8775AE43-9268-4D8F-981A-D31AA32D2F68}" srcOrd="0" destOrd="0" presId="urn:microsoft.com/office/officeart/2005/8/layout/vList2"/>
    <dgm:cxn modelId="{5E23B32A-751F-49C0-B7B7-6F66FFE75D42}" srcId="{38F16111-03E6-404E-AAA6-6A0A632BFF63}" destId="{324B272A-0915-4B6A-933C-AF7A6BFF8164}" srcOrd="0" destOrd="0" parTransId="{037CEA9F-D83F-4E09-9EFB-D01EDCE8DCD8}" sibTransId="{B10B2EFD-526E-45FC-A5DF-33411B9576B2}"/>
    <dgm:cxn modelId="{B9054937-A277-4107-8CB6-C120CD59750F}" type="presOf" srcId="{38F16111-03E6-404E-AAA6-6A0A632BFF63}" destId="{3809F7FB-5C13-4B6C-B976-6E198EBD5A97}" srcOrd="0" destOrd="0" presId="urn:microsoft.com/office/officeart/2005/8/layout/vList2"/>
    <dgm:cxn modelId="{105BCE38-5BDE-45CD-B0E7-B215DE8D1138}" type="presOf" srcId="{0B99B550-7684-4DB0-B266-0C71D8ED5B36}" destId="{3A25088D-F3CC-4932-B1DF-9BF1B9CDC5D3}" srcOrd="0" destOrd="0" presId="urn:microsoft.com/office/officeart/2005/8/layout/vList2"/>
    <dgm:cxn modelId="{7860CF3D-5703-49FA-9774-F4B0C2A408D1}" type="presOf" srcId="{323BEC39-932C-4264-845C-7BCB208A2E48}" destId="{31F1F692-E12E-436D-B757-1DA5862024DA}" srcOrd="0" destOrd="0" presId="urn:microsoft.com/office/officeart/2005/8/layout/vList2"/>
    <dgm:cxn modelId="{FC17CA4B-7637-42F5-AE67-CDE26634834A}" type="presOf" srcId="{439F0828-2443-434A-A2AA-8DD825DB86AF}" destId="{8775AE43-9268-4D8F-981A-D31AA32D2F68}" srcOrd="0" destOrd="1" presId="urn:microsoft.com/office/officeart/2005/8/layout/vList2"/>
    <dgm:cxn modelId="{B810ED7C-680C-41CD-916F-90686692750D}" srcId="{38F16111-03E6-404E-AAA6-6A0A632BFF63}" destId="{439F0828-2443-434A-A2AA-8DD825DB86AF}" srcOrd="1" destOrd="0" parTransId="{D6A88259-C570-4DEB-877F-7F37F1937FA2}" sibTransId="{48F92656-52B2-4AA8-A9AE-42548FA69C69}"/>
    <dgm:cxn modelId="{5DDB77D4-D6E1-4DD6-98AB-49C7DDA50889}" srcId="{0B99B550-7684-4DB0-B266-0C71D8ED5B36}" destId="{323BEC39-932C-4264-845C-7BCB208A2E48}" srcOrd="0" destOrd="0" parTransId="{73B2BD53-4434-4B4B-8D39-D0B3D2505C44}" sibTransId="{9E64B4A1-769E-4458-94A7-DE7234BBCC70}"/>
    <dgm:cxn modelId="{09CBCEE0-DF2C-4C51-A1A3-51D2659023AC}" type="presOf" srcId="{72473D30-C603-4335-9779-893DF933EDB1}" destId="{2F475C31-23D7-4509-AFC4-FD4B5A2729DD}" srcOrd="0" destOrd="0" presId="urn:microsoft.com/office/officeart/2005/8/layout/vList2"/>
    <dgm:cxn modelId="{B6C705E8-6053-49FD-BB14-C148F77E13FF}" type="presOf" srcId="{5F567EC7-E9EA-4F9A-A19B-D41317AC3D64}" destId="{CAD75977-FDF5-4C29-B583-15883187F78A}" srcOrd="0" destOrd="0" presId="urn:microsoft.com/office/officeart/2005/8/layout/vList2"/>
    <dgm:cxn modelId="{560F26EC-3E91-4B99-A521-829BC30D8CC7}" srcId="{0B99B550-7684-4DB0-B266-0C71D8ED5B36}" destId="{38F16111-03E6-404E-AAA6-6A0A632BFF63}" srcOrd="3" destOrd="0" parTransId="{3CE80817-531D-4610-8032-878EECC2B5C3}" sibTransId="{6EA33405-1B8B-458F-A682-4FAEA6F0BDC7}"/>
    <dgm:cxn modelId="{81019A0B-4BA4-43FF-B8B2-F91A2FFFA704}" type="presParOf" srcId="{3A25088D-F3CC-4932-B1DF-9BF1B9CDC5D3}" destId="{31F1F692-E12E-436D-B757-1DA5862024DA}" srcOrd="0" destOrd="0" presId="urn:microsoft.com/office/officeart/2005/8/layout/vList2"/>
    <dgm:cxn modelId="{538A8F36-0995-4B6C-8593-BECC9DB1E921}" type="presParOf" srcId="{3A25088D-F3CC-4932-B1DF-9BF1B9CDC5D3}" destId="{67666E95-734F-4EE4-B026-1CFEDB0F1376}" srcOrd="1" destOrd="0" presId="urn:microsoft.com/office/officeart/2005/8/layout/vList2"/>
    <dgm:cxn modelId="{A83C5E03-F91A-43BC-A53D-FDAD0F5DE381}" type="presParOf" srcId="{3A25088D-F3CC-4932-B1DF-9BF1B9CDC5D3}" destId="{CAD75977-FDF5-4C29-B583-15883187F78A}" srcOrd="2" destOrd="0" presId="urn:microsoft.com/office/officeart/2005/8/layout/vList2"/>
    <dgm:cxn modelId="{9F1AEBEE-6639-43FA-8075-520BFB9BDBE0}" type="presParOf" srcId="{3A25088D-F3CC-4932-B1DF-9BF1B9CDC5D3}" destId="{3FE9C904-3643-4BDF-B563-37894E1C4995}" srcOrd="3" destOrd="0" presId="urn:microsoft.com/office/officeart/2005/8/layout/vList2"/>
    <dgm:cxn modelId="{B55BC3AD-51E2-493F-A184-09C13C6A6B5C}" type="presParOf" srcId="{3A25088D-F3CC-4932-B1DF-9BF1B9CDC5D3}" destId="{2F475C31-23D7-4509-AFC4-FD4B5A2729DD}" srcOrd="4" destOrd="0" presId="urn:microsoft.com/office/officeart/2005/8/layout/vList2"/>
    <dgm:cxn modelId="{E91B39FF-7BDA-4AE9-B70A-1E62632B9C30}" type="presParOf" srcId="{3A25088D-F3CC-4932-B1DF-9BF1B9CDC5D3}" destId="{E20B1BAC-7B60-4458-8395-F328FFAB56C2}" srcOrd="5" destOrd="0" presId="urn:microsoft.com/office/officeart/2005/8/layout/vList2"/>
    <dgm:cxn modelId="{02E5777F-5E8E-4C77-8070-91C864B4F2A4}" type="presParOf" srcId="{3A25088D-F3CC-4932-B1DF-9BF1B9CDC5D3}" destId="{3809F7FB-5C13-4B6C-B976-6E198EBD5A97}" srcOrd="6" destOrd="0" presId="urn:microsoft.com/office/officeart/2005/8/layout/vList2"/>
    <dgm:cxn modelId="{280F5113-CB2B-475F-BD0A-F59E30CE0B28}" type="presParOf" srcId="{3A25088D-F3CC-4932-B1DF-9BF1B9CDC5D3}" destId="{8775AE43-9268-4D8F-981A-D31AA32D2F68}" srcOrd="7"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A7D1720D-FAD5-49F9-822A-64F509C2EE35}"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pt-BR"/>
        </a:p>
      </dgm:t>
    </dgm:pt>
    <dgm:pt modelId="{DAC79D8A-A994-45D5-A0D7-4DE0D4D69C16}">
      <dgm:prSet/>
      <dgm:spPr/>
      <dgm:t>
        <a:bodyPr/>
        <a:lstStyle/>
        <a:p>
          <a:r>
            <a:rPr lang="pt-BR" dirty="0">
              <a:latin typeface="Arial" panose="020B0604020202020204" pitchFamily="34" charset="0"/>
              <a:cs typeface="Arial" panose="020B0604020202020204" pitchFamily="34" charset="0"/>
            </a:rPr>
            <a:t>Tamanho do cluster size dita o tamanho do I/O quando o arquivo não foi aberto (CreateFile) com o flag FILE_FLAG_NO_BUFFERING. O SQL faz </a:t>
          </a:r>
          <a:r>
            <a:rPr lang="pt-BR" dirty="0" err="1">
              <a:latin typeface="Arial" panose="020B0604020202020204" pitchFamily="34" charset="0"/>
              <a:cs typeface="Arial" panose="020B0604020202020204" pitchFamily="34" charset="0"/>
            </a:rPr>
            <a:t>NonBuffered</a:t>
          </a:r>
          <a:r>
            <a:rPr lang="pt-BR" dirty="0">
              <a:latin typeface="Arial" panose="020B0604020202020204" pitchFamily="34" charset="0"/>
              <a:cs typeface="Arial" panose="020B0604020202020204" pitchFamily="34" charset="0"/>
            </a:rPr>
            <a:t> I/Os portanto, ele pode ler/escrever bytes menores que o cluster size.</a:t>
          </a:r>
        </a:p>
      </dgm:t>
    </dgm:pt>
    <dgm:pt modelId="{ECEA8691-5439-410F-85FD-B4936412AC93}" type="parTrans" cxnId="{2CAC80AF-2DA3-47E7-8828-87F24863F827}">
      <dgm:prSet/>
      <dgm:spPr/>
      <dgm:t>
        <a:bodyPr/>
        <a:lstStyle/>
        <a:p>
          <a:endParaRPr lang="pt-BR">
            <a:latin typeface="Arial" panose="020B0604020202020204" pitchFamily="34" charset="0"/>
            <a:cs typeface="Arial" panose="020B0604020202020204" pitchFamily="34" charset="0"/>
          </a:endParaRPr>
        </a:p>
      </dgm:t>
    </dgm:pt>
    <dgm:pt modelId="{DD183343-E58C-4081-B5B9-D6717EF626D5}" type="sibTrans" cxnId="{2CAC80AF-2DA3-47E7-8828-87F24863F827}">
      <dgm:prSet/>
      <dgm:spPr/>
      <dgm:t>
        <a:bodyPr/>
        <a:lstStyle/>
        <a:p>
          <a:endParaRPr lang="pt-BR">
            <a:latin typeface="Arial" panose="020B0604020202020204" pitchFamily="34" charset="0"/>
            <a:cs typeface="Arial" panose="020B0604020202020204" pitchFamily="34" charset="0"/>
          </a:endParaRPr>
        </a:p>
      </dgm:t>
    </dgm:pt>
    <dgm:pt modelId="{BDE45B7F-A052-4925-A7FC-2CEBA2855B5C}">
      <dgm:prSet/>
      <dgm:spPr/>
      <dgm:t>
        <a:bodyPr/>
        <a:lstStyle/>
        <a:p>
          <a:r>
            <a:rPr lang="pt-BR" dirty="0">
              <a:latin typeface="Arial" panose="020B0604020202020204" pitchFamily="34" charset="0"/>
              <a:cs typeface="Arial" panose="020B0604020202020204" pitchFamily="34" charset="0"/>
            </a:rPr>
            <a:t>Se a fabricante da storage tiver um valor apropriado na documentação, use o valor recomendado pela fabricante.</a:t>
          </a:r>
        </a:p>
      </dgm:t>
    </dgm:pt>
    <dgm:pt modelId="{75AF13C5-E61C-4533-9C59-4CA125938AD4}" type="parTrans" cxnId="{D5DE213B-5CDB-45C7-A192-4906DCBAE54D}">
      <dgm:prSet/>
      <dgm:spPr/>
      <dgm:t>
        <a:bodyPr/>
        <a:lstStyle/>
        <a:p>
          <a:endParaRPr lang="pt-BR">
            <a:latin typeface="Arial" panose="020B0604020202020204" pitchFamily="34" charset="0"/>
            <a:cs typeface="Arial" panose="020B0604020202020204" pitchFamily="34" charset="0"/>
          </a:endParaRPr>
        </a:p>
      </dgm:t>
    </dgm:pt>
    <dgm:pt modelId="{2EB6A9A9-A300-4041-B8C1-B6BE69ABDE31}" type="sibTrans" cxnId="{D5DE213B-5CDB-45C7-A192-4906DCBAE54D}">
      <dgm:prSet/>
      <dgm:spPr/>
      <dgm:t>
        <a:bodyPr/>
        <a:lstStyle/>
        <a:p>
          <a:endParaRPr lang="pt-BR">
            <a:latin typeface="Arial" panose="020B0604020202020204" pitchFamily="34" charset="0"/>
            <a:cs typeface="Arial" panose="020B0604020202020204" pitchFamily="34" charset="0"/>
          </a:endParaRPr>
        </a:p>
      </dgm:t>
    </dgm:pt>
    <dgm:pt modelId="{9905C762-0F5F-488E-82AA-979F4A7E57F3}">
      <dgm:prSet/>
      <dgm:spPr/>
      <dgm:t>
        <a:bodyPr/>
        <a:lstStyle/>
        <a:p>
          <a:r>
            <a:rPr lang="pt-BR" dirty="0">
              <a:latin typeface="Arial" panose="020B0604020202020204" pitchFamily="34" charset="0"/>
              <a:cs typeface="Arial" panose="020B0604020202020204" pitchFamily="34" charset="0"/>
            </a:rPr>
            <a:t>File Record </a:t>
          </a:r>
          <a:r>
            <a:rPr lang="pt-BR" dirty="0" err="1">
              <a:latin typeface="Arial" panose="020B0604020202020204" pitchFamily="34" charset="0"/>
              <a:cs typeface="Arial" panose="020B0604020202020204" pitchFamily="34" charset="0"/>
            </a:rPr>
            <a:t>Segment</a:t>
          </a:r>
          <a:r>
            <a:rPr lang="pt-BR" dirty="0">
              <a:latin typeface="Arial" panose="020B0604020202020204" pitchFamily="34" charset="0"/>
              <a:cs typeface="Arial" panose="020B0604020202020204" pitchFamily="34" charset="0"/>
            </a:rPr>
            <a:t> – Um arquivo muito grande fragmentado pode precisar de muito espaço na MFT e </a:t>
          </a:r>
          <a:r>
            <a:rPr lang="pt-BR" dirty="0">
              <a:latin typeface="Arial" panose="020B0604020202020204" pitchFamily="34" charset="0"/>
              <a:cs typeface="Arial" panose="020B0604020202020204" pitchFamily="34" charset="0"/>
              <a:hlinkClick xmlns:r="http://schemas.openxmlformats.org/officeDocument/2006/relationships" r:id="rId1"/>
            </a:rPr>
            <a:t>causar problemas de I/O no SQL </a:t>
          </a:r>
          <a:r>
            <a:rPr lang="pt-BR" dirty="0">
              <a:latin typeface="Arial" panose="020B0604020202020204" pitchFamily="34" charset="0"/>
              <a:cs typeface="Arial" panose="020B0604020202020204" pitchFamily="34" charset="0"/>
            </a:rPr>
            <a:t>e OS. Pra evitar esse problema, formatar o disco com /L (no caso de usar Format) ou –</a:t>
          </a:r>
          <a:r>
            <a:rPr lang="pt-BR" dirty="0" err="1">
              <a:latin typeface="Arial" panose="020B0604020202020204" pitchFamily="34" charset="0"/>
              <a:cs typeface="Arial" panose="020B0604020202020204" pitchFamily="34" charset="0"/>
            </a:rPr>
            <a:t>UseLargeFRS</a:t>
          </a:r>
          <a:r>
            <a:rPr lang="pt-BR" dirty="0">
              <a:latin typeface="Arial" panose="020B0604020202020204" pitchFamily="34" charset="0"/>
              <a:cs typeface="Arial" panose="020B0604020202020204" pitchFamily="34" charset="0"/>
            </a:rPr>
            <a:t> (no caso de usar o </a:t>
          </a:r>
          <a:r>
            <a:rPr lang="pt-BR" dirty="0" err="1">
              <a:latin typeface="Arial" panose="020B0604020202020204" pitchFamily="34" charset="0"/>
              <a:cs typeface="Arial" panose="020B0604020202020204" pitchFamily="34" charset="0"/>
            </a:rPr>
            <a:t>cmdlet</a:t>
          </a:r>
          <a:r>
            <a:rPr lang="pt-BR" dirty="0">
              <a:latin typeface="Arial" panose="020B0604020202020204" pitchFamily="34" charset="0"/>
              <a:cs typeface="Arial" panose="020B0604020202020204" pitchFamily="34" charset="0"/>
            </a:rPr>
            <a:t> </a:t>
          </a:r>
          <a:r>
            <a:rPr lang="pt-BR" dirty="0" err="1">
              <a:latin typeface="Arial" panose="020B0604020202020204" pitchFamily="34" charset="0"/>
              <a:cs typeface="Arial" panose="020B0604020202020204" pitchFamily="34" charset="0"/>
            </a:rPr>
            <a:t>format</a:t>
          </a:r>
          <a:r>
            <a:rPr lang="pt-BR" dirty="0">
              <a:latin typeface="Arial" panose="020B0604020202020204" pitchFamily="34" charset="0"/>
              <a:cs typeface="Arial" panose="020B0604020202020204" pitchFamily="34" charset="0"/>
            </a:rPr>
            <a:t>-volume)</a:t>
          </a:r>
        </a:p>
      </dgm:t>
    </dgm:pt>
    <dgm:pt modelId="{D90B563F-973B-41EF-9D51-DB43832C55F6}" type="parTrans" cxnId="{C0579F47-5867-4253-BEC6-7D3B84074577}">
      <dgm:prSet/>
      <dgm:spPr/>
      <dgm:t>
        <a:bodyPr/>
        <a:lstStyle/>
        <a:p>
          <a:endParaRPr lang="pt-BR">
            <a:latin typeface="Arial" panose="020B0604020202020204" pitchFamily="34" charset="0"/>
            <a:cs typeface="Arial" panose="020B0604020202020204" pitchFamily="34" charset="0"/>
          </a:endParaRPr>
        </a:p>
      </dgm:t>
    </dgm:pt>
    <dgm:pt modelId="{AD63B2FB-7E89-4D2C-AC79-102ABEE8CB52}" type="sibTrans" cxnId="{C0579F47-5867-4253-BEC6-7D3B84074577}">
      <dgm:prSet/>
      <dgm:spPr/>
      <dgm:t>
        <a:bodyPr/>
        <a:lstStyle/>
        <a:p>
          <a:endParaRPr lang="pt-BR">
            <a:latin typeface="Arial" panose="020B0604020202020204" pitchFamily="34" charset="0"/>
            <a:cs typeface="Arial" panose="020B0604020202020204" pitchFamily="34" charset="0"/>
          </a:endParaRPr>
        </a:p>
      </dgm:t>
    </dgm:pt>
    <dgm:pt modelId="{8EAB6454-EA9D-4ED9-8FDC-90D8EE1D8100}">
      <dgm:prSet custT="1"/>
      <dgm:spPr/>
      <dgm:t>
        <a:bodyPr/>
        <a:lstStyle/>
        <a:p>
          <a:r>
            <a:rPr lang="pt-BR" sz="1800" dirty="0">
              <a:latin typeface="Arial" panose="020B0604020202020204" pitchFamily="34" charset="0"/>
              <a:cs typeface="Arial" panose="020B0604020202020204" pitchFamily="34" charset="0"/>
            </a:rPr>
            <a:t>A </a:t>
          </a:r>
          <a:r>
            <a:rPr lang="pt-BR" sz="1800" dirty="0" err="1">
              <a:latin typeface="Arial" panose="020B0604020202020204" pitchFamily="34" charset="0"/>
              <a:cs typeface="Arial" panose="020B0604020202020204" pitchFamily="34" charset="0"/>
            </a:rPr>
            <a:t>heavily</a:t>
          </a:r>
          <a:r>
            <a:rPr lang="pt-BR" sz="1800" dirty="0">
              <a:latin typeface="Arial" panose="020B0604020202020204" pitchFamily="34" charset="0"/>
              <a:cs typeface="Arial" panose="020B0604020202020204" pitchFamily="34" charset="0"/>
            </a:rPr>
            <a:t> </a:t>
          </a:r>
          <a:r>
            <a:rPr lang="pt-BR" sz="1800" dirty="0" err="1">
              <a:latin typeface="Arial" panose="020B0604020202020204" pitchFamily="34" charset="0"/>
              <a:cs typeface="Arial" panose="020B0604020202020204" pitchFamily="34" charset="0"/>
            </a:rPr>
            <a:t>fragmented</a:t>
          </a:r>
          <a:r>
            <a:rPr lang="pt-BR" sz="1800" dirty="0">
              <a:latin typeface="Arial" panose="020B0604020202020204" pitchFamily="34" charset="0"/>
              <a:cs typeface="Arial" panose="020B0604020202020204" pitchFamily="34" charset="0"/>
            </a:rPr>
            <a:t> file in </a:t>
          </a:r>
          <a:r>
            <a:rPr lang="pt-BR" sz="1800" dirty="0" err="1">
              <a:latin typeface="Arial" panose="020B0604020202020204" pitchFamily="34" charset="0"/>
              <a:cs typeface="Arial" panose="020B0604020202020204" pitchFamily="34" charset="0"/>
            </a:rPr>
            <a:t>an</a:t>
          </a:r>
          <a:r>
            <a:rPr lang="pt-BR" sz="1800" dirty="0">
              <a:latin typeface="Arial" panose="020B0604020202020204" pitchFamily="34" charset="0"/>
              <a:cs typeface="Arial" panose="020B0604020202020204" pitchFamily="34" charset="0"/>
            </a:rPr>
            <a:t> NTFS volume </a:t>
          </a:r>
          <a:r>
            <a:rPr lang="pt-BR" sz="1800" dirty="0" err="1">
              <a:latin typeface="Arial" panose="020B0604020202020204" pitchFamily="34" charset="0"/>
              <a:cs typeface="Arial" panose="020B0604020202020204" pitchFamily="34" charset="0"/>
            </a:rPr>
            <a:t>may</a:t>
          </a:r>
          <a:r>
            <a:rPr lang="pt-BR" sz="1800" dirty="0">
              <a:latin typeface="Arial" panose="020B0604020202020204" pitchFamily="34" charset="0"/>
              <a:cs typeface="Arial" panose="020B0604020202020204" pitchFamily="34" charset="0"/>
            </a:rPr>
            <a:t> </a:t>
          </a:r>
          <a:r>
            <a:rPr lang="pt-BR" sz="1800" dirty="0" err="1">
              <a:latin typeface="Arial" panose="020B0604020202020204" pitchFamily="34" charset="0"/>
              <a:cs typeface="Arial" panose="020B0604020202020204" pitchFamily="34" charset="0"/>
            </a:rPr>
            <a:t>not</a:t>
          </a:r>
          <a:r>
            <a:rPr lang="pt-BR" sz="1800" dirty="0">
              <a:latin typeface="Arial" panose="020B0604020202020204" pitchFamily="34" charset="0"/>
              <a:cs typeface="Arial" panose="020B0604020202020204" pitchFamily="34" charset="0"/>
            </a:rPr>
            <a:t> </a:t>
          </a:r>
          <a:r>
            <a:rPr lang="pt-BR" sz="1800" dirty="0" err="1">
              <a:latin typeface="Arial" panose="020B0604020202020204" pitchFamily="34" charset="0"/>
              <a:cs typeface="Arial" panose="020B0604020202020204" pitchFamily="34" charset="0"/>
            </a:rPr>
            <a:t>grow</a:t>
          </a:r>
          <a:r>
            <a:rPr lang="pt-BR" sz="1800" dirty="0">
              <a:latin typeface="Arial" panose="020B0604020202020204" pitchFamily="34" charset="0"/>
              <a:cs typeface="Arial" panose="020B0604020202020204" pitchFamily="34" charset="0"/>
            </a:rPr>
            <a:t> </a:t>
          </a:r>
          <a:r>
            <a:rPr lang="pt-BR" sz="1800" dirty="0" err="1">
              <a:latin typeface="Arial" panose="020B0604020202020204" pitchFamily="34" charset="0"/>
              <a:cs typeface="Arial" panose="020B0604020202020204" pitchFamily="34" charset="0"/>
            </a:rPr>
            <a:t>beyond</a:t>
          </a:r>
          <a:r>
            <a:rPr lang="pt-BR" sz="1800" dirty="0">
              <a:latin typeface="Arial" panose="020B0604020202020204" pitchFamily="34" charset="0"/>
              <a:cs typeface="Arial" panose="020B0604020202020204" pitchFamily="34" charset="0"/>
            </a:rPr>
            <a:t> a </a:t>
          </a:r>
          <a:r>
            <a:rPr lang="pt-BR" sz="1800" dirty="0" err="1">
              <a:latin typeface="Arial" panose="020B0604020202020204" pitchFamily="34" charset="0"/>
              <a:cs typeface="Arial" panose="020B0604020202020204" pitchFamily="34" charset="0"/>
            </a:rPr>
            <a:t>certain</a:t>
          </a:r>
          <a:r>
            <a:rPr lang="pt-BR" sz="1800" dirty="0">
              <a:latin typeface="Arial" panose="020B0604020202020204" pitchFamily="34" charset="0"/>
              <a:cs typeface="Arial" panose="020B0604020202020204" pitchFamily="34" charset="0"/>
            </a:rPr>
            <a:t> size</a:t>
          </a:r>
        </a:p>
      </dgm:t>
    </dgm:pt>
    <dgm:pt modelId="{6CFF8BE9-D3BE-4B14-BB9A-3D78FAD140BC}" type="parTrans" cxnId="{5EA9474B-F873-4BEA-83FA-70BF149A94DE}">
      <dgm:prSet/>
      <dgm:spPr/>
      <dgm:t>
        <a:bodyPr/>
        <a:lstStyle/>
        <a:p>
          <a:endParaRPr lang="pt-BR">
            <a:latin typeface="Arial" panose="020B0604020202020204" pitchFamily="34" charset="0"/>
            <a:cs typeface="Arial" panose="020B0604020202020204" pitchFamily="34" charset="0"/>
          </a:endParaRPr>
        </a:p>
      </dgm:t>
    </dgm:pt>
    <dgm:pt modelId="{4EFDFA56-E0C6-4BF3-A802-8D8BBE38071D}" type="sibTrans" cxnId="{5EA9474B-F873-4BEA-83FA-70BF149A94DE}">
      <dgm:prSet/>
      <dgm:spPr/>
      <dgm:t>
        <a:bodyPr/>
        <a:lstStyle/>
        <a:p>
          <a:endParaRPr lang="pt-BR">
            <a:latin typeface="Arial" panose="020B0604020202020204" pitchFamily="34" charset="0"/>
            <a:cs typeface="Arial" panose="020B0604020202020204" pitchFamily="34" charset="0"/>
          </a:endParaRPr>
        </a:p>
      </dgm:t>
    </dgm:pt>
    <dgm:pt modelId="{06D9905E-0FF7-41E3-9FB8-B842FA86E756}">
      <dgm:prSet custT="1"/>
      <dgm:spPr/>
      <dgm:t>
        <a:bodyPr/>
        <a:lstStyle/>
        <a:p>
          <a:r>
            <a:rPr lang="pt-BR" sz="1800" dirty="0" err="1">
              <a:latin typeface="Arial" panose="020B0604020202020204" pitchFamily="34" charset="0"/>
              <a:cs typeface="Arial" panose="020B0604020202020204" pitchFamily="34" charset="0"/>
            </a:rPr>
            <a:t>Insufficient</a:t>
          </a:r>
          <a:r>
            <a:rPr lang="pt-BR" sz="1800" dirty="0">
              <a:latin typeface="Arial" panose="020B0604020202020204" pitchFamily="34" charset="0"/>
              <a:cs typeface="Arial" panose="020B0604020202020204" pitchFamily="34" charset="0"/>
            </a:rPr>
            <a:t> system </a:t>
          </a:r>
          <a:r>
            <a:rPr lang="pt-BR" sz="1800" dirty="0" err="1">
              <a:latin typeface="Arial" panose="020B0604020202020204" pitchFamily="34" charset="0"/>
              <a:cs typeface="Arial" panose="020B0604020202020204" pitchFamily="34" charset="0"/>
            </a:rPr>
            <a:t>resources</a:t>
          </a:r>
          <a:r>
            <a:rPr lang="pt-BR" sz="1800" dirty="0">
              <a:latin typeface="Arial" panose="020B0604020202020204" pitchFamily="34" charset="0"/>
              <a:cs typeface="Arial" panose="020B0604020202020204" pitchFamily="34" charset="0"/>
            </a:rPr>
            <a:t> </a:t>
          </a:r>
          <a:r>
            <a:rPr lang="pt-BR" sz="1800" dirty="0" err="1">
              <a:latin typeface="Arial" panose="020B0604020202020204" pitchFamily="34" charset="0"/>
              <a:cs typeface="Arial" panose="020B0604020202020204" pitchFamily="34" charset="0"/>
            </a:rPr>
            <a:t>exist</a:t>
          </a:r>
          <a:r>
            <a:rPr lang="pt-BR" sz="1800" dirty="0">
              <a:latin typeface="Arial" panose="020B0604020202020204" pitchFamily="34" charset="0"/>
              <a:cs typeface="Arial" panose="020B0604020202020204" pitchFamily="34" charset="0"/>
            </a:rPr>
            <a:t> </a:t>
          </a:r>
          <a:r>
            <a:rPr lang="pt-BR" sz="1800" dirty="0" err="1">
              <a:latin typeface="Arial" panose="020B0604020202020204" pitchFamily="34" charset="0"/>
              <a:cs typeface="Arial" panose="020B0604020202020204" pitchFamily="34" charset="0"/>
            </a:rPr>
            <a:t>to</a:t>
          </a:r>
          <a:r>
            <a:rPr lang="pt-BR" sz="1800" dirty="0">
              <a:latin typeface="Arial" panose="020B0604020202020204" pitchFamily="34" charset="0"/>
              <a:cs typeface="Arial" panose="020B0604020202020204" pitchFamily="34" charset="0"/>
            </a:rPr>
            <a:t> complete </a:t>
          </a:r>
          <a:r>
            <a:rPr lang="pt-BR" sz="1800" dirty="0" err="1">
              <a:latin typeface="Arial" panose="020B0604020202020204" pitchFamily="34" charset="0"/>
              <a:cs typeface="Arial" panose="020B0604020202020204" pitchFamily="34" charset="0"/>
            </a:rPr>
            <a:t>the</a:t>
          </a:r>
          <a:r>
            <a:rPr lang="pt-BR" sz="1800" dirty="0">
              <a:latin typeface="Arial" panose="020B0604020202020204" pitchFamily="34" charset="0"/>
              <a:cs typeface="Arial" panose="020B0604020202020204" pitchFamily="34" charset="0"/>
            </a:rPr>
            <a:t> </a:t>
          </a:r>
          <a:r>
            <a:rPr lang="pt-BR" sz="1800" dirty="0" err="1">
              <a:latin typeface="Arial" panose="020B0604020202020204" pitchFamily="34" charset="0"/>
              <a:cs typeface="Arial" panose="020B0604020202020204" pitchFamily="34" charset="0"/>
            </a:rPr>
            <a:t>requested</a:t>
          </a:r>
          <a:r>
            <a:rPr lang="pt-BR" sz="1800" dirty="0">
              <a:latin typeface="Arial" panose="020B0604020202020204" pitchFamily="34" charset="0"/>
              <a:cs typeface="Arial" panose="020B0604020202020204" pitchFamily="34" charset="0"/>
            </a:rPr>
            <a:t> </a:t>
          </a:r>
          <a:r>
            <a:rPr lang="pt-BR" sz="1800" dirty="0" err="1">
              <a:latin typeface="Arial" panose="020B0604020202020204" pitchFamily="34" charset="0"/>
              <a:cs typeface="Arial" panose="020B0604020202020204" pitchFamily="34" charset="0"/>
            </a:rPr>
            <a:t>service</a:t>
          </a:r>
          <a:r>
            <a:rPr lang="pt-BR" sz="1800" dirty="0">
              <a:latin typeface="Arial" panose="020B0604020202020204" pitchFamily="34" charset="0"/>
              <a:cs typeface="Arial" panose="020B0604020202020204" pitchFamily="34" charset="0"/>
            </a:rPr>
            <a:t>.</a:t>
          </a:r>
        </a:p>
      </dgm:t>
    </dgm:pt>
    <dgm:pt modelId="{429B4F42-9A82-4B7E-9BDD-8DF423ADBFEB}" type="parTrans" cxnId="{4E2048CB-B389-462F-87DF-C30EA0D3E963}">
      <dgm:prSet/>
      <dgm:spPr/>
      <dgm:t>
        <a:bodyPr/>
        <a:lstStyle/>
        <a:p>
          <a:endParaRPr lang="pt-BR">
            <a:latin typeface="Arial" panose="020B0604020202020204" pitchFamily="34" charset="0"/>
            <a:cs typeface="Arial" panose="020B0604020202020204" pitchFamily="34" charset="0"/>
          </a:endParaRPr>
        </a:p>
      </dgm:t>
    </dgm:pt>
    <dgm:pt modelId="{0A193BA8-957E-4133-B883-2E54B25771EF}" type="sibTrans" cxnId="{4E2048CB-B389-462F-87DF-C30EA0D3E963}">
      <dgm:prSet/>
      <dgm:spPr/>
      <dgm:t>
        <a:bodyPr/>
        <a:lstStyle/>
        <a:p>
          <a:endParaRPr lang="pt-BR">
            <a:latin typeface="Arial" panose="020B0604020202020204" pitchFamily="34" charset="0"/>
            <a:cs typeface="Arial" panose="020B0604020202020204" pitchFamily="34" charset="0"/>
          </a:endParaRPr>
        </a:p>
      </dgm:t>
    </dgm:pt>
    <dgm:pt modelId="{E09634F8-E7A4-41F8-AB17-3BC27CC0F5F8}">
      <dgm:prSet/>
      <dgm:spPr/>
      <dgm:t>
        <a:bodyPr/>
        <a:lstStyle/>
        <a:p>
          <a:r>
            <a:rPr lang="pt-BR">
              <a:latin typeface="Arial" panose="020B0604020202020204" pitchFamily="34" charset="0"/>
              <a:cs typeface="Arial" panose="020B0604020202020204" pitchFamily="34" charset="0"/>
            </a:rPr>
            <a:t>Minha opinião: Quanto maior, melhor, mas, na boa, acho que não é um “big deal”. É uma boa prática que gosto de seguir, mas se o disco já foi formatado errado, pra reformatar pode dar bastante trabalho...</a:t>
          </a:r>
        </a:p>
      </dgm:t>
    </dgm:pt>
    <dgm:pt modelId="{2EE55419-C094-49BD-B92C-5FEDAE02A210}" type="parTrans" cxnId="{62092D0A-0C94-4970-99CF-A11CB48119A7}">
      <dgm:prSet/>
      <dgm:spPr/>
      <dgm:t>
        <a:bodyPr/>
        <a:lstStyle/>
        <a:p>
          <a:endParaRPr lang="pt-BR">
            <a:latin typeface="Arial" panose="020B0604020202020204" pitchFamily="34" charset="0"/>
            <a:cs typeface="Arial" panose="020B0604020202020204" pitchFamily="34" charset="0"/>
          </a:endParaRPr>
        </a:p>
      </dgm:t>
    </dgm:pt>
    <dgm:pt modelId="{822E6F4C-98BF-4134-9842-6F0DF59EDB78}" type="sibTrans" cxnId="{62092D0A-0C94-4970-99CF-A11CB48119A7}">
      <dgm:prSet/>
      <dgm:spPr/>
      <dgm:t>
        <a:bodyPr/>
        <a:lstStyle/>
        <a:p>
          <a:endParaRPr lang="pt-BR">
            <a:latin typeface="Arial" panose="020B0604020202020204" pitchFamily="34" charset="0"/>
            <a:cs typeface="Arial" panose="020B0604020202020204" pitchFamily="34" charset="0"/>
          </a:endParaRPr>
        </a:p>
      </dgm:t>
    </dgm:pt>
    <dgm:pt modelId="{2C16FCE6-77C4-4D5C-9DA7-13033F0920BA}" type="pres">
      <dgm:prSet presAssocID="{A7D1720D-FAD5-49F9-822A-64F509C2EE35}" presName="linear" presStyleCnt="0">
        <dgm:presLayoutVars>
          <dgm:animLvl val="lvl"/>
          <dgm:resizeHandles val="exact"/>
        </dgm:presLayoutVars>
      </dgm:prSet>
      <dgm:spPr/>
    </dgm:pt>
    <dgm:pt modelId="{B8DBCDE1-1935-4505-9B2B-A4DBB7CEE881}" type="pres">
      <dgm:prSet presAssocID="{DAC79D8A-A994-45D5-A0D7-4DE0D4D69C16}" presName="parentText" presStyleLbl="node1" presStyleIdx="0" presStyleCnt="4">
        <dgm:presLayoutVars>
          <dgm:chMax val="0"/>
          <dgm:bulletEnabled val="1"/>
        </dgm:presLayoutVars>
      </dgm:prSet>
      <dgm:spPr/>
    </dgm:pt>
    <dgm:pt modelId="{2499BA46-2F22-4497-B76A-724ADCAA099E}" type="pres">
      <dgm:prSet presAssocID="{DD183343-E58C-4081-B5B9-D6717EF626D5}" presName="spacer" presStyleCnt="0"/>
      <dgm:spPr/>
    </dgm:pt>
    <dgm:pt modelId="{067112CB-9AC4-445A-8F3F-6BADF8D1DD81}" type="pres">
      <dgm:prSet presAssocID="{BDE45B7F-A052-4925-A7FC-2CEBA2855B5C}" presName="parentText" presStyleLbl="node1" presStyleIdx="1" presStyleCnt="4" custScaleY="56812">
        <dgm:presLayoutVars>
          <dgm:chMax val="0"/>
          <dgm:bulletEnabled val="1"/>
        </dgm:presLayoutVars>
      </dgm:prSet>
      <dgm:spPr/>
    </dgm:pt>
    <dgm:pt modelId="{22F8898A-7909-40EC-86FC-FD9FB719FDDA}" type="pres">
      <dgm:prSet presAssocID="{2EB6A9A9-A300-4041-B8C1-B6BE69ABDE31}" presName="spacer" presStyleCnt="0"/>
      <dgm:spPr/>
    </dgm:pt>
    <dgm:pt modelId="{1CB00241-2B5D-47B5-9D11-5254570A255E}" type="pres">
      <dgm:prSet presAssocID="{9905C762-0F5F-488E-82AA-979F4A7E57F3}" presName="parentText" presStyleLbl="node1" presStyleIdx="2" presStyleCnt="4">
        <dgm:presLayoutVars>
          <dgm:chMax val="0"/>
          <dgm:bulletEnabled val="1"/>
        </dgm:presLayoutVars>
      </dgm:prSet>
      <dgm:spPr/>
    </dgm:pt>
    <dgm:pt modelId="{5DE086A2-70BE-45FF-BF86-88FEA42CBCC8}" type="pres">
      <dgm:prSet presAssocID="{9905C762-0F5F-488E-82AA-979F4A7E57F3}" presName="childText" presStyleLbl="revTx" presStyleIdx="0" presStyleCnt="1">
        <dgm:presLayoutVars>
          <dgm:bulletEnabled val="1"/>
        </dgm:presLayoutVars>
      </dgm:prSet>
      <dgm:spPr/>
    </dgm:pt>
    <dgm:pt modelId="{847DC4CE-27C5-43F1-9D22-F26DAFA70CDD}" type="pres">
      <dgm:prSet presAssocID="{E09634F8-E7A4-41F8-AB17-3BC27CC0F5F8}" presName="parentText" presStyleLbl="node1" presStyleIdx="3" presStyleCnt="4" custScaleY="85097">
        <dgm:presLayoutVars>
          <dgm:chMax val="0"/>
          <dgm:bulletEnabled val="1"/>
        </dgm:presLayoutVars>
      </dgm:prSet>
      <dgm:spPr/>
    </dgm:pt>
  </dgm:ptLst>
  <dgm:cxnLst>
    <dgm:cxn modelId="{62092D0A-0C94-4970-99CF-A11CB48119A7}" srcId="{A7D1720D-FAD5-49F9-822A-64F509C2EE35}" destId="{E09634F8-E7A4-41F8-AB17-3BC27CC0F5F8}" srcOrd="3" destOrd="0" parTransId="{2EE55419-C094-49BD-B92C-5FEDAE02A210}" sibTransId="{822E6F4C-98BF-4134-9842-6F0DF59EDB78}"/>
    <dgm:cxn modelId="{D5DE213B-5CDB-45C7-A192-4906DCBAE54D}" srcId="{A7D1720D-FAD5-49F9-822A-64F509C2EE35}" destId="{BDE45B7F-A052-4925-A7FC-2CEBA2855B5C}" srcOrd="1" destOrd="0" parTransId="{75AF13C5-E61C-4533-9C59-4CA125938AD4}" sibTransId="{2EB6A9A9-A300-4041-B8C1-B6BE69ABDE31}"/>
    <dgm:cxn modelId="{C0579F47-5867-4253-BEC6-7D3B84074577}" srcId="{A7D1720D-FAD5-49F9-822A-64F509C2EE35}" destId="{9905C762-0F5F-488E-82AA-979F4A7E57F3}" srcOrd="2" destOrd="0" parTransId="{D90B563F-973B-41EF-9D51-DB43832C55F6}" sibTransId="{AD63B2FB-7E89-4D2C-AC79-102ABEE8CB52}"/>
    <dgm:cxn modelId="{5EA9474B-F873-4BEA-83FA-70BF149A94DE}" srcId="{9905C762-0F5F-488E-82AA-979F4A7E57F3}" destId="{8EAB6454-EA9D-4ED9-8FDC-90D8EE1D8100}" srcOrd="0" destOrd="0" parTransId="{6CFF8BE9-D3BE-4B14-BB9A-3D78FAD140BC}" sibTransId="{4EFDFA56-E0C6-4BF3-A802-8D8BBE38071D}"/>
    <dgm:cxn modelId="{0B560C4C-7ABE-47DF-B891-B9AC3C81A2A4}" type="presOf" srcId="{8EAB6454-EA9D-4ED9-8FDC-90D8EE1D8100}" destId="{5DE086A2-70BE-45FF-BF86-88FEA42CBCC8}" srcOrd="0" destOrd="0" presId="urn:microsoft.com/office/officeart/2005/8/layout/vList2"/>
    <dgm:cxn modelId="{9FE02B6F-78D7-48B5-8DC0-D30C43DDFD26}" type="presOf" srcId="{06D9905E-0FF7-41E3-9FB8-B842FA86E756}" destId="{5DE086A2-70BE-45FF-BF86-88FEA42CBCC8}" srcOrd="0" destOrd="1" presId="urn:microsoft.com/office/officeart/2005/8/layout/vList2"/>
    <dgm:cxn modelId="{493AF051-D8DF-435B-8D12-A2DCD83FC4EA}" type="presOf" srcId="{9905C762-0F5F-488E-82AA-979F4A7E57F3}" destId="{1CB00241-2B5D-47B5-9D11-5254570A255E}" srcOrd="0" destOrd="0" presId="urn:microsoft.com/office/officeart/2005/8/layout/vList2"/>
    <dgm:cxn modelId="{53A18C7C-94C3-49B4-A12B-8F0C51A9787F}" type="presOf" srcId="{BDE45B7F-A052-4925-A7FC-2CEBA2855B5C}" destId="{067112CB-9AC4-445A-8F3F-6BADF8D1DD81}" srcOrd="0" destOrd="0" presId="urn:microsoft.com/office/officeart/2005/8/layout/vList2"/>
    <dgm:cxn modelId="{F154AE83-840C-4975-912C-058B845F8BC5}" type="presOf" srcId="{A7D1720D-FAD5-49F9-822A-64F509C2EE35}" destId="{2C16FCE6-77C4-4D5C-9DA7-13033F0920BA}" srcOrd="0" destOrd="0" presId="urn:microsoft.com/office/officeart/2005/8/layout/vList2"/>
    <dgm:cxn modelId="{126450A7-482E-42D8-B02D-A4E325B8425C}" type="presOf" srcId="{E09634F8-E7A4-41F8-AB17-3BC27CC0F5F8}" destId="{847DC4CE-27C5-43F1-9D22-F26DAFA70CDD}" srcOrd="0" destOrd="0" presId="urn:microsoft.com/office/officeart/2005/8/layout/vList2"/>
    <dgm:cxn modelId="{2CAC80AF-2DA3-47E7-8828-87F24863F827}" srcId="{A7D1720D-FAD5-49F9-822A-64F509C2EE35}" destId="{DAC79D8A-A994-45D5-A0D7-4DE0D4D69C16}" srcOrd="0" destOrd="0" parTransId="{ECEA8691-5439-410F-85FD-B4936412AC93}" sibTransId="{DD183343-E58C-4081-B5B9-D6717EF626D5}"/>
    <dgm:cxn modelId="{4EAD6FBF-A16B-47AE-9387-E0E05E34ED82}" type="presOf" srcId="{DAC79D8A-A994-45D5-A0D7-4DE0D4D69C16}" destId="{B8DBCDE1-1935-4505-9B2B-A4DBB7CEE881}" srcOrd="0" destOrd="0" presId="urn:microsoft.com/office/officeart/2005/8/layout/vList2"/>
    <dgm:cxn modelId="{4E2048CB-B389-462F-87DF-C30EA0D3E963}" srcId="{9905C762-0F5F-488E-82AA-979F4A7E57F3}" destId="{06D9905E-0FF7-41E3-9FB8-B842FA86E756}" srcOrd="1" destOrd="0" parTransId="{429B4F42-9A82-4B7E-9BDD-8DF423ADBFEB}" sibTransId="{0A193BA8-957E-4133-B883-2E54B25771EF}"/>
    <dgm:cxn modelId="{0167262F-4E4A-484D-A536-3299FE154ADE}" type="presParOf" srcId="{2C16FCE6-77C4-4D5C-9DA7-13033F0920BA}" destId="{B8DBCDE1-1935-4505-9B2B-A4DBB7CEE881}" srcOrd="0" destOrd="0" presId="urn:microsoft.com/office/officeart/2005/8/layout/vList2"/>
    <dgm:cxn modelId="{9006425A-673B-4B98-B150-D3DCAEF65781}" type="presParOf" srcId="{2C16FCE6-77C4-4D5C-9DA7-13033F0920BA}" destId="{2499BA46-2F22-4497-B76A-724ADCAA099E}" srcOrd="1" destOrd="0" presId="urn:microsoft.com/office/officeart/2005/8/layout/vList2"/>
    <dgm:cxn modelId="{B3A1D660-2706-4D31-999F-A62654468A60}" type="presParOf" srcId="{2C16FCE6-77C4-4D5C-9DA7-13033F0920BA}" destId="{067112CB-9AC4-445A-8F3F-6BADF8D1DD81}" srcOrd="2" destOrd="0" presId="urn:microsoft.com/office/officeart/2005/8/layout/vList2"/>
    <dgm:cxn modelId="{3C373E02-04B3-47CC-8E3D-F0895629ED7A}" type="presParOf" srcId="{2C16FCE6-77C4-4D5C-9DA7-13033F0920BA}" destId="{22F8898A-7909-40EC-86FC-FD9FB719FDDA}" srcOrd="3" destOrd="0" presId="urn:microsoft.com/office/officeart/2005/8/layout/vList2"/>
    <dgm:cxn modelId="{40C2B333-A772-485E-B072-8F4643B83001}" type="presParOf" srcId="{2C16FCE6-77C4-4D5C-9DA7-13033F0920BA}" destId="{1CB00241-2B5D-47B5-9D11-5254570A255E}" srcOrd="4" destOrd="0" presId="urn:microsoft.com/office/officeart/2005/8/layout/vList2"/>
    <dgm:cxn modelId="{F711D78E-5A98-41C5-A300-68C849A76E50}" type="presParOf" srcId="{2C16FCE6-77C4-4D5C-9DA7-13033F0920BA}" destId="{5DE086A2-70BE-45FF-BF86-88FEA42CBCC8}" srcOrd="5" destOrd="0" presId="urn:microsoft.com/office/officeart/2005/8/layout/vList2"/>
    <dgm:cxn modelId="{AD188AB6-D566-4CB4-BA1D-943635E57403}" type="presParOf" srcId="{2C16FCE6-77C4-4D5C-9DA7-13033F0920BA}" destId="{847DC4CE-27C5-43F1-9D22-F26DAFA70CDD}"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D60519F1-D55A-49D4-9177-828F89E915F6}" type="doc">
      <dgm:prSet loTypeId="urn:microsoft.com/office/officeart/2008/layout/VerticalAccentList" loCatId="list" qsTypeId="urn:microsoft.com/office/officeart/2005/8/quickstyle/simple1" qsCatId="simple" csTypeId="urn:microsoft.com/office/officeart/2005/8/colors/accent1_2" csCatId="accent1" phldr="1"/>
      <dgm:spPr/>
      <dgm:t>
        <a:bodyPr/>
        <a:lstStyle/>
        <a:p>
          <a:endParaRPr lang="en-US"/>
        </a:p>
      </dgm:t>
    </dgm:pt>
    <dgm:pt modelId="{917E273B-6E6C-4A28-AC2D-DA1137E7EECD}">
      <dgm:prSet/>
      <dgm:spPr/>
      <dgm:t>
        <a:bodyPr/>
        <a:lstStyle/>
        <a:p>
          <a:pPr rtl="0"/>
          <a:r>
            <a:rPr lang="en-US" dirty="0">
              <a:latin typeface="Arial" panose="020B0604020202020204" pitchFamily="34" charset="0"/>
              <a:cs typeface="Arial" panose="020B0604020202020204" pitchFamily="34" charset="0"/>
            </a:rPr>
            <a:t>SQL </a:t>
          </a:r>
          <a:r>
            <a:rPr lang="en-US" dirty="0" err="1">
              <a:latin typeface="Arial" panose="020B0604020202020204" pitchFamily="34" charset="0"/>
              <a:cs typeface="Arial" panose="020B0604020202020204" pitchFamily="34" charset="0"/>
            </a:rPr>
            <a:t>não</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pode</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permitir</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uma</a:t>
          </a:r>
          <a:r>
            <a:rPr lang="en-US" dirty="0">
              <a:latin typeface="Arial" panose="020B0604020202020204" pitchFamily="34" charset="0"/>
              <a:cs typeface="Arial" panose="020B0604020202020204" pitchFamily="34" charset="0"/>
            </a:rPr>
            <a:t> thread </a:t>
          </a:r>
          <a:r>
            <a:rPr lang="en-US" dirty="0" err="1">
              <a:latin typeface="Arial" panose="020B0604020202020204" pitchFamily="34" charset="0"/>
              <a:cs typeface="Arial" panose="020B0604020202020204" pitchFamily="34" charset="0"/>
            </a:rPr>
            <a:t>fazendo</a:t>
          </a:r>
          <a:r>
            <a:rPr lang="en-US" dirty="0">
              <a:latin typeface="Arial" panose="020B0604020202020204" pitchFamily="34" charset="0"/>
              <a:cs typeface="Arial" panose="020B0604020202020204" pitchFamily="34" charset="0"/>
            </a:rPr>
            <a:t> sync I/O, a </a:t>
          </a:r>
          <a:r>
            <a:rPr lang="en-US" dirty="0" err="1">
              <a:latin typeface="Arial" panose="020B0604020202020204" pitchFamily="34" charset="0"/>
              <a:cs typeface="Arial" panose="020B0604020202020204" pitchFamily="34" charset="0"/>
            </a:rPr>
            <a:t>não</a:t>
          </a:r>
          <a:r>
            <a:rPr lang="en-US" dirty="0">
              <a:latin typeface="Arial" panose="020B0604020202020204" pitchFamily="34" charset="0"/>
              <a:cs typeface="Arial" panose="020B0604020202020204" pitchFamily="34" charset="0"/>
            </a:rPr>
            <a:t> ser que a thread rode em modo pre-emptive(Windows </a:t>
          </a:r>
          <a:r>
            <a:rPr lang="en-US" dirty="0" err="1">
              <a:latin typeface="Arial" panose="020B0604020202020204" pitchFamily="34" charset="0"/>
              <a:cs typeface="Arial" panose="020B0604020202020204" pitchFamily="34" charset="0"/>
            </a:rPr>
            <a:t>manda</a:t>
          </a:r>
          <a:r>
            <a:rPr lang="en-US" dirty="0">
              <a:latin typeface="Arial" panose="020B0604020202020204" pitchFamily="34" charset="0"/>
              <a:cs typeface="Arial" panose="020B0604020202020204" pitchFamily="34" charset="0"/>
            </a:rPr>
            <a:t>)</a:t>
          </a:r>
        </a:p>
      </dgm:t>
    </dgm:pt>
    <dgm:pt modelId="{D237585E-11B6-417E-8F52-0D4C3BE32D85}" type="parTrans" cxnId="{FB81408D-E5BD-4BF5-BE6F-3B946E983750}">
      <dgm:prSet/>
      <dgm:spPr/>
      <dgm:t>
        <a:bodyPr/>
        <a:lstStyle/>
        <a:p>
          <a:endParaRPr lang="en-US">
            <a:latin typeface="Arial" panose="020B0604020202020204" pitchFamily="34" charset="0"/>
            <a:cs typeface="Arial" panose="020B0604020202020204" pitchFamily="34" charset="0"/>
          </a:endParaRPr>
        </a:p>
      </dgm:t>
    </dgm:pt>
    <dgm:pt modelId="{45A6F6BD-ED6E-4117-A551-42A6EA585D42}" type="sibTrans" cxnId="{FB81408D-E5BD-4BF5-BE6F-3B946E983750}">
      <dgm:prSet/>
      <dgm:spPr/>
      <dgm:t>
        <a:bodyPr/>
        <a:lstStyle/>
        <a:p>
          <a:endParaRPr lang="en-US">
            <a:latin typeface="Arial" panose="020B0604020202020204" pitchFamily="34" charset="0"/>
            <a:cs typeface="Arial" panose="020B0604020202020204" pitchFamily="34" charset="0"/>
          </a:endParaRPr>
        </a:p>
      </dgm:t>
    </dgm:pt>
    <dgm:pt modelId="{56013595-033C-482D-BE11-D8D59251B241}">
      <dgm:prSet/>
      <dgm:spPr/>
      <dgm:t>
        <a:bodyPr/>
        <a:lstStyle/>
        <a:p>
          <a:pPr rtl="0"/>
          <a:r>
            <a:rPr lang="en-US" dirty="0" err="1">
              <a:latin typeface="Arial" panose="020B0604020202020204" pitchFamily="34" charset="0"/>
              <a:cs typeface="Arial" panose="020B0604020202020204" pitchFamily="34" charset="0"/>
            </a:rPr>
            <a:t>Lembre</a:t>
          </a:r>
          <a:r>
            <a:rPr lang="en-US" dirty="0">
              <a:latin typeface="Arial" panose="020B0604020202020204" pitchFamily="34" charset="0"/>
              <a:cs typeface="Arial" panose="020B0604020202020204" pitchFamily="34" charset="0"/>
            </a:rPr>
            <a:t>-se, </a:t>
          </a:r>
          <a:r>
            <a:rPr lang="en-US" dirty="0" err="1">
              <a:latin typeface="Arial" panose="020B0604020202020204" pitchFamily="34" charset="0"/>
              <a:cs typeface="Arial" panose="020B0604020202020204" pitchFamily="34" charset="0"/>
            </a:rPr>
            <a:t>ao</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criar</a:t>
          </a:r>
          <a:r>
            <a:rPr lang="en-US" dirty="0">
              <a:latin typeface="Arial" panose="020B0604020202020204" pitchFamily="34" charset="0"/>
              <a:cs typeface="Arial" panose="020B0604020202020204" pitchFamily="34" charset="0"/>
            </a:rPr>
            <a:t> um file handle o SQL chama a CreateFile() com o FILE_FLAG_OVERLAPPED (</a:t>
          </a:r>
          <a:r>
            <a:rPr lang="en-US" dirty="0" err="1">
              <a:latin typeface="Arial" panose="020B0604020202020204" pitchFamily="34" charset="0"/>
              <a:cs typeface="Arial" panose="020B0604020202020204" pitchFamily="34" charset="0"/>
            </a:rPr>
            <a:t>indica</a:t>
          </a:r>
          <a:r>
            <a:rPr lang="en-US" dirty="0">
              <a:latin typeface="Arial" panose="020B0604020202020204" pitchFamily="34" charset="0"/>
              <a:cs typeface="Arial" panose="020B0604020202020204" pitchFamily="34" charset="0"/>
            </a:rPr>
            <a:t> que I/O </a:t>
          </a:r>
          <a:r>
            <a:rPr lang="en-US" dirty="0" err="1">
              <a:latin typeface="Arial" panose="020B0604020202020204" pitchFamily="34" charset="0"/>
              <a:cs typeface="Arial" panose="020B0604020202020204" pitchFamily="34" charset="0"/>
            </a:rPr>
            <a:t>vai</a:t>
          </a:r>
          <a:r>
            <a:rPr lang="en-US" dirty="0">
              <a:latin typeface="Arial" panose="020B0604020202020204" pitchFamily="34" charset="0"/>
              <a:cs typeface="Arial" panose="020B0604020202020204" pitchFamily="34" charset="0"/>
            </a:rPr>
            <a:t> ser Async)</a:t>
          </a:r>
        </a:p>
      </dgm:t>
    </dgm:pt>
    <dgm:pt modelId="{416014B4-82B8-428B-A9D1-78B280995E67}" type="parTrans" cxnId="{7872CE3F-6CB0-4664-8286-516A07EAF9BD}">
      <dgm:prSet/>
      <dgm:spPr/>
      <dgm:t>
        <a:bodyPr/>
        <a:lstStyle/>
        <a:p>
          <a:endParaRPr lang="en-US">
            <a:latin typeface="Arial" panose="020B0604020202020204" pitchFamily="34" charset="0"/>
            <a:cs typeface="Arial" panose="020B0604020202020204" pitchFamily="34" charset="0"/>
          </a:endParaRPr>
        </a:p>
      </dgm:t>
    </dgm:pt>
    <dgm:pt modelId="{B7884D28-8EBD-4440-93DE-E03E53D32428}" type="sibTrans" cxnId="{7872CE3F-6CB0-4664-8286-516A07EAF9BD}">
      <dgm:prSet/>
      <dgm:spPr/>
      <dgm:t>
        <a:bodyPr/>
        <a:lstStyle/>
        <a:p>
          <a:endParaRPr lang="en-US">
            <a:latin typeface="Arial" panose="020B0604020202020204" pitchFamily="34" charset="0"/>
            <a:cs typeface="Arial" panose="020B0604020202020204" pitchFamily="34" charset="0"/>
          </a:endParaRPr>
        </a:p>
      </dgm:t>
    </dgm:pt>
    <dgm:pt modelId="{61E17025-F4E9-4863-A90E-7CE1AFA0280B}">
      <dgm:prSet/>
      <dgm:spPr/>
      <dgm:t>
        <a:bodyPr/>
        <a:lstStyle/>
        <a:p>
          <a:pPr rtl="0"/>
          <a:r>
            <a:rPr lang="en-US" dirty="0">
              <a:latin typeface="Arial" panose="020B0604020202020204" pitchFamily="34" charset="0"/>
              <a:cs typeface="Arial" panose="020B0604020202020204" pitchFamily="34" charset="0"/>
            </a:rPr>
            <a:t>Com async I/O </a:t>
          </a:r>
          <a:r>
            <a:rPr lang="en-US" dirty="0" err="1">
              <a:latin typeface="Arial" panose="020B0604020202020204" pitchFamily="34" charset="0"/>
              <a:cs typeface="Arial" panose="020B0604020202020204" pitchFamily="34" charset="0"/>
            </a:rPr>
            <a:t>como</a:t>
          </a:r>
          <a:r>
            <a:rPr lang="en-US" dirty="0">
              <a:latin typeface="Arial" panose="020B0604020202020204" pitchFamily="34" charset="0"/>
              <a:cs typeface="Arial" panose="020B0604020202020204" pitchFamily="34" charset="0"/>
            </a:rPr>
            <a:t> o SQL </a:t>
          </a:r>
          <a:r>
            <a:rPr lang="en-US" dirty="0" err="1">
              <a:latin typeface="Arial" panose="020B0604020202020204" pitchFamily="34" charset="0"/>
              <a:cs typeface="Arial" panose="020B0604020202020204" pitchFamily="34" charset="0"/>
            </a:rPr>
            <a:t>controla</a:t>
          </a:r>
          <a:r>
            <a:rPr lang="en-US" dirty="0">
              <a:latin typeface="Arial" panose="020B0604020202020204" pitchFamily="34" charset="0"/>
              <a:cs typeface="Arial" panose="020B0604020202020204" pitchFamily="34" charset="0"/>
            </a:rPr>
            <a:t> a thread que </a:t>
          </a:r>
          <a:r>
            <a:rPr lang="en-US" dirty="0" err="1">
              <a:latin typeface="Arial" panose="020B0604020202020204" pitchFamily="34" charset="0"/>
              <a:cs typeface="Arial" panose="020B0604020202020204" pitchFamily="34" charset="0"/>
            </a:rPr>
            <a:t>precisa</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espear</a:t>
          </a:r>
          <a:r>
            <a:rPr lang="en-US" dirty="0">
              <a:latin typeface="Arial" panose="020B0604020202020204" pitchFamily="34" charset="0"/>
              <a:cs typeface="Arial" panose="020B0604020202020204" pitchFamily="34" charset="0"/>
            </a:rPr>
            <a:t>  um I/O </a:t>
          </a:r>
          <a:r>
            <a:rPr lang="en-US" dirty="0" err="1">
              <a:latin typeface="Arial" panose="020B0604020202020204" pitchFamily="34" charset="0"/>
              <a:cs typeface="Arial" panose="020B0604020202020204" pitchFamily="34" charset="0"/>
            </a:rPr>
            <a:t>terminar</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sem</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causar</a:t>
          </a:r>
          <a:r>
            <a:rPr lang="en-US" dirty="0">
              <a:latin typeface="Arial" panose="020B0604020202020204" pitchFamily="34" charset="0"/>
              <a:cs typeface="Arial" panose="020B0604020202020204" pitchFamily="34" charset="0"/>
            </a:rPr>
            <a:t> non-yielding?</a:t>
          </a:r>
        </a:p>
      </dgm:t>
    </dgm:pt>
    <dgm:pt modelId="{FD23EB1B-C6C3-4B2B-A0DF-69B35E6E50F9}" type="parTrans" cxnId="{21ED59D1-CF0E-4C00-A5BB-16D134C34259}">
      <dgm:prSet/>
      <dgm:spPr/>
      <dgm:t>
        <a:bodyPr/>
        <a:lstStyle/>
        <a:p>
          <a:endParaRPr lang="en-US">
            <a:latin typeface="Arial" panose="020B0604020202020204" pitchFamily="34" charset="0"/>
            <a:cs typeface="Arial" panose="020B0604020202020204" pitchFamily="34" charset="0"/>
          </a:endParaRPr>
        </a:p>
      </dgm:t>
    </dgm:pt>
    <dgm:pt modelId="{F426F4A2-6A6E-449A-A23F-4A92320DE658}" type="sibTrans" cxnId="{21ED59D1-CF0E-4C00-A5BB-16D134C34259}">
      <dgm:prSet/>
      <dgm:spPr/>
      <dgm:t>
        <a:bodyPr/>
        <a:lstStyle/>
        <a:p>
          <a:endParaRPr lang="en-US">
            <a:latin typeface="Arial" panose="020B0604020202020204" pitchFamily="34" charset="0"/>
            <a:cs typeface="Arial" panose="020B0604020202020204" pitchFamily="34" charset="0"/>
          </a:endParaRPr>
        </a:p>
      </dgm:t>
    </dgm:pt>
    <dgm:pt modelId="{2E5D0679-6329-44B5-B67A-E6D708FBEA51}">
      <dgm:prSet/>
      <dgm:spPr/>
      <dgm:t>
        <a:bodyPr/>
        <a:lstStyle/>
        <a:p>
          <a:pPr rtl="0"/>
          <a:r>
            <a:rPr lang="pt-BR" noProof="0" dirty="0">
              <a:latin typeface="Arial" panose="020B0604020202020204" pitchFamily="34" charset="0"/>
              <a:cs typeface="Arial" panose="020B0604020202020204" pitchFamily="34" charset="0"/>
            </a:rPr>
            <a:t>Lembre-se apenas um worker thread pode consumir a CPU/</a:t>
          </a:r>
          <a:r>
            <a:rPr lang="pt-BR" noProof="0" dirty="0" err="1">
              <a:latin typeface="Arial" panose="020B0604020202020204" pitchFamily="34" charset="0"/>
              <a:cs typeface="Arial" panose="020B0604020202020204" pitchFamily="34" charset="0"/>
            </a:rPr>
            <a:t>scheduler</a:t>
          </a:r>
          <a:r>
            <a:rPr lang="pt-BR" noProof="0" dirty="0">
              <a:latin typeface="Arial" panose="020B0604020202020204" pitchFamily="34" charset="0"/>
              <a:cs typeface="Arial" panose="020B0604020202020204" pitchFamily="34" charset="0"/>
            </a:rPr>
            <a:t> por vez, e quando o quantum for atingido, ele precisa dar passagem pra que outros </a:t>
          </a:r>
          <a:r>
            <a:rPr lang="pt-BR" noProof="0" dirty="0" err="1">
              <a:latin typeface="Arial" panose="020B0604020202020204" pitchFamily="34" charset="0"/>
              <a:cs typeface="Arial" panose="020B0604020202020204" pitchFamily="34" charset="0"/>
            </a:rPr>
            <a:t>workers</a:t>
          </a:r>
          <a:r>
            <a:rPr lang="pt-BR" noProof="0" dirty="0">
              <a:latin typeface="Arial" panose="020B0604020202020204" pitchFamily="34" charset="0"/>
              <a:cs typeface="Arial" panose="020B0604020202020204" pitchFamily="34" charset="0"/>
            </a:rPr>
            <a:t> também usem o </a:t>
          </a:r>
          <a:r>
            <a:rPr lang="pt-BR" noProof="0" dirty="0" err="1">
              <a:latin typeface="Arial" panose="020B0604020202020204" pitchFamily="34" charset="0"/>
              <a:cs typeface="Arial" panose="020B0604020202020204" pitchFamily="34" charset="0"/>
            </a:rPr>
            <a:t>scheduler</a:t>
          </a:r>
          <a:r>
            <a:rPr lang="pt-BR" noProof="0" dirty="0">
              <a:latin typeface="Arial" panose="020B0604020202020204" pitchFamily="34" charset="0"/>
              <a:cs typeface="Arial" panose="020B0604020202020204" pitchFamily="34" charset="0"/>
            </a:rPr>
            <a:t>.</a:t>
          </a:r>
        </a:p>
      </dgm:t>
    </dgm:pt>
    <dgm:pt modelId="{2FE3F5BA-CD50-466E-BE75-143A94D94539}" type="parTrans" cxnId="{08C52BCF-2668-419C-92B8-005AB52E7A89}">
      <dgm:prSet/>
      <dgm:spPr/>
      <dgm:t>
        <a:bodyPr/>
        <a:lstStyle/>
        <a:p>
          <a:endParaRPr lang="en-US">
            <a:latin typeface="Arial" panose="020B0604020202020204" pitchFamily="34" charset="0"/>
            <a:cs typeface="Arial" panose="020B0604020202020204" pitchFamily="34" charset="0"/>
          </a:endParaRPr>
        </a:p>
      </dgm:t>
    </dgm:pt>
    <dgm:pt modelId="{EA591AB4-1A88-4AFE-AB9E-270AB5B05E55}" type="sibTrans" cxnId="{08C52BCF-2668-419C-92B8-005AB52E7A89}">
      <dgm:prSet/>
      <dgm:spPr/>
      <dgm:t>
        <a:bodyPr/>
        <a:lstStyle/>
        <a:p>
          <a:endParaRPr lang="en-US">
            <a:latin typeface="Arial" panose="020B0604020202020204" pitchFamily="34" charset="0"/>
            <a:cs typeface="Arial" panose="020B0604020202020204" pitchFamily="34" charset="0"/>
          </a:endParaRPr>
        </a:p>
      </dgm:t>
    </dgm:pt>
    <dgm:pt modelId="{79573EAF-C3D8-42AD-BA27-5E81D826E4C6}">
      <dgm:prSet/>
      <dgm:spPr/>
      <dgm:t>
        <a:bodyPr/>
        <a:lstStyle/>
        <a:p>
          <a:pPr rtl="0"/>
          <a:r>
            <a:rPr lang="pt-BR" noProof="0" dirty="0">
              <a:latin typeface="Arial" panose="020B0604020202020204" pitchFamily="34" charset="0"/>
              <a:cs typeface="Arial" panose="020B0604020202020204" pitchFamily="34" charset="0"/>
            </a:rPr>
            <a:t>Como o SQL faz pra “esperar” o termino do I/O enquanto “dá passagem” pra outra thread usar o </a:t>
          </a:r>
          <a:r>
            <a:rPr lang="pt-BR" noProof="0" dirty="0" err="1">
              <a:latin typeface="Arial" panose="020B0604020202020204" pitchFamily="34" charset="0"/>
              <a:cs typeface="Arial" panose="020B0604020202020204" pitchFamily="34" charset="0"/>
            </a:rPr>
            <a:t>scheduler</a:t>
          </a:r>
          <a:r>
            <a:rPr lang="pt-BR" noProof="0" dirty="0">
              <a:latin typeface="Arial" panose="020B0604020202020204" pitchFamily="34" charset="0"/>
              <a:cs typeface="Arial" panose="020B0604020202020204" pitchFamily="34" charset="0"/>
            </a:rPr>
            <a:t>?...</a:t>
          </a:r>
        </a:p>
      </dgm:t>
    </dgm:pt>
    <dgm:pt modelId="{6D7700CE-4342-4456-9363-BF23A84C042C}" type="parTrans" cxnId="{5BF5F970-C75C-4CD4-834D-5EF764D4269C}">
      <dgm:prSet/>
      <dgm:spPr/>
      <dgm:t>
        <a:bodyPr/>
        <a:lstStyle/>
        <a:p>
          <a:endParaRPr lang="en-US">
            <a:latin typeface="Arial" panose="020B0604020202020204" pitchFamily="34" charset="0"/>
            <a:cs typeface="Arial" panose="020B0604020202020204" pitchFamily="34" charset="0"/>
          </a:endParaRPr>
        </a:p>
      </dgm:t>
    </dgm:pt>
    <dgm:pt modelId="{D5EC6807-109D-43E6-9B2A-D8BE05EE46B5}" type="sibTrans" cxnId="{5BF5F970-C75C-4CD4-834D-5EF764D4269C}">
      <dgm:prSet/>
      <dgm:spPr/>
      <dgm:t>
        <a:bodyPr/>
        <a:lstStyle/>
        <a:p>
          <a:endParaRPr lang="en-US">
            <a:latin typeface="Arial" panose="020B0604020202020204" pitchFamily="34" charset="0"/>
            <a:cs typeface="Arial" panose="020B0604020202020204" pitchFamily="34" charset="0"/>
          </a:endParaRPr>
        </a:p>
      </dgm:t>
    </dgm:pt>
    <dgm:pt modelId="{FD030FE1-BD98-4F6E-BAD0-EB70C14DD893}" type="pres">
      <dgm:prSet presAssocID="{D60519F1-D55A-49D4-9177-828F89E915F6}" presName="Name0" presStyleCnt="0">
        <dgm:presLayoutVars>
          <dgm:chMax/>
          <dgm:chPref/>
          <dgm:dir/>
        </dgm:presLayoutVars>
      </dgm:prSet>
      <dgm:spPr/>
    </dgm:pt>
    <dgm:pt modelId="{FC887AE1-00F9-4B17-86EB-CEA28FA3D78E}" type="pres">
      <dgm:prSet presAssocID="{917E273B-6E6C-4A28-AC2D-DA1137E7EECD}" presName="parenttextcomposite" presStyleCnt="0"/>
      <dgm:spPr/>
    </dgm:pt>
    <dgm:pt modelId="{1F5B2290-8DD8-47A4-AEF6-F2AF51629BC6}" type="pres">
      <dgm:prSet presAssocID="{917E273B-6E6C-4A28-AC2D-DA1137E7EECD}" presName="parenttext" presStyleLbl="revTx" presStyleIdx="0" presStyleCnt="3">
        <dgm:presLayoutVars>
          <dgm:chMax/>
          <dgm:chPref val="2"/>
          <dgm:bulletEnabled val="1"/>
        </dgm:presLayoutVars>
      </dgm:prSet>
      <dgm:spPr/>
    </dgm:pt>
    <dgm:pt modelId="{00EDE386-C577-4D01-AF32-1EFF1401C328}" type="pres">
      <dgm:prSet presAssocID="{917E273B-6E6C-4A28-AC2D-DA1137E7EECD}" presName="parallelogramComposite" presStyleCnt="0"/>
      <dgm:spPr/>
    </dgm:pt>
    <dgm:pt modelId="{D4602DA8-E436-48E8-83A0-86FD7FC73DC1}" type="pres">
      <dgm:prSet presAssocID="{917E273B-6E6C-4A28-AC2D-DA1137E7EECD}" presName="parallelogram1" presStyleLbl="alignNode1" presStyleIdx="0" presStyleCnt="21"/>
      <dgm:spPr/>
    </dgm:pt>
    <dgm:pt modelId="{D2277254-3AD6-43D6-8D7B-DA60E5446958}" type="pres">
      <dgm:prSet presAssocID="{917E273B-6E6C-4A28-AC2D-DA1137E7EECD}" presName="parallelogram2" presStyleLbl="alignNode1" presStyleIdx="1" presStyleCnt="21"/>
      <dgm:spPr/>
    </dgm:pt>
    <dgm:pt modelId="{F61F2195-12AC-4208-978E-16627A891734}" type="pres">
      <dgm:prSet presAssocID="{917E273B-6E6C-4A28-AC2D-DA1137E7EECD}" presName="parallelogram3" presStyleLbl="alignNode1" presStyleIdx="2" presStyleCnt="21"/>
      <dgm:spPr/>
    </dgm:pt>
    <dgm:pt modelId="{3BE0BDFD-DB37-4CFE-BD6A-13D67960549F}" type="pres">
      <dgm:prSet presAssocID="{917E273B-6E6C-4A28-AC2D-DA1137E7EECD}" presName="parallelogram4" presStyleLbl="alignNode1" presStyleIdx="3" presStyleCnt="21"/>
      <dgm:spPr/>
    </dgm:pt>
    <dgm:pt modelId="{1290DBD9-9572-455D-8730-0A69DBC636EA}" type="pres">
      <dgm:prSet presAssocID="{917E273B-6E6C-4A28-AC2D-DA1137E7EECD}" presName="parallelogram5" presStyleLbl="alignNode1" presStyleIdx="4" presStyleCnt="21"/>
      <dgm:spPr/>
    </dgm:pt>
    <dgm:pt modelId="{5C28D672-EDB3-45E7-BDAC-27C513F4C5AA}" type="pres">
      <dgm:prSet presAssocID="{917E273B-6E6C-4A28-AC2D-DA1137E7EECD}" presName="parallelogram6" presStyleLbl="alignNode1" presStyleIdx="5" presStyleCnt="21"/>
      <dgm:spPr/>
    </dgm:pt>
    <dgm:pt modelId="{C6D3542B-54DD-4A3B-8E6F-9BC7140F46CB}" type="pres">
      <dgm:prSet presAssocID="{917E273B-6E6C-4A28-AC2D-DA1137E7EECD}" presName="parallelogram7" presStyleLbl="alignNode1" presStyleIdx="6" presStyleCnt="21"/>
      <dgm:spPr/>
    </dgm:pt>
    <dgm:pt modelId="{55A3A1B8-A4FD-450C-A668-CA011D525F07}" type="pres">
      <dgm:prSet presAssocID="{45A6F6BD-ED6E-4117-A551-42A6EA585D42}" presName="sibTrans" presStyleCnt="0"/>
      <dgm:spPr/>
    </dgm:pt>
    <dgm:pt modelId="{99C5A0D4-5510-44D7-849F-8F0BCD7A3BB8}" type="pres">
      <dgm:prSet presAssocID="{56013595-033C-482D-BE11-D8D59251B241}" presName="parenttextcomposite" presStyleCnt="0"/>
      <dgm:spPr/>
    </dgm:pt>
    <dgm:pt modelId="{E1C0CB34-2EE7-46DB-976D-B095DD961C87}" type="pres">
      <dgm:prSet presAssocID="{56013595-033C-482D-BE11-D8D59251B241}" presName="parenttext" presStyleLbl="revTx" presStyleIdx="1" presStyleCnt="3">
        <dgm:presLayoutVars>
          <dgm:chMax/>
          <dgm:chPref val="2"/>
          <dgm:bulletEnabled val="1"/>
        </dgm:presLayoutVars>
      </dgm:prSet>
      <dgm:spPr/>
    </dgm:pt>
    <dgm:pt modelId="{9C27CC10-908F-490C-9740-290EF723596F}" type="pres">
      <dgm:prSet presAssocID="{56013595-033C-482D-BE11-D8D59251B241}" presName="parallelogramComposite" presStyleCnt="0"/>
      <dgm:spPr/>
    </dgm:pt>
    <dgm:pt modelId="{65BDB3C5-4500-4AB2-B443-F6312B7C605C}" type="pres">
      <dgm:prSet presAssocID="{56013595-033C-482D-BE11-D8D59251B241}" presName="parallelogram1" presStyleLbl="alignNode1" presStyleIdx="7" presStyleCnt="21"/>
      <dgm:spPr/>
    </dgm:pt>
    <dgm:pt modelId="{D0C5182D-037E-4B80-A423-67AB6C9FB645}" type="pres">
      <dgm:prSet presAssocID="{56013595-033C-482D-BE11-D8D59251B241}" presName="parallelogram2" presStyleLbl="alignNode1" presStyleIdx="8" presStyleCnt="21"/>
      <dgm:spPr/>
    </dgm:pt>
    <dgm:pt modelId="{F7A8D90D-AE50-4C1E-A541-AE6D38D94747}" type="pres">
      <dgm:prSet presAssocID="{56013595-033C-482D-BE11-D8D59251B241}" presName="parallelogram3" presStyleLbl="alignNode1" presStyleIdx="9" presStyleCnt="21"/>
      <dgm:spPr/>
    </dgm:pt>
    <dgm:pt modelId="{6D8B7A07-FDAF-4728-BB4A-73E96522301D}" type="pres">
      <dgm:prSet presAssocID="{56013595-033C-482D-BE11-D8D59251B241}" presName="parallelogram4" presStyleLbl="alignNode1" presStyleIdx="10" presStyleCnt="21"/>
      <dgm:spPr/>
    </dgm:pt>
    <dgm:pt modelId="{17B119A6-5DB7-41BC-B011-118C263E8461}" type="pres">
      <dgm:prSet presAssocID="{56013595-033C-482D-BE11-D8D59251B241}" presName="parallelogram5" presStyleLbl="alignNode1" presStyleIdx="11" presStyleCnt="21"/>
      <dgm:spPr/>
    </dgm:pt>
    <dgm:pt modelId="{F8DF61BA-C696-410E-BFFB-EC8A00E97CAF}" type="pres">
      <dgm:prSet presAssocID="{56013595-033C-482D-BE11-D8D59251B241}" presName="parallelogram6" presStyleLbl="alignNode1" presStyleIdx="12" presStyleCnt="21"/>
      <dgm:spPr/>
    </dgm:pt>
    <dgm:pt modelId="{12F981D6-4518-4324-9F1A-B948A54FA255}" type="pres">
      <dgm:prSet presAssocID="{56013595-033C-482D-BE11-D8D59251B241}" presName="parallelogram7" presStyleLbl="alignNode1" presStyleIdx="13" presStyleCnt="21"/>
      <dgm:spPr/>
    </dgm:pt>
    <dgm:pt modelId="{D6471663-42F6-4A56-91FD-6CC9C84A1E0F}" type="pres">
      <dgm:prSet presAssocID="{B7884D28-8EBD-4440-93DE-E03E53D32428}" presName="sibTrans" presStyleCnt="0"/>
      <dgm:spPr/>
    </dgm:pt>
    <dgm:pt modelId="{B21DE8C7-D9E6-42B2-9368-9DF8F447979F}" type="pres">
      <dgm:prSet presAssocID="{61E17025-F4E9-4863-A90E-7CE1AFA0280B}" presName="parenttextcomposite" presStyleCnt="0"/>
      <dgm:spPr/>
    </dgm:pt>
    <dgm:pt modelId="{7375304F-B808-46F5-9528-47C9231A043E}" type="pres">
      <dgm:prSet presAssocID="{61E17025-F4E9-4863-A90E-7CE1AFA0280B}" presName="parenttext" presStyleLbl="revTx" presStyleIdx="2" presStyleCnt="3">
        <dgm:presLayoutVars>
          <dgm:chMax/>
          <dgm:chPref val="2"/>
          <dgm:bulletEnabled val="1"/>
        </dgm:presLayoutVars>
      </dgm:prSet>
      <dgm:spPr/>
    </dgm:pt>
    <dgm:pt modelId="{6F355B9E-5BDE-41BE-9631-25B434343D38}" type="pres">
      <dgm:prSet presAssocID="{61E17025-F4E9-4863-A90E-7CE1AFA0280B}" presName="composite" presStyleCnt="0"/>
      <dgm:spPr/>
    </dgm:pt>
    <dgm:pt modelId="{71D712DF-05E7-4883-B3EA-063672CD65BD}" type="pres">
      <dgm:prSet presAssocID="{61E17025-F4E9-4863-A90E-7CE1AFA0280B}" presName="chevron1" presStyleLbl="alignNode1" presStyleIdx="14" presStyleCnt="21"/>
      <dgm:spPr/>
    </dgm:pt>
    <dgm:pt modelId="{16805F63-81E9-4DA7-8CB0-FC1D0EC11D1B}" type="pres">
      <dgm:prSet presAssocID="{61E17025-F4E9-4863-A90E-7CE1AFA0280B}" presName="chevron2" presStyleLbl="alignNode1" presStyleIdx="15" presStyleCnt="21"/>
      <dgm:spPr/>
    </dgm:pt>
    <dgm:pt modelId="{13985314-162F-46C0-AFE6-E9401E41C84D}" type="pres">
      <dgm:prSet presAssocID="{61E17025-F4E9-4863-A90E-7CE1AFA0280B}" presName="chevron3" presStyleLbl="alignNode1" presStyleIdx="16" presStyleCnt="21"/>
      <dgm:spPr/>
    </dgm:pt>
    <dgm:pt modelId="{5D0C3150-A3D0-4916-996C-1FB188C12B7B}" type="pres">
      <dgm:prSet presAssocID="{61E17025-F4E9-4863-A90E-7CE1AFA0280B}" presName="chevron4" presStyleLbl="alignNode1" presStyleIdx="17" presStyleCnt="21"/>
      <dgm:spPr/>
    </dgm:pt>
    <dgm:pt modelId="{6470A2BB-4A31-4C39-B095-0C6833BD0BAE}" type="pres">
      <dgm:prSet presAssocID="{61E17025-F4E9-4863-A90E-7CE1AFA0280B}" presName="chevron5" presStyleLbl="alignNode1" presStyleIdx="18" presStyleCnt="21"/>
      <dgm:spPr/>
    </dgm:pt>
    <dgm:pt modelId="{BC044DA3-25A3-440C-B6B7-D6D0FCB75A72}" type="pres">
      <dgm:prSet presAssocID="{61E17025-F4E9-4863-A90E-7CE1AFA0280B}" presName="chevron6" presStyleLbl="alignNode1" presStyleIdx="19" presStyleCnt="21"/>
      <dgm:spPr/>
    </dgm:pt>
    <dgm:pt modelId="{67CCCE3A-6B44-4A45-8DBC-B1AF40FD6464}" type="pres">
      <dgm:prSet presAssocID="{61E17025-F4E9-4863-A90E-7CE1AFA0280B}" presName="chevron7" presStyleLbl="alignNode1" presStyleIdx="20" presStyleCnt="21"/>
      <dgm:spPr/>
    </dgm:pt>
    <dgm:pt modelId="{721A2903-DE59-4F12-97BF-3E8AF929C9A4}" type="pres">
      <dgm:prSet presAssocID="{61E17025-F4E9-4863-A90E-7CE1AFA0280B}" presName="childtext" presStyleLbl="solidFgAcc1" presStyleIdx="0" presStyleCnt="1">
        <dgm:presLayoutVars>
          <dgm:chMax/>
          <dgm:chPref val="0"/>
          <dgm:bulletEnabled val="1"/>
        </dgm:presLayoutVars>
      </dgm:prSet>
      <dgm:spPr/>
    </dgm:pt>
  </dgm:ptLst>
  <dgm:cxnLst>
    <dgm:cxn modelId="{BC66F431-089F-42BE-B647-5C39997BB763}" type="presOf" srcId="{2E5D0679-6329-44B5-B67A-E6D708FBEA51}" destId="{721A2903-DE59-4F12-97BF-3E8AF929C9A4}" srcOrd="0" destOrd="0" presId="urn:microsoft.com/office/officeart/2008/layout/VerticalAccentList"/>
    <dgm:cxn modelId="{7872CE3F-6CB0-4664-8286-516A07EAF9BD}" srcId="{D60519F1-D55A-49D4-9177-828F89E915F6}" destId="{56013595-033C-482D-BE11-D8D59251B241}" srcOrd="1" destOrd="0" parTransId="{416014B4-82B8-428B-A9D1-78B280995E67}" sibTransId="{B7884D28-8EBD-4440-93DE-E03E53D32428}"/>
    <dgm:cxn modelId="{A83BDB5D-D2D2-4AD1-9FEE-DC14DC2A82B2}" type="presOf" srcId="{917E273B-6E6C-4A28-AC2D-DA1137E7EECD}" destId="{1F5B2290-8DD8-47A4-AEF6-F2AF51629BC6}" srcOrd="0" destOrd="0" presId="urn:microsoft.com/office/officeart/2008/layout/VerticalAccentList"/>
    <dgm:cxn modelId="{DFBA336C-7435-4AC3-9C77-18CD8EBF863C}" type="presOf" srcId="{61E17025-F4E9-4863-A90E-7CE1AFA0280B}" destId="{7375304F-B808-46F5-9528-47C9231A043E}" srcOrd="0" destOrd="0" presId="urn:microsoft.com/office/officeart/2008/layout/VerticalAccentList"/>
    <dgm:cxn modelId="{5BF5F970-C75C-4CD4-834D-5EF764D4269C}" srcId="{61E17025-F4E9-4863-A90E-7CE1AFA0280B}" destId="{79573EAF-C3D8-42AD-BA27-5E81D826E4C6}" srcOrd="1" destOrd="0" parTransId="{6D7700CE-4342-4456-9363-BF23A84C042C}" sibTransId="{D5EC6807-109D-43E6-9B2A-D8BE05EE46B5}"/>
    <dgm:cxn modelId="{FB81408D-E5BD-4BF5-BE6F-3B946E983750}" srcId="{D60519F1-D55A-49D4-9177-828F89E915F6}" destId="{917E273B-6E6C-4A28-AC2D-DA1137E7EECD}" srcOrd="0" destOrd="0" parTransId="{D237585E-11B6-417E-8F52-0D4C3BE32D85}" sibTransId="{45A6F6BD-ED6E-4117-A551-42A6EA585D42}"/>
    <dgm:cxn modelId="{7511C9A3-E70D-4F70-8DF4-1F17FB036073}" type="presOf" srcId="{79573EAF-C3D8-42AD-BA27-5E81D826E4C6}" destId="{721A2903-DE59-4F12-97BF-3E8AF929C9A4}" srcOrd="0" destOrd="1" presId="urn:microsoft.com/office/officeart/2008/layout/VerticalAccentList"/>
    <dgm:cxn modelId="{AA9117B5-A8C3-46C7-89CC-8B2D313425FB}" type="presOf" srcId="{56013595-033C-482D-BE11-D8D59251B241}" destId="{E1C0CB34-2EE7-46DB-976D-B095DD961C87}" srcOrd="0" destOrd="0" presId="urn:microsoft.com/office/officeart/2008/layout/VerticalAccentList"/>
    <dgm:cxn modelId="{91F6CDB8-47DA-4635-8BA7-CF443B3789B7}" type="presOf" srcId="{D60519F1-D55A-49D4-9177-828F89E915F6}" destId="{FD030FE1-BD98-4F6E-BAD0-EB70C14DD893}" srcOrd="0" destOrd="0" presId="urn:microsoft.com/office/officeart/2008/layout/VerticalAccentList"/>
    <dgm:cxn modelId="{08C52BCF-2668-419C-92B8-005AB52E7A89}" srcId="{61E17025-F4E9-4863-A90E-7CE1AFA0280B}" destId="{2E5D0679-6329-44B5-B67A-E6D708FBEA51}" srcOrd="0" destOrd="0" parTransId="{2FE3F5BA-CD50-466E-BE75-143A94D94539}" sibTransId="{EA591AB4-1A88-4AFE-AB9E-270AB5B05E55}"/>
    <dgm:cxn modelId="{21ED59D1-CF0E-4C00-A5BB-16D134C34259}" srcId="{D60519F1-D55A-49D4-9177-828F89E915F6}" destId="{61E17025-F4E9-4863-A90E-7CE1AFA0280B}" srcOrd="2" destOrd="0" parTransId="{FD23EB1B-C6C3-4B2B-A0DF-69B35E6E50F9}" sibTransId="{F426F4A2-6A6E-449A-A23F-4A92320DE658}"/>
    <dgm:cxn modelId="{578474F3-7EC2-4CB3-8441-144983AF83E5}" type="presParOf" srcId="{FD030FE1-BD98-4F6E-BAD0-EB70C14DD893}" destId="{FC887AE1-00F9-4B17-86EB-CEA28FA3D78E}" srcOrd="0" destOrd="0" presId="urn:microsoft.com/office/officeart/2008/layout/VerticalAccentList"/>
    <dgm:cxn modelId="{56F485C2-40E8-4A3E-BD89-130FF5BCB8F7}" type="presParOf" srcId="{FC887AE1-00F9-4B17-86EB-CEA28FA3D78E}" destId="{1F5B2290-8DD8-47A4-AEF6-F2AF51629BC6}" srcOrd="0" destOrd="0" presId="urn:microsoft.com/office/officeart/2008/layout/VerticalAccentList"/>
    <dgm:cxn modelId="{1E7A8C0E-7209-4491-A7AE-34CFE460D049}" type="presParOf" srcId="{FD030FE1-BD98-4F6E-BAD0-EB70C14DD893}" destId="{00EDE386-C577-4D01-AF32-1EFF1401C328}" srcOrd="1" destOrd="0" presId="urn:microsoft.com/office/officeart/2008/layout/VerticalAccentList"/>
    <dgm:cxn modelId="{931059F3-F090-4FB4-9883-A62CD195441C}" type="presParOf" srcId="{00EDE386-C577-4D01-AF32-1EFF1401C328}" destId="{D4602DA8-E436-48E8-83A0-86FD7FC73DC1}" srcOrd="0" destOrd="0" presId="urn:microsoft.com/office/officeart/2008/layout/VerticalAccentList"/>
    <dgm:cxn modelId="{282F67EE-6C2F-456E-9578-51CCECA8AAF8}" type="presParOf" srcId="{00EDE386-C577-4D01-AF32-1EFF1401C328}" destId="{D2277254-3AD6-43D6-8D7B-DA60E5446958}" srcOrd="1" destOrd="0" presId="urn:microsoft.com/office/officeart/2008/layout/VerticalAccentList"/>
    <dgm:cxn modelId="{A1C051E9-853D-44D4-9CF3-C119DA5AED8D}" type="presParOf" srcId="{00EDE386-C577-4D01-AF32-1EFF1401C328}" destId="{F61F2195-12AC-4208-978E-16627A891734}" srcOrd="2" destOrd="0" presId="urn:microsoft.com/office/officeart/2008/layout/VerticalAccentList"/>
    <dgm:cxn modelId="{9703813F-7F7C-4432-94D5-38B49B8BBBE9}" type="presParOf" srcId="{00EDE386-C577-4D01-AF32-1EFF1401C328}" destId="{3BE0BDFD-DB37-4CFE-BD6A-13D67960549F}" srcOrd="3" destOrd="0" presId="urn:microsoft.com/office/officeart/2008/layout/VerticalAccentList"/>
    <dgm:cxn modelId="{BA2449B8-FEB0-41E2-AED5-BAB2C6C8F334}" type="presParOf" srcId="{00EDE386-C577-4D01-AF32-1EFF1401C328}" destId="{1290DBD9-9572-455D-8730-0A69DBC636EA}" srcOrd="4" destOrd="0" presId="urn:microsoft.com/office/officeart/2008/layout/VerticalAccentList"/>
    <dgm:cxn modelId="{95BE4AD2-1C9A-4C14-85A6-EDBFB061D421}" type="presParOf" srcId="{00EDE386-C577-4D01-AF32-1EFF1401C328}" destId="{5C28D672-EDB3-45E7-BDAC-27C513F4C5AA}" srcOrd="5" destOrd="0" presId="urn:microsoft.com/office/officeart/2008/layout/VerticalAccentList"/>
    <dgm:cxn modelId="{8F372180-F2D6-47CE-A313-332CDF3510E3}" type="presParOf" srcId="{00EDE386-C577-4D01-AF32-1EFF1401C328}" destId="{C6D3542B-54DD-4A3B-8E6F-9BC7140F46CB}" srcOrd="6" destOrd="0" presId="urn:microsoft.com/office/officeart/2008/layout/VerticalAccentList"/>
    <dgm:cxn modelId="{53337774-7824-4CD7-938B-8B46F1E550FC}" type="presParOf" srcId="{FD030FE1-BD98-4F6E-BAD0-EB70C14DD893}" destId="{55A3A1B8-A4FD-450C-A668-CA011D525F07}" srcOrd="2" destOrd="0" presId="urn:microsoft.com/office/officeart/2008/layout/VerticalAccentList"/>
    <dgm:cxn modelId="{FDB32714-D712-4200-A63B-1E0D6EC9C84B}" type="presParOf" srcId="{FD030FE1-BD98-4F6E-BAD0-EB70C14DD893}" destId="{99C5A0D4-5510-44D7-849F-8F0BCD7A3BB8}" srcOrd="3" destOrd="0" presId="urn:microsoft.com/office/officeart/2008/layout/VerticalAccentList"/>
    <dgm:cxn modelId="{34E3933F-D6ED-4777-B551-B9B9CD543FBD}" type="presParOf" srcId="{99C5A0D4-5510-44D7-849F-8F0BCD7A3BB8}" destId="{E1C0CB34-2EE7-46DB-976D-B095DD961C87}" srcOrd="0" destOrd="0" presId="urn:microsoft.com/office/officeart/2008/layout/VerticalAccentList"/>
    <dgm:cxn modelId="{DB304F85-718A-4590-B3F0-910643D6C805}" type="presParOf" srcId="{FD030FE1-BD98-4F6E-BAD0-EB70C14DD893}" destId="{9C27CC10-908F-490C-9740-290EF723596F}" srcOrd="4" destOrd="0" presId="urn:microsoft.com/office/officeart/2008/layout/VerticalAccentList"/>
    <dgm:cxn modelId="{5B261B46-2793-4570-914C-1832FBE7C323}" type="presParOf" srcId="{9C27CC10-908F-490C-9740-290EF723596F}" destId="{65BDB3C5-4500-4AB2-B443-F6312B7C605C}" srcOrd="0" destOrd="0" presId="urn:microsoft.com/office/officeart/2008/layout/VerticalAccentList"/>
    <dgm:cxn modelId="{15125BEF-8A71-4B64-9F03-096542E55A07}" type="presParOf" srcId="{9C27CC10-908F-490C-9740-290EF723596F}" destId="{D0C5182D-037E-4B80-A423-67AB6C9FB645}" srcOrd="1" destOrd="0" presId="urn:microsoft.com/office/officeart/2008/layout/VerticalAccentList"/>
    <dgm:cxn modelId="{A8BDA678-95BE-47D8-A050-BEB3D2D02213}" type="presParOf" srcId="{9C27CC10-908F-490C-9740-290EF723596F}" destId="{F7A8D90D-AE50-4C1E-A541-AE6D38D94747}" srcOrd="2" destOrd="0" presId="urn:microsoft.com/office/officeart/2008/layout/VerticalAccentList"/>
    <dgm:cxn modelId="{DAA280A5-57E2-4727-BCD4-0925D15C6D17}" type="presParOf" srcId="{9C27CC10-908F-490C-9740-290EF723596F}" destId="{6D8B7A07-FDAF-4728-BB4A-73E96522301D}" srcOrd="3" destOrd="0" presId="urn:microsoft.com/office/officeart/2008/layout/VerticalAccentList"/>
    <dgm:cxn modelId="{77DCD5E0-2042-40B0-A540-E2F8A30C0B98}" type="presParOf" srcId="{9C27CC10-908F-490C-9740-290EF723596F}" destId="{17B119A6-5DB7-41BC-B011-118C263E8461}" srcOrd="4" destOrd="0" presId="urn:microsoft.com/office/officeart/2008/layout/VerticalAccentList"/>
    <dgm:cxn modelId="{DE1354C1-66C5-4BBB-A87F-39802C0CCBA7}" type="presParOf" srcId="{9C27CC10-908F-490C-9740-290EF723596F}" destId="{F8DF61BA-C696-410E-BFFB-EC8A00E97CAF}" srcOrd="5" destOrd="0" presId="urn:microsoft.com/office/officeart/2008/layout/VerticalAccentList"/>
    <dgm:cxn modelId="{9EA64449-53F0-45AD-A469-706AC77E5B69}" type="presParOf" srcId="{9C27CC10-908F-490C-9740-290EF723596F}" destId="{12F981D6-4518-4324-9F1A-B948A54FA255}" srcOrd="6" destOrd="0" presId="urn:microsoft.com/office/officeart/2008/layout/VerticalAccentList"/>
    <dgm:cxn modelId="{6E653AAF-F7C4-46F6-B705-5948D9A0BDC5}" type="presParOf" srcId="{FD030FE1-BD98-4F6E-BAD0-EB70C14DD893}" destId="{D6471663-42F6-4A56-91FD-6CC9C84A1E0F}" srcOrd="5" destOrd="0" presId="urn:microsoft.com/office/officeart/2008/layout/VerticalAccentList"/>
    <dgm:cxn modelId="{CF18D490-45E9-4CC3-8548-561CC9FF5287}" type="presParOf" srcId="{FD030FE1-BD98-4F6E-BAD0-EB70C14DD893}" destId="{B21DE8C7-D9E6-42B2-9368-9DF8F447979F}" srcOrd="6" destOrd="0" presId="urn:microsoft.com/office/officeart/2008/layout/VerticalAccentList"/>
    <dgm:cxn modelId="{D5DEBD56-0647-4F90-9EB4-755189F4ABBF}" type="presParOf" srcId="{B21DE8C7-D9E6-42B2-9368-9DF8F447979F}" destId="{7375304F-B808-46F5-9528-47C9231A043E}" srcOrd="0" destOrd="0" presId="urn:microsoft.com/office/officeart/2008/layout/VerticalAccentList"/>
    <dgm:cxn modelId="{7AAE238B-3F45-4726-8AA3-A7C801AF2122}" type="presParOf" srcId="{FD030FE1-BD98-4F6E-BAD0-EB70C14DD893}" destId="{6F355B9E-5BDE-41BE-9631-25B434343D38}" srcOrd="7" destOrd="0" presId="urn:microsoft.com/office/officeart/2008/layout/VerticalAccentList"/>
    <dgm:cxn modelId="{73942804-6E62-40E5-A8CE-B33F5B1EC04B}" type="presParOf" srcId="{6F355B9E-5BDE-41BE-9631-25B434343D38}" destId="{71D712DF-05E7-4883-B3EA-063672CD65BD}" srcOrd="0" destOrd="0" presId="urn:microsoft.com/office/officeart/2008/layout/VerticalAccentList"/>
    <dgm:cxn modelId="{35BA4917-52D6-482C-AF15-81BEEBC3AE65}" type="presParOf" srcId="{6F355B9E-5BDE-41BE-9631-25B434343D38}" destId="{16805F63-81E9-4DA7-8CB0-FC1D0EC11D1B}" srcOrd="1" destOrd="0" presId="urn:microsoft.com/office/officeart/2008/layout/VerticalAccentList"/>
    <dgm:cxn modelId="{B13438A3-6A4A-49D4-A623-67D34B57EC12}" type="presParOf" srcId="{6F355B9E-5BDE-41BE-9631-25B434343D38}" destId="{13985314-162F-46C0-AFE6-E9401E41C84D}" srcOrd="2" destOrd="0" presId="urn:microsoft.com/office/officeart/2008/layout/VerticalAccentList"/>
    <dgm:cxn modelId="{F6510AD5-D96B-4E55-8DA1-43D99B904884}" type="presParOf" srcId="{6F355B9E-5BDE-41BE-9631-25B434343D38}" destId="{5D0C3150-A3D0-4916-996C-1FB188C12B7B}" srcOrd="3" destOrd="0" presId="urn:microsoft.com/office/officeart/2008/layout/VerticalAccentList"/>
    <dgm:cxn modelId="{596D380D-DB28-4F76-A1BA-79D756D1C6F1}" type="presParOf" srcId="{6F355B9E-5BDE-41BE-9631-25B434343D38}" destId="{6470A2BB-4A31-4C39-B095-0C6833BD0BAE}" srcOrd="4" destOrd="0" presId="urn:microsoft.com/office/officeart/2008/layout/VerticalAccentList"/>
    <dgm:cxn modelId="{D97F085A-6A5E-4F50-8C51-68CB87DC46D4}" type="presParOf" srcId="{6F355B9E-5BDE-41BE-9631-25B434343D38}" destId="{BC044DA3-25A3-440C-B6B7-D6D0FCB75A72}" srcOrd="5" destOrd="0" presId="urn:microsoft.com/office/officeart/2008/layout/VerticalAccentList"/>
    <dgm:cxn modelId="{DC9E33C4-9DD1-4DAA-B2E1-B4110E5072CE}" type="presParOf" srcId="{6F355B9E-5BDE-41BE-9631-25B434343D38}" destId="{67CCCE3A-6B44-4A45-8DBC-B1AF40FD6464}" srcOrd="6" destOrd="0" presId="urn:microsoft.com/office/officeart/2008/layout/VerticalAccentList"/>
    <dgm:cxn modelId="{3EA0E277-D485-4544-84C8-D183977CFCEA}" type="presParOf" srcId="{6F355B9E-5BDE-41BE-9631-25B434343D38}" destId="{721A2903-DE59-4F12-97BF-3E8AF929C9A4}" srcOrd="7" destOrd="0" presId="urn:microsoft.com/office/officeart/2008/layout/VerticalAccent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F83372EE-3989-40C6-81F4-13A3BE3E7BA5}"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pt-BR"/>
        </a:p>
      </dgm:t>
    </dgm:pt>
    <dgm:pt modelId="{B89ABD46-8844-49BE-AE7D-3C1B14B9BBB6}">
      <dgm:prSet/>
      <dgm:spPr/>
      <dgm:t>
        <a:bodyPr/>
        <a:lstStyle/>
        <a:p>
          <a:r>
            <a:rPr lang="pt-BR">
              <a:latin typeface="Arial" panose="020B0604020202020204" pitchFamily="34" charset="0"/>
              <a:cs typeface="Arial" panose="020B0604020202020204" pitchFamily="34" charset="0"/>
            </a:rPr>
            <a:t>Considerando que o hash de FileID+PageID não está no cache (na hash table), a sequencia de eventos pra efetuar uma leitura é mais ou menos a seguinte:</a:t>
          </a:r>
        </a:p>
      </dgm:t>
    </dgm:pt>
    <dgm:pt modelId="{31FD9CC4-3399-4C1A-8D70-99572CFC0C86}" type="parTrans" cxnId="{52221E9E-A908-485E-8CA4-875458CB1190}">
      <dgm:prSet/>
      <dgm:spPr/>
      <dgm:t>
        <a:bodyPr/>
        <a:lstStyle/>
        <a:p>
          <a:endParaRPr lang="pt-BR">
            <a:latin typeface="Arial" panose="020B0604020202020204" pitchFamily="34" charset="0"/>
            <a:cs typeface="Arial" panose="020B0604020202020204" pitchFamily="34" charset="0"/>
          </a:endParaRPr>
        </a:p>
      </dgm:t>
    </dgm:pt>
    <dgm:pt modelId="{7693321B-89FC-4D1D-9436-836E3B4341A7}" type="sibTrans" cxnId="{52221E9E-A908-485E-8CA4-875458CB1190}">
      <dgm:prSet/>
      <dgm:spPr/>
      <dgm:t>
        <a:bodyPr/>
        <a:lstStyle/>
        <a:p>
          <a:endParaRPr lang="pt-BR">
            <a:latin typeface="Arial" panose="020B0604020202020204" pitchFamily="34" charset="0"/>
            <a:cs typeface="Arial" panose="020B0604020202020204" pitchFamily="34" charset="0"/>
          </a:endParaRPr>
        </a:p>
      </dgm:t>
    </dgm:pt>
    <dgm:pt modelId="{BA347250-EE43-41B3-9FD3-93E34E4919BD}">
      <dgm:prSet/>
      <dgm:spPr/>
      <dgm:t>
        <a:bodyPr/>
        <a:lstStyle/>
        <a:p>
          <a:pPr>
            <a:buFont typeface="+mj-lt"/>
            <a:buAutoNum type="arabicPeriod"/>
          </a:pPr>
          <a:r>
            <a:rPr lang="pt-BR" dirty="0">
              <a:latin typeface="Arial" panose="020B0604020202020204" pitchFamily="34" charset="0"/>
              <a:cs typeface="Arial" panose="020B0604020202020204" pitchFamily="34" charset="0"/>
            </a:rPr>
            <a:t>Pede pro memory manager alocar um buffer pra armazenar os dados da página.</a:t>
          </a:r>
        </a:p>
      </dgm:t>
    </dgm:pt>
    <dgm:pt modelId="{080BF1AF-5EE6-4257-8E19-543A383834D5}" type="parTrans" cxnId="{6381CA78-675D-4D33-ABF9-757D43845EC1}">
      <dgm:prSet/>
      <dgm:spPr/>
      <dgm:t>
        <a:bodyPr/>
        <a:lstStyle/>
        <a:p>
          <a:endParaRPr lang="pt-BR">
            <a:latin typeface="Arial" panose="020B0604020202020204" pitchFamily="34" charset="0"/>
            <a:cs typeface="Arial" panose="020B0604020202020204" pitchFamily="34" charset="0"/>
          </a:endParaRPr>
        </a:p>
      </dgm:t>
    </dgm:pt>
    <dgm:pt modelId="{E2186996-CF8B-4B43-9CE0-2E6D9F475DFC}" type="sibTrans" cxnId="{6381CA78-675D-4D33-ABF9-757D43845EC1}">
      <dgm:prSet/>
      <dgm:spPr/>
      <dgm:t>
        <a:bodyPr/>
        <a:lstStyle/>
        <a:p>
          <a:endParaRPr lang="pt-BR">
            <a:latin typeface="Arial" panose="020B0604020202020204" pitchFamily="34" charset="0"/>
            <a:cs typeface="Arial" panose="020B0604020202020204" pitchFamily="34" charset="0"/>
          </a:endParaRPr>
        </a:p>
      </dgm:t>
    </dgm:pt>
    <dgm:pt modelId="{039229AE-E299-4F7E-BB1C-460B357DB9DB}">
      <dgm:prSet/>
      <dgm:spPr/>
      <dgm:t>
        <a:bodyPr/>
        <a:lstStyle/>
        <a:p>
          <a:pPr>
            <a:buFont typeface="+mj-lt"/>
            <a:buAutoNum type="arabicPeriod"/>
          </a:pPr>
          <a:r>
            <a:rPr lang="pt-BR" dirty="0">
              <a:latin typeface="Arial" panose="020B0604020202020204" pitchFamily="34" charset="0"/>
              <a:cs typeface="Arial" panose="020B0604020202020204" pitchFamily="34" charset="0"/>
            </a:rPr>
            <a:t>Associa o buffer obtido no passo 1 com um BUF(buffer descriptor). O descriptor mantém varias informações sobre o buffer como: Onde o buffer está em memória, qual o estado (dirty, </a:t>
          </a:r>
          <a:r>
            <a:rPr lang="pt-BR" dirty="0" err="1">
              <a:latin typeface="Arial" panose="020B0604020202020204" pitchFamily="34" charset="0"/>
              <a:cs typeface="Arial" panose="020B0604020202020204" pitchFamily="34" charset="0"/>
            </a:rPr>
            <a:t>free</a:t>
          </a:r>
          <a:r>
            <a:rPr lang="pt-BR" dirty="0">
              <a:latin typeface="Arial" panose="020B0604020202020204" pitchFamily="34" charset="0"/>
              <a:cs typeface="Arial" panose="020B0604020202020204" pitchFamily="34" charset="0"/>
            </a:rPr>
            <a:t>, </a:t>
          </a:r>
          <a:r>
            <a:rPr lang="pt-BR" dirty="0" err="1">
              <a:latin typeface="Arial" panose="020B0604020202020204" pitchFamily="34" charset="0"/>
              <a:cs typeface="Arial" panose="020B0604020202020204" pitchFamily="34" charset="0"/>
            </a:rPr>
            <a:t>stolen</a:t>
          </a:r>
          <a:r>
            <a:rPr lang="pt-BR" dirty="0">
              <a:latin typeface="Arial" panose="020B0604020202020204" pitchFamily="34" charset="0"/>
              <a:cs typeface="Arial" panose="020B0604020202020204" pitchFamily="34" charset="0"/>
            </a:rPr>
            <a:t>...) do buffer, o latch, o </a:t>
          </a:r>
          <a:r>
            <a:rPr lang="pt-BR" dirty="0" err="1">
              <a:latin typeface="Arial" panose="020B0604020202020204" pitchFamily="34" charset="0"/>
              <a:cs typeface="Arial" panose="020B0604020202020204" pitchFamily="34" charset="0"/>
            </a:rPr>
            <a:t>hash</a:t>
          </a:r>
          <a:r>
            <a:rPr lang="pt-BR" dirty="0">
              <a:latin typeface="Arial" panose="020B0604020202020204" pitchFamily="34" charset="0"/>
              <a:cs typeface="Arial" panose="020B0604020202020204" pitchFamily="34" charset="0"/>
            </a:rPr>
            <a:t> do </a:t>
          </a:r>
          <a:r>
            <a:rPr lang="pt-BR" dirty="0" err="1">
              <a:latin typeface="Arial" panose="020B0604020202020204" pitchFamily="34" charset="0"/>
              <a:cs typeface="Arial" panose="020B0604020202020204" pitchFamily="34" charset="0"/>
            </a:rPr>
            <a:t>FileID+PageID</a:t>
          </a:r>
          <a:r>
            <a:rPr lang="pt-BR" dirty="0">
              <a:latin typeface="Arial" panose="020B0604020202020204" pitchFamily="34" charset="0"/>
              <a:cs typeface="Arial" panose="020B0604020202020204" pitchFamily="34" charset="0"/>
            </a:rPr>
            <a:t>, quanto tempo faz desde que a página foi lida...</a:t>
          </a:r>
        </a:p>
      </dgm:t>
    </dgm:pt>
    <dgm:pt modelId="{7F352664-01CD-4943-A43D-34E2D4AFA1C9}" type="parTrans" cxnId="{8182447F-9010-47E2-A279-9A08CBF1CF37}">
      <dgm:prSet/>
      <dgm:spPr/>
      <dgm:t>
        <a:bodyPr/>
        <a:lstStyle/>
        <a:p>
          <a:endParaRPr lang="pt-BR">
            <a:latin typeface="Arial" panose="020B0604020202020204" pitchFamily="34" charset="0"/>
            <a:cs typeface="Arial" panose="020B0604020202020204" pitchFamily="34" charset="0"/>
          </a:endParaRPr>
        </a:p>
      </dgm:t>
    </dgm:pt>
    <dgm:pt modelId="{73031AC6-4A40-4944-93A1-287783BC38AA}" type="sibTrans" cxnId="{8182447F-9010-47E2-A279-9A08CBF1CF37}">
      <dgm:prSet/>
      <dgm:spPr/>
      <dgm:t>
        <a:bodyPr/>
        <a:lstStyle/>
        <a:p>
          <a:endParaRPr lang="pt-BR">
            <a:latin typeface="Arial" panose="020B0604020202020204" pitchFamily="34" charset="0"/>
            <a:cs typeface="Arial" panose="020B0604020202020204" pitchFamily="34" charset="0"/>
          </a:endParaRPr>
        </a:p>
      </dgm:t>
    </dgm:pt>
    <dgm:pt modelId="{268AD377-6847-4824-95AA-0DF1FF7FAD9A}">
      <dgm:prSet/>
      <dgm:spPr/>
      <dgm:t>
        <a:bodyPr/>
        <a:lstStyle/>
        <a:p>
          <a:pPr>
            <a:buFont typeface="+mj-lt"/>
            <a:buAutoNum type="arabicPeriod"/>
          </a:pPr>
          <a:r>
            <a:rPr lang="pt-BR" dirty="0">
              <a:latin typeface="Arial" panose="020B0604020202020204" pitchFamily="34" charset="0"/>
              <a:cs typeface="Arial" panose="020B0604020202020204" pitchFamily="34" charset="0"/>
            </a:rPr>
            <a:t>Faz um latch exclusivo no BUF e segura esse latch até a leitura terminar. A ideia é evitar que outras threads que encontrem o BUF na </a:t>
          </a:r>
          <a:r>
            <a:rPr lang="pt-BR" dirty="0" err="1">
              <a:latin typeface="Arial" panose="020B0604020202020204" pitchFamily="34" charset="0"/>
              <a:cs typeface="Arial" panose="020B0604020202020204" pitchFamily="34" charset="0"/>
            </a:rPr>
            <a:t>hash</a:t>
          </a:r>
          <a:r>
            <a:rPr lang="pt-BR" dirty="0">
              <a:latin typeface="Arial" panose="020B0604020202020204" pitchFamily="34" charset="0"/>
              <a:cs typeface="Arial" panose="020B0604020202020204" pitchFamily="34" charset="0"/>
            </a:rPr>
            <a:t> </a:t>
          </a:r>
          <a:r>
            <a:rPr lang="pt-BR" dirty="0" err="1">
              <a:latin typeface="Arial" panose="020B0604020202020204" pitchFamily="34" charset="0"/>
              <a:cs typeface="Arial" panose="020B0604020202020204" pitchFamily="34" charset="0"/>
            </a:rPr>
            <a:t>table</a:t>
          </a:r>
          <a:r>
            <a:rPr lang="pt-BR" dirty="0">
              <a:latin typeface="Arial" panose="020B0604020202020204" pitchFamily="34" charset="0"/>
              <a:cs typeface="Arial" panose="020B0604020202020204" pitchFamily="34" charset="0"/>
            </a:rPr>
            <a:t> consigam ler a página prematuramente já que o I/O ainda não terminou. O conteúdo da página só vai ser copiado no buffer quando o I/O terminar.</a:t>
          </a:r>
        </a:p>
      </dgm:t>
    </dgm:pt>
    <dgm:pt modelId="{C2D2C4D6-C96C-406C-A5F3-30DDB9FD1EFA}" type="parTrans" cxnId="{0FD778AA-DFAB-4B32-885A-057898407F7D}">
      <dgm:prSet/>
      <dgm:spPr/>
      <dgm:t>
        <a:bodyPr/>
        <a:lstStyle/>
        <a:p>
          <a:endParaRPr lang="pt-BR">
            <a:latin typeface="Arial" panose="020B0604020202020204" pitchFamily="34" charset="0"/>
            <a:cs typeface="Arial" panose="020B0604020202020204" pitchFamily="34" charset="0"/>
          </a:endParaRPr>
        </a:p>
      </dgm:t>
    </dgm:pt>
    <dgm:pt modelId="{B64659C4-0948-40E7-B213-C3F1E691FE21}" type="sibTrans" cxnId="{0FD778AA-DFAB-4B32-885A-057898407F7D}">
      <dgm:prSet/>
      <dgm:spPr/>
      <dgm:t>
        <a:bodyPr/>
        <a:lstStyle/>
        <a:p>
          <a:endParaRPr lang="pt-BR">
            <a:latin typeface="Arial" panose="020B0604020202020204" pitchFamily="34" charset="0"/>
            <a:cs typeface="Arial" panose="020B0604020202020204" pitchFamily="34" charset="0"/>
          </a:endParaRPr>
        </a:p>
      </dgm:t>
    </dgm:pt>
    <dgm:pt modelId="{4CEBA4B9-BC1F-4FAA-9ACE-D2EC6EE64803}">
      <dgm:prSet/>
      <dgm:spPr/>
      <dgm:t>
        <a:bodyPr/>
        <a:lstStyle/>
        <a:p>
          <a:pPr>
            <a:buFont typeface="+mj-lt"/>
            <a:buAutoNum type="arabicPeriod"/>
          </a:pPr>
          <a:r>
            <a:rPr lang="pt-BR">
              <a:latin typeface="Arial" panose="020B0604020202020204" pitchFamily="34" charset="0"/>
              <a:cs typeface="Arial" panose="020B0604020202020204" pitchFamily="34" charset="0"/>
            </a:rPr>
            <a:t>Seta o BUF_IO no bstat do BUF pra indicar que página esta sendo lida do disco.</a:t>
          </a:r>
        </a:p>
      </dgm:t>
    </dgm:pt>
    <dgm:pt modelId="{59CB094B-CFA3-4CBA-9AC0-C8395DC19A75}" type="parTrans" cxnId="{B7A9042A-88F9-4B4A-93E7-64F48979A67E}">
      <dgm:prSet/>
      <dgm:spPr/>
      <dgm:t>
        <a:bodyPr/>
        <a:lstStyle/>
        <a:p>
          <a:endParaRPr lang="pt-BR">
            <a:latin typeface="Arial" panose="020B0604020202020204" pitchFamily="34" charset="0"/>
            <a:cs typeface="Arial" panose="020B0604020202020204" pitchFamily="34" charset="0"/>
          </a:endParaRPr>
        </a:p>
      </dgm:t>
    </dgm:pt>
    <dgm:pt modelId="{9314EC2E-2204-428F-953B-14F464B92BB6}" type="sibTrans" cxnId="{B7A9042A-88F9-4B4A-93E7-64F48979A67E}">
      <dgm:prSet/>
      <dgm:spPr/>
      <dgm:t>
        <a:bodyPr/>
        <a:lstStyle/>
        <a:p>
          <a:endParaRPr lang="pt-BR">
            <a:latin typeface="Arial" panose="020B0604020202020204" pitchFamily="34" charset="0"/>
            <a:cs typeface="Arial" panose="020B0604020202020204" pitchFamily="34" charset="0"/>
          </a:endParaRPr>
        </a:p>
      </dgm:t>
    </dgm:pt>
    <dgm:pt modelId="{5DCDEE4B-C2FE-462A-ADFF-04A87F418739}">
      <dgm:prSet/>
      <dgm:spPr/>
      <dgm:t>
        <a:bodyPr/>
        <a:lstStyle/>
        <a:p>
          <a:pPr>
            <a:buFont typeface="+mj-lt"/>
            <a:buAutoNum type="arabicPeriod"/>
          </a:pPr>
          <a:r>
            <a:rPr lang="pt-BR">
              <a:latin typeface="Arial" panose="020B0604020202020204" pitchFamily="34" charset="0"/>
              <a:cs typeface="Arial" panose="020B0604020202020204" pitchFamily="34" charset="0"/>
            </a:rPr>
            <a:t>Faz o link do BUF na HashTable pra garantir que nenhuma outra thread vai conseguir inserir essa informação.</a:t>
          </a:r>
        </a:p>
      </dgm:t>
    </dgm:pt>
    <dgm:pt modelId="{F63539E4-4763-403C-9A26-301657126DC8}" type="parTrans" cxnId="{20A81E31-40CC-4D29-BA0D-FECA661A0A09}">
      <dgm:prSet/>
      <dgm:spPr/>
      <dgm:t>
        <a:bodyPr/>
        <a:lstStyle/>
        <a:p>
          <a:endParaRPr lang="pt-BR">
            <a:latin typeface="Arial" panose="020B0604020202020204" pitchFamily="34" charset="0"/>
            <a:cs typeface="Arial" panose="020B0604020202020204" pitchFamily="34" charset="0"/>
          </a:endParaRPr>
        </a:p>
      </dgm:t>
    </dgm:pt>
    <dgm:pt modelId="{952A804D-4E31-4DF2-8E8C-CAE7BFDBEFA5}" type="sibTrans" cxnId="{20A81E31-40CC-4D29-BA0D-FECA661A0A09}">
      <dgm:prSet/>
      <dgm:spPr/>
      <dgm:t>
        <a:bodyPr/>
        <a:lstStyle/>
        <a:p>
          <a:endParaRPr lang="pt-BR">
            <a:latin typeface="Arial" panose="020B0604020202020204" pitchFamily="34" charset="0"/>
            <a:cs typeface="Arial" panose="020B0604020202020204" pitchFamily="34" charset="0"/>
          </a:endParaRPr>
        </a:p>
      </dgm:t>
    </dgm:pt>
    <dgm:pt modelId="{31CA127D-8D17-4FBE-A96A-A2F8784BBD53}">
      <dgm:prSet/>
      <dgm:spPr/>
      <dgm:t>
        <a:bodyPr/>
        <a:lstStyle/>
        <a:p>
          <a:pPr>
            <a:buFont typeface="+mj-lt"/>
            <a:buAutoNum type="arabicPeriod"/>
          </a:pPr>
          <a:r>
            <a:rPr lang="pt-BR">
              <a:latin typeface="Arial" panose="020B0604020202020204" pitchFamily="34" charset="0"/>
              <a:cs typeface="Arial" panose="020B0604020202020204" pitchFamily="34" charset="0"/>
            </a:rPr>
            <a:t>Se ao tentar fazer o link ele já encontrar o BUF na hash table, então significa que outra thread foi mais rápida, nesse caso libera a memória alocada no passo 1 e segue com o BUF já existente.</a:t>
          </a:r>
        </a:p>
      </dgm:t>
    </dgm:pt>
    <dgm:pt modelId="{1623382B-CE26-4652-BED9-A27C3AC58D2A}" type="parTrans" cxnId="{24A25DF9-20DC-4EA2-8FC1-850853002026}">
      <dgm:prSet/>
      <dgm:spPr/>
      <dgm:t>
        <a:bodyPr/>
        <a:lstStyle/>
        <a:p>
          <a:endParaRPr lang="pt-BR">
            <a:latin typeface="Arial" panose="020B0604020202020204" pitchFamily="34" charset="0"/>
            <a:cs typeface="Arial" panose="020B0604020202020204" pitchFamily="34" charset="0"/>
          </a:endParaRPr>
        </a:p>
      </dgm:t>
    </dgm:pt>
    <dgm:pt modelId="{F42CE735-FAF6-4CAB-A0B7-BAC2235709CB}" type="sibTrans" cxnId="{24A25DF9-20DC-4EA2-8FC1-850853002026}">
      <dgm:prSet/>
      <dgm:spPr/>
      <dgm:t>
        <a:bodyPr/>
        <a:lstStyle/>
        <a:p>
          <a:endParaRPr lang="pt-BR">
            <a:latin typeface="Arial" panose="020B0604020202020204" pitchFamily="34" charset="0"/>
            <a:cs typeface="Arial" panose="020B0604020202020204" pitchFamily="34" charset="0"/>
          </a:endParaRPr>
        </a:p>
      </dgm:t>
    </dgm:pt>
    <dgm:pt modelId="{BBBCF74F-E418-4D6D-9DD3-C2E924995D9F}">
      <dgm:prSet/>
      <dgm:spPr/>
      <dgm:t>
        <a:bodyPr/>
        <a:lstStyle/>
        <a:p>
          <a:pPr>
            <a:buFont typeface="+mj-lt"/>
            <a:buAutoNum type="arabicPeriod"/>
          </a:pPr>
          <a:r>
            <a:rPr lang="pt-BR" dirty="0">
              <a:latin typeface="Arial" panose="020B0604020202020204" pitchFamily="34" charset="0"/>
              <a:cs typeface="Arial" panose="020B0604020202020204" pitchFamily="34" charset="0"/>
            </a:rPr>
            <a:t>Prepara o </a:t>
          </a:r>
          <a:r>
            <a:rPr lang="pt-BR" dirty="0" err="1">
              <a:latin typeface="Arial" panose="020B0604020202020204" pitchFamily="34" charset="0"/>
              <a:cs typeface="Arial" panose="020B0604020202020204" pitchFamily="34" charset="0"/>
            </a:rPr>
            <a:t>IO_CompRequest</a:t>
          </a:r>
          <a:r>
            <a:rPr lang="pt-BR" dirty="0">
              <a:latin typeface="Arial" panose="020B0604020202020204" pitchFamily="34" charset="0"/>
              <a:cs typeface="Arial" panose="020B0604020202020204" pitchFamily="34" charset="0"/>
            </a:rPr>
            <a:t> (I/O completion request) e envia a solicitação de async I/O.</a:t>
          </a:r>
        </a:p>
      </dgm:t>
    </dgm:pt>
    <dgm:pt modelId="{E3E53641-2E6A-4247-A47E-61EEC06620BE}" type="parTrans" cxnId="{75E6F144-E02E-451E-A09C-5DE0510FDD7A}">
      <dgm:prSet/>
      <dgm:spPr/>
      <dgm:t>
        <a:bodyPr/>
        <a:lstStyle/>
        <a:p>
          <a:endParaRPr lang="pt-BR">
            <a:latin typeface="Arial" panose="020B0604020202020204" pitchFamily="34" charset="0"/>
            <a:cs typeface="Arial" panose="020B0604020202020204" pitchFamily="34" charset="0"/>
          </a:endParaRPr>
        </a:p>
      </dgm:t>
    </dgm:pt>
    <dgm:pt modelId="{6887EC5E-E402-4365-A706-05BE9CD076C0}" type="sibTrans" cxnId="{75E6F144-E02E-451E-A09C-5DE0510FDD7A}">
      <dgm:prSet/>
      <dgm:spPr/>
      <dgm:t>
        <a:bodyPr/>
        <a:lstStyle/>
        <a:p>
          <a:endParaRPr lang="pt-BR">
            <a:latin typeface="Arial" panose="020B0604020202020204" pitchFamily="34" charset="0"/>
            <a:cs typeface="Arial" panose="020B0604020202020204" pitchFamily="34" charset="0"/>
          </a:endParaRPr>
        </a:p>
      </dgm:t>
    </dgm:pt>
    <dgm:pt modelId="{737CE6AA-E6A4-4DB8-8A50-1D9B3396A8CC}">
      <dgm:prSet/>
      <dgm:spPr/>
      <dgm:t>
        <a:bodyPr/>
        <a:lstStyle/>
        <a:p>
          <a:pPr>
            <a:buFont typeface="+mj-lt"/>
            <a:buAutoNum type="arabicPeriod"/>
          </a:pPr>
          <a:r>
            <a:rPr lang="pt-BR" dirty="0">
              <a:latin typeface="Arial" panose="020B0604020202020204" pitchFamily="34" charset="0"/>
              <a:cs typeface="Arial" panose="020B0604020202020204" pitchFamily="34" charset="0"/>
            </a:rPr>
            <a:t>Adiciona a </a:t>
          </a:r>
          <a:r>
            <a:rPr lang="pt-BR" dirty="0" err="1">
              <a:latin typeface="Arial" panose="020B0604020202020204" pitchFamily="34" charset="0"/>
              <a:cs typeface="Arial" panose="020B0604020202020204" pitchFamily="34" charset="0"/>
            </a:rPr>
            <a:t>IO_CompRequest</a:t>
          </a:r>
          <a:r>
            <a:rPr lang="pt-BR" dirty="0">
              <a:latin typeface="Arial" panose="020B0604020202020204" pitchFamily="34" charset="0"/>
              <a:cs typeface="Arial" panose="020B0604020202020204" pitchFamily="34" charset="0"/>
            </a:rPr>
            <a:t> no “</a:t>
          </a:r>
          <a:r>
            <a:rPr lang="pt-BR" dirty="0" err="1">
              <a:latin typeface="Arial" panose="020B0604020202020204" pitchFamily="34" charset="0"/>
              <a:cs typeface="Arial" panose="020B0604020202020204" pitchFamily="34" charset="0"/>
            </a:rPr>
            <a:t>scheduler</a:t>
          </a:r>
          <a:r>
            <a:rPr lang="pt-BR" dirty="0">
              <a:latin typeface="Arial" panose="020B0604020202020204" pitchFamily="34" charset="0"/>
              <a:cs typeface="Arial" panose="020B0604020202020204" pitchFamily="34" charset="0"/>
            </a:rPr>
            <a:t> I/O </a:t>
          </a:r>
          <a:r>
            <a:rPr lang="pt-BR" dirty="0" err="1">
              <a:latin typeface="Arial" panose="020B0604020202020204" pitchFamily="34" charset="0"/>
              <a:cs typeface="Arial" panose="020B0604020202020204" pitchFamily="34" charset="0"/>
            </a:rPr>
            <a:t>queue</a:t>
          </a:r>
          <a:r>
            <a:rPr lang="pt-BR" dirty="0">
              <a:latin typeface="Arial" panose="020B0604020202020204" pitchFamily="34" charset="0"/>
              <a:cs typeface="Arial" panose="020B0604020202020204" pitchFamily="34" charset="0"/>
            </a:rPr>
            <a:t>” do mesmo </a:t>
          </a:r>
          <a:r>
            <a:rPr lang="pt-BR" dirty="0" err="1">
              <a:latin typeface="Arial" panose="020B0604020202020204" pitchFamily="34" charset="0"/>
              <a:cs typeface="Arial" panose="020B0604020202020204" pitchFamily="34" charset="0"/>
            </a:rPr>
            <a:t>scheduler</a:t>
          </a:r>
          <a:r>
            <a:rPr lang="pt-BR" dirty="0">
              <a:latin typeface="Arial" panose="020B0604020202020204" pitchFamily="34" charset="0"/>
              <a:cs typeface="Arial" panose="020B0604020202020204" pitchFamily="34" charset="0"/>
            </a:rPr>
            <a:t> da thread fazendo a solicitação.</a:t>
          </a:r>
        </a:p>
      </dgm:t>
    </dgm:pt>
    <dgm:pt modelId="{5C309A36-857F-4E88-94B1-6BFD223C9BED}" type="parTrans" cxnId="{808528DA-8E4D-4108-BC4E-322CCA53D6E1}">
      <dgm:prSet/>
      <dgm:spPr/>
      <dgm:t>
        <a:bodyPr/>
        <a:lstStyle/>
        <a:p>
          <a:endParaRPr lang="pt-BR">
            <a:latin typeface="Arial" panose="020B0604020202020204" pitchFamily="34" charset="0"/>
            <a:cs typeface="Arial" panose="020B0604020202020204" pitchFamily="34" charset="0"/>
          </a:endParaRPr>
        </a:p>
      </dgm:t>
    </dgm:pt>
    <dgm:pt modelId="{2D51C7AC-8777-48AD-8457-6761262B3F0C}" type="sibTrans" cxnId="{808528DA-8E4D-4108-BC4E-322CCA53D6E1}">
      <dgm:prSet/>
      <dgm:spPr/>
      <dgm:t>
        <a:bodyPr/>
        <a:lstStyle/>
        <a:p>
          <a:endParaRPr lang="pt-BR">
            <a:latin typeface="Arial" panose="020B0604020202020204" pitchFamily="34" charset="0"/>
            <a:cs typeface="Arial" panose="020B0604020202020204" pitchFamily="34" charset="0"/>
          </a:endParaRPr>
        </a:p>
      </dgm:t>
    </dgm:pt>
    <dgm:pt modelId="{E77FA6DB-6BA8-4C2A-AD18-50C5D19E90D4}">
      <dgm:prSet/>
      <dgm:spPr/>
      <dgm:t>
        <a:bodyPr/>
        <a:lstStyle/>
        <a:p>
          <a:r>
            <a:rPr lang="pt-BR" dirty="0">
              <a:latin typeface="Arial" panose="020B0604020202020204" pitchFamily="34" charset="0"/>
              <a:cs typeface="Arial" panose="020B0604020202020204" pitchFamily="34" charset="0"/>
            </a:rPr>
            <a:t>Se a thread quiser esperar pelo termino do I/O, ela pode solicitar um latch no buffer, nesse caso ela vai esperar, já que já existe um latch EX (exclusivo) obtido no passo 2.</a:t>
          </a:r>
        </a:p>
      </dgm:t>
    </dgm:pt>
    <dgm:pt modelId="{8188C7E4-4ED0-4A29-81C4-5BF836F5DB88}" type="parTrans" cxnId="{EB850ABB-F2E6-411D-AFF0-31A20B6CF5EB}">
      <dgm:prSet/>
      <dgm:spPr/>
      <dgm:t>
        <a:bodyPr/>
        <a:lstStyle/>
        <a:p>
          <a:endParaRPr lang="pt-BR">
            <a:latin typeface="Arial" panose="020B0604020202020204" pitchFamily="34" charset="0"/>
            <a:cs typeface="Arial" panose="020B0604020202020204" pitchFamily="34" charset="0"/>
          </a:endParaRPr>
        </a:p>
      </dgm:t>
    </dgm:pt>
    <dgm:pt modelId="{3AAD636F-6BEA-44C1-975A-3E7A2C1018CC}" type="sibTrans" cxnId="{EB850ABB-F2E6-411D-AFF0-31A20B6CF5EB}">
      <dgm:prSet/>
      <dgm:spPr/>
      <dgm:t>
        <a:bodyPr/>
        <a:lstStyle/>
        <a:p>
          <a:endParaRPr lang="pt-BR">
            <a:latin typeface="Arial" panose="020B0604020202020204" pitchFamily="34" charset="0"/>
            <a:cs typeface="Arial" panose="020B0604020202020204" pitchFamily="34" charset="0"/>
          </a:endParaRPr>
        </a:p>
      </dgm:t>
    </dgm:pt>
    <dgm:pt modelId="{6E4E3535-0972-40EB-A7F9-CF8155F3CCFC}" type="pres">
      <dgm:prSet presAssocID="{F83372EE-3989-40C6-81F4-13A3BE3E7BA5}" presName="linear" presStyleCnt="0">
        <dgm:presLayoutVars>
          <dgm:animLvl val="lvl"/>
          <dgm:resizeHandles val="exact"/>
        </dgm:presLayoutVars>
      </dgm:prSet>
      <dgm:spPr/>
    </dgm:pt>
    <dgm:pt modelId="{0884A2CD-EE05-41D6-B125-A15D3FE3B056}" type="pres">
      <dgm:prSet presAssocID="{B89ABD46-8844-49BE-AE7D-3C1B14B9BBB6}" presName="parentText" presStyleLbl="node1" presStyleIdx="0" presStyleCnt="2">
        <dgm:presLayoutVars>
          <dgm:chMax val="0"/>
          <dgm:bulletEnabled val="1"/>
        </dgm:presLayoutVars>
      </dgm:prSet>
      <dgm:spPr/>
    </dgm:pt>
    <dgm:pt modelId="{32FAE44E-C56C-4BE3-879E-0C6840B415F8}" type="pres">
      <dgm:prSet presAssocID="{B89ABD46-8844-49BE-AE7D-3C1B14B9BBB6}" presName="childText" presStyleLbl="revTx" presStyleIdx="0" presStyleCnt="1">
        <dgm:presLayoutVars>
          <dgm:bulletEnabled val="1"/>
        </dgm:presLayoutVars>
      </dgm:prSet>
      <dgm:spPr/>
    </dgm:pt>
    <dgm:pt modelId="{CE800DA3-9AC1-4CE3-856A-3CBE0E462C3D}" type="pres">
      <dgm:prSet presAssocID="{E77FA6DB-6BA8-4C2A-AD18-50C5D19E90D4}" presName="parentText" presStyleLbl="node1" presStyleIdx="1" presStyleCnt="2">
        <dgm:presLayoutVars>
          <dgm:chMax val="0"/>
          <dgm:bulletEnabled val="1"/>
        </dgm:presLayoutVars>
      </dgm:prSet>
      <dgm:spPr/>
    </dgm:pt>
  </dgm:ptLst>
  <dgm:cxnLst>
    <dgm:cxn modelId="{3B7FFC0F-23CC-498F-BFD7-D8A6D97662B0}" type="presOf" srcId="{31CA127D-8D17-4FBE-A96A-A2F8784BBD53}" destId="{32FAE44E-C56C-4BE3-879E-0C6840B415F8}" srcOrd="0" destOrd="5" presId="urn:microsoft.com/office/officeart/2005/8/layout/vList2"/>
    <dgm:cxn modelId="{BC6FEC1D-FFDA-48DF-B3D3-137AA78F801D}" type="presOf" srcId="{B89ABD46-8844-49BE-AE7D-3C1B14B9BBB6}" destId="{0884A2CD-EE05-41D6-B125-A15D3FE3B056}" srcOrd="0" destOrd="0" presId="urn:microsoft.com/office/officeart/2005/8/layout/vList2"/>
    <dgm:cxn modelId="{B7A9042A-88F9-4B4A-93E7-64F48979A67E}" srcId="{B89ABD46-8844-49BE-AE7D-3C1B14B9BBB6}" destId="{4CEBA4B9-BC1F-4FAA-9ACE-D2EC6EE64803}" srcOrd="3" destOrd="0" parTransId="{59CB094B-CFA3-4CBA-9AC0-C8395DC19A75}" sibTransId="{9314EC2E-2204-428F-953B-14F464B92BB6}"/>
    <dgm:cxn modelId="{1D5BFA2A-8B66-4197-9F65-A400AC18AA33}" type="presOf" srcId="{737CE6AA-E6A4-4DB8-8A50-1D9B3396A8CC}" destId="{32FAE44E-C56C-4BE3-879E-0C6840B415F8}" srcOrd="0" destOrd="7" presId="urn:microsoft.com/office/officeart/2005/8/layout/vList2"/>
    <dgm:cxn modelId="{20A81E31-40CC-4D29-BA0D-FECA661A0A09}" srcId="{B89ABD46-8844-49BE-AE7D-3C1B14B9BBB6}" destId="{5DCDEE4B-C2FE-462A-ADFF-04A87F418739}" srcOrd="4" destOrd="0" parTransId="{F63539E4-4763-403C-9A26-301657126DC8}" sibTransId="{952A804D-4E31-4DF2-8E8C-CAE7BFDBEFA5}"/>
    <dgm:cxn modelId="{0457AB63-21ED-4075-9786-2D224DDC0A9B}" type="presOf" srcId="{BBBCF74F-E418-4D6D-9DD3-C2E924995D9F}" destId="{32FAE44E-C56C-4BE3-879E-0C6840B415F8}" srcOrd="0" destOrd="6" presId="urn:microsoft.com/office/officeart/2005/8/layout/vList2"/>
    <dgm:cxn modelId="{75E6F144-E02E-451E-A09C-5DE0510FDD7A}" srcId="{B89ABD46-8844-49BE-AE7D-3C1B14B9BBB6}" destId="{BBBCF74F-E418-4D6D-9DD3-C2E924995D9F}" srcOrd="5" destOrd="0" parTransId="{E3E53641-2E6A-4247-A47E-61EEC06620BE}" sibTransId="{6887EC5E-E402-4365-A706-05BE9CD076C0}"/>
    <dgm:cxn modelId="{6381CA78-675D-4D33-ABF9-757D43845EC1}" srcId="{B89ABD46-8844-49BE-AE7D-3C1B14B9BBB6}" destId="{BA347250-EE43-41B3-9FD3-93E34E4919BD}" srcOrd="0" destOrd="0" parTransId="{080BF1AF-5EE6-4257-8E19-543A383834D5}" sibTransId="{E2186996-CF8B-4B43-9CE0-2E6D9F475DFC}"/>
    <dgm:cxn modelId="{06015859-2BA8-45B9-9AFB-F3E50E3FC48D}" type="presOf" srcId="{4CEBA4B9-BC1F-4FAA-9ACE-D2EC6EE64803}" destId="{32FAE44E-C56C-4BE3-879E-0C6840B415F8}" srcOrd="0" destOrd="3" presId="urn:microsoft.com/office/officeart/2005/8/layout/vList2"/>
    <dgm:cxn modelId="{8182447F-9010-47E2-A279-9A08CBF1CF37}" srcId="{B89ABD46-8844-49BE-AE7D-3C1B14B9BBB6}" destId="{039229AE-E299-4F7E-BB1C-460B357DB9DB}" srcOrd="1" destOrd="0" parTransId="{7F352664-01CD-4943-A43D-34E2D4AFA1C9}" sibTransId="{73031AC6-4A40-4944-93A1-287783BC38AA}"/>
    <dgm:cxn modelId="{B1179387-8415-4986-8AD0-9244F5295034}" type="presOf" srcId="{F83372EE-3989-40C6-81F4-13A3BE3E7BA5}" destId="{6E4E3535-0972-40EB-A7F9-CF8155F3CCFC}" srcOrd="0" destOrd="0" presId="urn:microsoft.com/office/officeart/2005/8/layout/vList2"/>
    <dgm:cxn modelId="{37B26593-C308-466C-838C-025C0507C948}" type="presOf" srcId="{E77FA6DB-6BA8-4C2A-AD18-50C5D19E90D4}" destId="{CE800DA3-9AC1-4CE3-856A-3CBE0E462C3D}" srcOrd="0" destOrd="0" presId="urn:microsoft.com/office/officeart/2005/8/layout/vList2"/>
    <dgm:cxn modelId="{52221E9E-A908-485E-8CA4-875458CB1190}" srcId="{F83372EE-3989-40C6-81F4-13A3BE3E7BA5}" destId="{B89ABD46-8844-49BE-AE7D-3C1B14B9BBB6}" srcOrd="0" destOrd="0" parTransId="{31FD9CC4-3399-4C1A-8D70-99572CFC0C86}" sibTransId="{7693321B-89FC-4D1D-9436-836E3B4341A7}"/>
    <dgm:cxn modelId="{21152CA8-3CC1-4B10-8C9C-978A0F46D066}" type="presOf" srcId="{BA347250-EE43-41B3-9FD3-93E34E4919BD}" destId="{32FAE44E-C56C-4BE3-879E-0C6840B415F8}" srcOrd="0" destOrd="0" presId="urn:microsoft.com/office/officeart/2005/8/layout/vList2"/>
    <dgm:cxn modelId="{0FD778AA-DFAB-4B32-885A-057898407F7D}" srcId="{B89ABD46-8844-49BE-AE7D-3C1B14B9BBB6}" destId="{268AD377-6847-4824-95AA-0DF1FF7FAD9A}" srcOrd="2" destOrd="0" parTransId="{C2D2C4D6-C96C-406C-A5F3-30DDB9FD1EFA}" sibTransId="{B64659C4-0948-40E7-B213-C3F1E691FE21}"/>
    <dgm:cxn modelId="{EB850ABB-F2E6-411D-AFF0-31A20B6CF5EB}" srcId="{F83372EE-3989-40C6-81F4-13A3BE3E7BA5}" destId="{E77FA6DB-6BA8-4C2A-AD18-50C5D19E90D4}" srcOrd="1" destOrd="0" parTransId="{8188C7E4-4ED0-4A29-81C4-5BF836F5DB88}" sibTransId="{3AAD636F-6BEA-44C1-975A-3E7A2C1018CC}"/>
    <dgm:cxn modelId="{B8A08DC2-6299-4BC4-8D30-CE4BA889F044}" type="presOf" srcId="{039229AE-E299-4F7E-BB1C-460B357DB9DB}" destId="{32FAE44E-C56C-4BE3-879E-0C6840B415F8}" srcOrd="0" destOrd="1" presId="urn:microsoft.com/office/officeart/2005/8/layout/vList2"/>
    <dgm:cxn modelId="{808528DA-8E4D-4108-BC4E-322CCA53D6E1}" srcId="{B89ABD46-8844-49BE-AE7D-3C1B14B9BBB6}" destId="{737CE6AA-E6A4-4DB8-8A50-1D9B3396A8CC}" srcOrd="6" destOrd="0" parTransId="{5C309A36-857F-4E88-94B1-6BFD223C9BED}" sibTransId="{2D51C7AC-8777-48AD-8457-6761262B3F0C}"/>
    <dgm:cxn modelId="{3A73BDF0-0C44-44DE-A0D4-61A309F43BC1}" type="presOf" srcId="{268AD377-6847-4824-95AA-0DF1FF7FAD9A}" destId="{32FAE44E-C56C-4BE3-879E-0C6840B415F8}" srcOrd="0" destOrd="2" presId="urn:microsoft.com/office/officeart/2005/8/layout/vList2"/>
    <dgm:cxn modelId="{14F07BF7-21C3-4368-81F2-B9FC3674FA04}" type="presOf" srcId="{5DCDEE4B-C2FE-462A-ADFF-04A87F418739}" destId="{32FAE44E-C56C-4BE3-879E-0C6840B415F8}" srcOrd="0" destOrd="4" presId="urn:microsoft.com/office/officeart/2005/8/layout/vList2"/>
    <dgm:cxn modelId="{24A25DF9-20DC-4EA2-8FC1-850853002026}" srcId="{5DCDEE4B-C2FE-462A-ADFF-04A87F418739}" destId="{31CA127D-8D17-4FBE-A96A-A2F8784BBD53}" srcOrd="0" destOrd="0" parTransId="{1623382B-CE26-4652-BED9-A27C3AC58D2A}" sibTransId="{F42CE735-FAF6-4CAB-A0B7-BAC2235709CB}"/>
    <dgm:cxn modelId="{43D78C14-027A-45D0-8AA3-1EA3284DD15F}" type="presParOf" srcId="{6E4E3535-0972-40EB-A7F9-CF8155F3CCFC}" destId="{0884A2CD-EE05-41D6-B125-A15D3FE3B056}" srcOrd="0" destOrd="0" presId="urn:microsoft.com/office/officeart/2005/8/layout/vList2"/>
    <dgm:cxn modelId="{8769D432-5301-4E1A-A7D5-BA2EAC92FB4F}" type="presParOf" srcId="{6E4E3535-0972-40EB-A7F9-CF8155F3CCFC}" destId="{32FAE44E-C56C-4BE3-879E-0C6840B415F8}" srcOrd="1" destOrd="0" presId="urn:microsoft.com/office/officeart/2005/8/layout/vList2"/>
    <dgm:cxn modelId="{DDBF3A60-35DA-4781-ADE5-5FF289416111}" type="presParOf" srcId="{6E4E3535-0972-40EB-A7F9-CF8155F3CCFC}" destId="{CE800DA3-9AC1-4CE3-856A-3CBE0E462C3D}" srcOrd="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62EA82C1-AD36-40CA-8C3D-CF69663BF3ED}"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pt-BR"/>
        </a:p>
      </dgm:t>
    </dgm:pt>
    <dgm:pt modelId="{E6CD1BDB-A762-42E7-8970-A6934A823BB6}">
      <dgm:prSet/>
      <dgm:spPr/>
      <dgm:t>
        <a:bodyPr/>
        <a:lstStyle/>
        <a:p>
          <a:r>
            <a:rPr lang="pt-BR">
              <a:latin typeface="Arial" panose="020B0604020202020204" pitchFamily="34" charset="0"/>
              <a:cs typeface="Arial" panose="020B0604020202020204" pitchFamily="34" charset="0"/>
            </a:rPr>
            <a:t>Quando uma thread faz um switch:</a:t>
          </a:r>
        </a:p>
      </dgm:t>
    </dgm:pt>
    <dgm:pt modelId="{6CD4033E-C6B5-4D18-810F-1FA97365E3B2}" type="parTrans" cxnId="{B2FF468A-FCD4-43D0-897D-FDDF83463DFE}">
      <dgm:prSet/>
      <dgm:spPr/>
      <dgm:t>
        <a:bodyPr/>
        <a:lstStyle/>
        <a:p>
          <a:endParaRPr lang="pt-BR">
            <a:latin typeface="Arial" panose="020B0604020202020204" pitchFamily="34" charset="0"/>
            <a:cs typeface="Arial" panose="020B0604020202020204" pitchFamily="34" charset="0"/>
          </a:endParaRPr>
        </a:p>
      </dgm:t>
    </dgm:pt>
    <dgm:pt modelId="{22B9EC3B-2038-47E8-9E63-1F475E4F7CF8}" type="sibTrans" cxnId="{B2FF468A-FCD4-43D0-897D-FDDF83463DFE}">
      <dgm:prSet/>
      <dgm:spPr/>
      <dgm:t>
        <a:bodyPr/>
        <a:lstStyle/>
        <a:p>
          <a:endParaRPr lang="pt-BR">
            <a:latin typeface="Arial" panose="020B0604020202020204" pitchFamily="34" charset="0"/>
            <a:cs typeface="Arial" panose="020B0604020202020204" pitchFamily="34" charset="0"/>
          </a:endParaRPr>
        </a:p>
      </dgm:t>
    </dgm:pt>
    <dgm:pt modelId="{B9B1A873-840D-4EFB-A35E-DADCA5B63488}">
      <dgm:prSet custT="1"/>
      <dgm:spPr/>
      <dgm:t>
        <a:bodyPr/>
        <a:lstStyle/>
        <a:p>
          <a:r>
            <a:rPr lang="pt-BR" sz="2000">
              <a:latin typeface="Arial" panose="020B0604020202020204" pitchFamily="34" charset="0"/>
              <a:cs typeface="Arial" panose="020B0604020202020204" pitchFamily="34" charset="0"/>
            </a:rPr>
            <a:t>Verifica as requisições na fila de "scheduler I/O queue“ -&gt; IOQueue::CheckForIOCompletion</a:t>
          </a:r>
        </a:p>
      </dgm:t>
    </dgm:pt>
    <dgm:pt modelId="{F94DD84B-438F-4D29-B027-450349044BC4}" type="parTrans" cxnId="{15736A6E-80A8-4432-9513-9FFBDBC40CD5}">
      <dgm:prSet/>
      <dgm:spPr/>
      <dgm:t>
        <a:bodyPr/>
        <a:lstStyle/>
        <a:p>
          <a:endParaRPr lang="pt-BR">
            <a:latin typeface="Arial" panose="020B0604020202020204" pitchFamily="34" charset="0"/>
            <a:cs typeface="Arial" panose="020B0604020202020204" pitchFamily="34" charset="0"/>
          </a:endParaRPr>
        </a:p>
      </dgm:t>
    </dgm:pt>
    <dgm:pt modelId="{422FBE41-FC2C-4CF9-98C1-BE3199269822}" type="sibTrans" cxnId="{15736A6E-80A8-4432-9513-9FFBDBC40CD5}">
      <dgm:prSet/>
      <dgm:spPr/>
      <dgm:t>
        <a:bodyPr/>
        <a:lstStyle/>
        <a:p>
          <a:endParaRPr lang="pt-BR">
            <a:latin typeface="Arial" panose="020B0604020202020204" pitchFamily="34" charset="0"/>
            <a:cs typeface="Arial" panose="020B0604020202020204" pitchFamily="34" charset="0"/>
          </a:endParaRPr>
        </a:p>
      </dgm:t>
    </dgm:pt>
    <dgm:pt modelId="{E4179CAB-6EDD-4A02-929F-CB6151202210}">
      <dgm:prSet custT="1"/>
      <dgm:spPr/>
      <dgm:t>
        <a:bodyPr/>
        <a:lstStyle/>
        <a:p>
          <a:r>
            <a:rPr lang="pt-BR" sz="2000">
              <a:latin typeface="Arial" panose="020B0604020202020204" pitchFamily="34" charset="0"/>
              <a:cs typeface="Arial" panose="020B0604020202020204" pitchFamily="34" charset="0"/>
            </a:rPr>
            <a:t>Verifica se o I/O terminou utilizando a function HasOverlappedIoCompleted()</a:t>
          </a:r>
        </a:p>
      </dgm:t>
    </dgm:pt>
    <dgm:pt modelId="{4B8B6744-0CF0-4146-9314-DAEDFE601171}" type="parTrans" cxnId="{333502D8-D0D2-4E70-96CC-50A509708CF2}">
      <dgm:prSet/>
      <dgm:spPr/>
      <dgm:t>
        <a:bodyPr/>
        <a:lstStyle/>
        <a:p>
          <a:endParaRPr lang="pt-BR">
            <a:latin typeface="Arial" panose="020B0604020202020204" pitchFamily="34" charset="0"/>
            <a:cs typeface="Arial" panose="020B0604020202020204" pitchFamily="34" charset="0"/>
          </a:endParaRPr>
        </a:p>
      </dgm:t>
    </dgm:pt>
    <dgm:pt modelId="{5FABEC5C-2DD0-41C0-AD8B-7FF19DE690CF}" type="sibTrans" cxnId="{333502D8-D0D2-4E70-96CC-50A509708CF2}">
      <dgm:prSet/>
      <dgm:spPr/>
      <dgm:t>
        <a:bodyPr/>
        <a:lstStyle/>
        <a:p>
          <a:endParaRPr lang="pt-BR">
            <a:latin typeface="Arial" panose="020B0604020202020204" pitchFamily="34" charset="0"/>
            <a:cs typeface="Arial" panose="020B0604020202020204" pitchFamily="34" charset="0"/>
          </a:endParaRPr>
        </a:p>
      </dgm:t>
    </dgm:pt>
    <dgm:pt modelId="{D06AF514-FB46-491A-9B9E-CC3616B7B64D}">
      <dgm:prSet custT="1"/>
      <dgm:spPr/>
      <dgm:t>
        <a:bodyPr/>
        <a:lstStyle/>
        <a:p>
          <a:r>
            <a:rPr lang="pt-BR" sz="2000" dirty="0">
              <a:latin typeface="Arial" panose="020B0604020202020204" pitchFamily="34" charset="0"/>
              <a:cs typeface="Arial" panose="020B0604020202020204" pitchFamily="34" charset="0"/>
            </a:rPr>
            <a:t>Chama a </a:t>
          </a:r>
          <a:r>
            <a:rPr lang="pt-BR" sz="2000" dirty="0" err="1">
              <a:latin typeface="Arial" panose="020B0604020202020204" pitchFamily="34" charset="0"/>
              <a:cs typeface="Arial" panose="020B0604020202020204" pitchFamily="34" charset="0"/>
            </a:rPr>
            <a:t>GetOverlappedResult</a:t>
          </a:r>
          <a:r>
            <a:rPr lang="pt-BR" sz="2000" dirty="0">
              <a:latin typeface="Arial" panose="020B0604020202020204" pitchFamily="34" charset="0"/>
              <a:cs typeface="Arial" panose="020B0604020202020204" pitchFamily="34" charset="0"/>
            </a:rPr>
            <a:t>() pra verificar se o I/O teve algum erro (</a:t>
          </a:r>
          <a:r>
            <a:rPr lang="pt-BR" sz="2000" dirty="0" err="1">
              <a:latin typeface="Arial" panose="020B0604020202020204" pitchFamily="34" charset="0"/>
              <a:cs typeface="Arial" panose="020B0604020202020204" pitchFamily="34" charset="0"/>
            </a:rPr>
            <a:t>GetLastError</a:t>
          </a:r>
          <a:r>
            <a:rPr lang="pt-BR" sz="2000" dirty="0">
              <a:latin typeface="Arial" panose="020B0604020202020204" pitchFamily="34" charset="0"/>
              <a:cs typeface="Arial" panose="020B0604020202020204" pitchFamily="34" charset="0"/>
            </a:rPr>
            <a:t>()) e pra validar o número de bytes lidos</a:t>
          </a:r>
        </a:p>
      </dgm:t>
    </dgm:pt>
    <dgm:pt modelId="{BB0F96F9-2739-4BB3-8577-901FC0F06222}" type="parTrans" cxnId="{EB79F4DD-F7C5-46B8-993B-CEAA93A523D9}">
      <dgm:prSet/>
      <dgm:spPr/>
      <dgm:t>
        <a:bodyPr/>
        <a:lstStyle/>
        <a:p>
          <a:endParaRPr lang="pt-BR">
            <a:latin typeface="Arial" panose="020B0604020202020204" pitchFamily="34" charset="0"/>
            <a:cs typeface="Arial" panose="020B0604020202020204" pitchFamily="34" charset="0"/>
          </a:endParaRPr>
        </a:p>
      </dgm:t>
    </dgm:pt>
    <dgm:pt modelId="{48AFCEA5-A1C4-4DBF-BAEE-52179C8EED19}" type="sibTrans" cxnId="{EB79F4DD-F7C5-46B8-993B-CEAA93A523D9}">
      <dgm:prSet/>
      <dgm:spPr/>
      <dgm:t>
        <a:bodyPr/>
        <a:lstStyle/>
        <a:p>
          <a:endParaRPr lang="pt-BR">
            <a:latin typeface="Arial" panose="020B0604020202020204" pitchFamily="34" charset="0"/>
            <a:cs typeface="Arial" panose="020B0604020202020204" pitchFamily="34" charset="0"/>
          </a:endParaRPr>
        </a:p>
      </dgm:t>
    </dgm:pt>
    <dgm:pt modelId="{DF282469-60A5-4621-AD04-11DFD3672E12}">
      <dgm:prSet custT="1"/>
      <dgm:spPr/>
      <dgm:t>
        <a:bodyPr/>
        <a:lstStyle/>
        <a:p>
          <a:r>
            <a:rPr lang="pt-BR" sz="2000">
              <a:latin typeface="Arial" panose="020B0604020202020204" pitchFamily="34" charset="0"/>
              <a:cs typeface="Arial" panose="020B0604020202020204" pitchFamily="34" charset="0"/>
            </a:rPr>
            <a:t>Chama a completion routine que vai fazer algumas validações e "acordar" a thread que solicitou o I/O e está esperando(SignalObjectAndWait()) ser sinalizada</a:t>
          </a:r>
        </a:p>
      </dgm:t>
    </dgm:pt>
    <dgm:pt modelId="{8FDD70C1-AEB4-416A-82F0-EDBEA9F9FB3A}" type="parTrans" cxnId="{48B9ACD7-968A-499D-9A11-E4B5C9CDE044}">
      <dgm:prSet/>
      <dgm:spPr/>
      <dgm:t>
        <a:bodyPr/>
        <a:lstStyle/>
        <a:p>
          <a:endParaRPr lang="pt-BR">
            <a:latin typeface="Arial" panose="020B0604020202020204" pitchFamily="34" charset="0"/>
            <a:cs typeface="Arial" panose="020B0604020202020204" pitchFamily="34" charset="0"/>
          </a:endParaRPr>
        </a:p>
      </dgm:t>
    </dgm:pt>
    <dgm:pt modelId="{6CEE5776-FA10-4F21-9EB4-AFF630609657}" type="sibTrans" cxnId="{48B9ACD7-968A-499D-9A11-E4B5C9CDE044}">
      <dgm:prSet/>
      <dgm:spPr/>
      <dgm:t>
        <a:bodyPr/>
        <a:lstStyle/>
        <a:p>
          <a:endParaRPr lang="pt-BR">
            <a:latin typeface="Arial" panose="020B0604020202020204" pitchFamily="34" charset="0"/>
            <a:cs typeface="Arial" panose="020B0604020202020204" pitchFamily="34" charset="0"/>
          </a:endParaRPr>
        </a:p>
      </dgm:t>
    </dgm:pt>
    <dgm:pt modelId="{D7289B17-D7DB-4E64-B529-89B63FEEB651}">
      <dgm:prSet custT="1"/>
      <dgm:spPr/>
      <dgm:t>
        <a:bodyPr/>
        <a:lstStyle/>
        <a:p>
          <a:r>
            <a:rPr lang="pt-BR" sz="2000" dirty="0">
              <a:latin typeface="Arial" panose="020B0604020202020204" pitchFamily="34" charset="0"/>
              <a:cs typeface="Arial" panose="020B0604020202020204" pitchFamily="34" charset="0"/>
            </a:rPr>
            <a:t>A completion </a:t>
          </a:r>
          <a:r>
            <a:rPr lang="pt-BR" sz="2000" dirty="0" err="1">
              <a:latin typeface="Arial" panose="020B0604020202020204" pitchFamily="34" charset="0"/>
              <a:cs typeface="Arial" panose="020B0604020202020204" pitchFamily="34" charset="0"/>
            </a:rPr>
            <a:t>routine</a:t>
          </a:r>
          <a:r>
            <a:rPr lang="pt-BR" sz="2000" dirty="0">
              <a:latin typeface="Arial" panose="020B0604020202020204" pitchFamily="34" charset="0"/>
              <a:cs typeface="Arial" panose="020B0604020202020204" pitchFamily="34" charset="0"/>
            </a:rPr>
            <a:t> vai sinalizar o SOS event criado e especificado na área “</a:t>
          </a:r>
          <a:r>
            <a:rPr lang="pt-BR" sz="2000" dirty="0" err="1">
              <a:latin typeface="Arial" panose="020B0604020202020204" pitchFamily="34" charset="0"/>
              <a:cs typeface="Arial" panose="020B0604020202020204" pitchFamily="34" charset="0"/>
            </a:rPr>
            <a:t>userdata</a:t>
          </a:r>
          <a:r>
            <a:rPr lang="pt-BR" sz="2000" dirty="0">
              <a:latin typeface="Arial" panose="020B0604020202020204" pitchFamily="34" charset="0"/>
              <a:cs typeface="Arial" panose="020B0604020202020204" pitchFamily="34" charset="0"/>
            </a:rPr>
            <a:t>” do </a:t>
          </a:r>
          <a:r>
            <a:rPr lang="pt-BR" sz="2000" dirty="0" err="1">
              <a:latin typeface="Arial" panose="020B0604020202020204" pitchFamily="34" charset="0"/>
              <a:cs typeface="Arial" panose="020B0604020202020204" pitchFamily="34" charset="0"/>
            </a:rPr>
            <a:t>IO_CompRequest</a:t>
          </a:r>
          <a:r>
            <a:rPr lang="pt-BR" sz="2000" dirty="0">
              <a:latin typeface="Arial" panose="020B0604020202020204" pitchFamily="34" charset="0"/>
              <a:cs typeface="Arial" panose="020B0604020202020204" pitchFamily="34" charset="0"/>
            </a:rPr>
            <a:t>. Note que esse evento é diferente do utilizado na overlapped.</a:t>
          </a:r>
        </a:p>
      </dgm:t>
    </dgm:pt>
    <dgm:pt modelId="{644ABA17-BD38-4B25-9F6B-65E2BE322751}" type="parTrans" cxnId="{95572B4A-A2C7-4943-9CAC-40C60343EBE6}">
      <dgm:prSet/>
      <dgm:spPr/>
      <dgm:t>
        <a:bodyPr/>
        <a:lstStyle/>
        <a:p>
          <a:endParaRPr lang="pt-BR">
            <a:latin typeface="Arial" panose="020B0604020202020204" pitchFamily="34" charset="0"/>
            <a:cs typeface="Arial" panose="020B0604020202020204" pitchFamily="34" charset="0"/>
          </a:endParaRPr>
        </a:p>
      </dgm:t>
    </dgm:pt>
    <dgm:pt modelId="{63500E82-080B-474C-8530-B5C04EEF75CA}" type="sibTrans" cxnId="{95572B4A-A2C7-4943-9CAC-40C60343EBE6}">
      <dgm:prSet/>
      <dgm:spPr/>
      <dgm:t>
        <a:bodyPr/>
        <a:lstStyle/>
        <a:p>
          <a:endParaRPr lang="pt-BR">
            <a:latin typeface="Arial" panose="020B0604020202020204" pitchFamily="34" charset="0"/>
            <a:cs typeface="Arial" panose="020B0604020202020204" pitchFamily="34" charset="0"/>
          </a:endParaRPr>
        </a:p>
      </dgm:t>
    </dgm:pt>
    <dgm:pt modelId="{FBF1C651-E5F6-45A2-8E76-3E32F4629E3C}">
      <dgm:prSet/>
      <dgm:spPr/>
      <dgm:t>
        <a:bodyPr/>
        <a:lstStyle/>
        <a:p>
          <a:r>
            <a:rPr lang="pt-BR" dirty="0">
              <a:latin typeface="Arial" panose="020B0604020202020204" pitchFamily="34" charset="0"/>
              <a:cs typeface="Arial" panose="020B0604020202020204" pitchFamily="34" charset="0"/>
            </a:rPr>
            <a:t>Se não tiver nenhuma thread ativa no </a:t>
          </a:r>
          <a:r>
            <a:rPr lang="pt-BR" dirty="0" err="1">
              <a:latin typeface="Arial" panose="020B0604020202020204" pitchFamily="34" charset="0"/>
              <a:cs typeface="Arial" panose="020B0604020202020204" pitchFamily="34" charset="0"/>
            </a:rPr>
            <a:t>scheduler</a:t>
          </a:r>
          <a:r>
            <a:rPr lang="pt-BR" dirty="0">
              <a:latin typeface="Arial" panose="020B0604020202020204" pitchFamily="34" charset="0"/>
              <a:cs typeface="Arial" panose="020B0604020202020204" pitchFamily="34" charset="0"/>
            </a:rPr>
            <a:t>, não vai ter switch, nesse caso funciona assim:</a:t>
          </a:r>
        </a:p>
      </dgm:t>
    </dgm:pt>
    <dgm:pt modelId="{393D8B41-D8AC-4C3C-A0D6-138CEF45DD74}" type="parTrans" cxnId="{684AB96D-0052-4330-B2F0-40D1BFF735F5}">
      <dgm:prSet/>
      <dgm:spPr/>
      <dgm:t>
        <a:bodyPr/>
        <a:lstStyle/>
        <a:p>
          <a:endParaRPr lang="pt-BR">
            <a:latin typeface="Arial" panose="020B0604020202020204" pitchFamily="34" charset="0"/>
            <a:cs typeface="Arial" panose="020B0604020202020204" pitchFamily="34" charset="0"/>
          </a:endParaRPr>
        </a:p>
      </dgm:t>
    </dgm:pt>
    <dgm:pt modelId="{FD4860EE-21C0-40DE-9EAE-C65D400B7F34}" type="sibTrans" cxnId="{684AB96D-0052-4330-B2F0-40D1BFF735F5}">
      <dgm:prSet/>
      <dgm:spPr/>
      <dgm:t>
        <a:bodyPr/>
        <a:lstStyle/>
        <a:p>
          <a:endParaRPr lang="pt-BR">
            <a:latin typeface="Arial" panose="020B0604020202020204" pitchFamily="34" charset="0"/>
            <a:cs typeface="Arial" panose="020B0604020202020204" pitchFamily="34" charset="0"/>
          </a:endParaRPr>
        </a:p>
      </dgm:t>
    </dgm:pt>
    <dgm:pt modelId="{B1FD796E-6A54-4D5E-ACBC-CC86D285DD22}">
      <dgm:prSet custT="1"/>
      <dgm:spPr/>
      <dgm:t>
        <a:bodyPr/>
        <a:lstStyle/>
        <a:p>
          <a:r>
            <a:rPr lang="pt-BR" sz="1800" dirty="0">
              <a:latin typeface="Arial" panose="020B0604020202020204" pitchFamily="34" charset="0"/>
              <a:cs typeface="Arial" panose="020B0604020202020204" pitchFamily="34" charset="0"/>
            </a:rPr>
            <a:t>Existe uma thread em </a:t>
          </a:r>
          <a:r>
            <a:rPr lang="pt-BR" sz="1800" dirty="0" err="1">
              <a:latin typeface="Arial" panose="020B0604020202020204" pitchFamily="34" charset="0"/>
              <a:cs typeface="Arial" panose="020B0604020202020204" pitchFamily="34" charset="0"/>
            </a:rPr>
            <a:t>idle</a:t>
          </a:r>
          <a:r>
            <a:rPr lang="pt-BR" sz="1800" dirty="0">
              <a:latin typeface="Arial" panose="020B0604020202020204" pitchFamily="34" charset="0"/>
              <a:cs typeface="Arial" panose="020B0604020202020204" pitchFamily="34" charset="0"/>
            </a:rPr>
            <a:t> que fica esperando ser sinalizada no evento utilizado pela estrutura overlapped. Cada </a:t>
          </a:r>
          <a:r>
            <a:rPr lang="pt-BR" sz="1800" dirty="0" err="1">
              <a:latin typeface="Arial" panose="020B0604020202020204" pitchFamily="34" charset="0"/>
              <a:cs typeface="Arial" panose="020B0604020202020204" pitchFamily="34" charset="0"/>
            </a:rPr>
            <a:t>scheduler</a:t>
          </a:r>
          <a:r>
            <a:rPr lang="pt-BR" sz="1800" dirty="0">
              <a:latin typeface="Arial" panose="020B0604020202020204" pitchFamily="34" charset="0"/>
              <a:cs typeface="Arial" panose="020B0604020202020204" pitchFamily="34" charset="0"/>
            </a:rPr>
            <a:t> tem um evento criado </a:t>
          </a:r>
          <a:r>
            <a:rPr lang="pt-BR" sz="1800">
              <a:latin typeface="Arial" panose="020B0604020202020204" pitchFamily="34" charset="0"/>
              <a:cs typeface="Arial" panose="020B0604020202020204" pitchFamily="34" charset="0"/>
            </a:rPr>
            <a:t>pra controlar </a:t>
          </a:r>
          <a:r>
            <a:rPr lang="pt-BR" sz="1800" dirty="0">
              <a:latin typeface="Arial" panose="020B0604020202020204" pitchFamily="34" charset="0"/>
              <a:cs typeface="Arial" panose="020B0604020202020204" pitchFamily="34" charset="0"/>
            </a:rPr>
            <a:t>os I/Os, as requisições de I/O utilizam esse evento na estrutura overlapped, sendo assim quando o SO sinalizar o evento, a thread em </a:t>
          </a:r>
          <a:r>
            <a:rPr lang="pt-BR" sz="1800" dirty="0" err="1">
              <a:latin typeface="Arial" panose="020B0604020202020204" pitchFamily="34" charset="0"/>
              <a:cs typeface="Arial" panose="020B0604020202020204" pitchFamily="34" charset="0"/>
            </a:rPr>
            <a:t>idle</a:t>
          </a:r>
          <a:r>
            <a:rPr lang="pt-BR" sz="1800" dirty="0">
              <a:latin typeface="Arial" panose="020B0604020202020204" pitchFamily="34" charset="0"/>
              <a:cs typeface="Arial" panose="020B0604020202020204" pitchFamily="34" charset="0"/>
            </a:rPr>
            <a:t> vai acordar e continuar o processamento do I/O...</a:t>
          </a:r>
        </a:p>
      </dgm:t>
    </dgm:pt>
    <dgm:pt modelId="{0B34DD55-BAA0-42CD-B7BE-3B89DD7D1CDC}" type="parTrans" cxnId="{F32A2AA1-6B74-454D-9A53-9385A70C0389}">
      <dgm:prSet/>
      <dgm:spPr/>
      <dgm:t>
        <a:bodyPr/>
        <a:lstStyle/>
        <a:p>
          <a:endParaRPr lang="pt-BR">
            <a:latin typeface="Arial" panose="020B0604020202020204" pitchFamily="34" charset="0"/>
            <a:cs typeface="Arial" panose="020B0604020202020204" pitchFamily="34" charset="0"/>
          </a:endParaRPr>
        </a:p>
      </dgm:t>
    </dgm:pt>
    <dgm:pt modelId="{2FE9A9D7-203D-43AA-8194-481E4E4EFBC8}" type="sibTrans" cxnId="{F32A2AA1-6B74-454D-9A53-9385A70C0389}">
      <dgm:prSet/>
      <dgm:spPr/>
      <dgm:t>
        <a:bodyPr/>
        <a:lstStyle/>
        <a:p>
          <a:endParaRPr lang="pt-BR">
            <a:latin typeface="Arial" panose="020B0604020202020204" pitchFamily="34" charset="0"/>
            <a:cs typeface="Arial" panose="020B0604020202020204" pitchFamily="34" charset="0"/>
          </a:endParaRPr>
        </a:p>
      </dgm:t>
    </dgm:pt>
    <dgm:pt modelId="{01E9B419-801F-44D5-AB1B-E164A1F91707}" type="pres">
      <dgm:prSet presAssocID="{62EA82C1-AD36-40CA-8C3D-CF69663BF3ED}" presName="linear" presStyleCnt="0">
        <dgm:presLayoutVars>
          <dgm:animLvl val="lvl"/>
          <dgm:resizeHandles val="exact"/>
        </dgm:presLayoutVars>
      </dgm:prSet>
      <dgm:spPr/>
    </dgm:pt>
    <dgm:pt modelId="{58C5CB2D-6252-4312-A584-6F56955E3891}" type="pres">
      <dgm:prSet presAssocID="{E6CD1BDB-A762-42E7-8970-A6934A823BB6}" presName="parentText" presStyleLbl="node1" presStyleIdx="0" presStyleCnt="2" custScaleY="60858">
        <dgm:presLayoutVars>
          <dgm:chMax val="0"/>
          <dgm:bulletEnabled val="1"/>
        </dgm:presLayoutVars>
      </dgm:prSet>
      <dgm:spPr/>
    </dgm:pt>
    <dgm:pt modelId="{E57F4CE4-6B2E-4539-9E37-CD61D01D4D8E}" type="pres">
      <dgm:prSet presAssocID="{E6CD1BDB-A762-42E7-8970-A6934A823BB6}" presName="childText" presStyleLbl="revTx" presStyleIdx="0" presStyleCnt="2">
        <dgm:presLayoutVars>
          <dgm:bulletEnabled val="1"/>
        </dgm:presLayoutVars>
      </dgm:prSet>
      <dgm:spPr/>
    </dgm:pt>
    <dgm:pt modelId="{10CBE61F-14B9-428C-8220-3C45B1A54E8A}" type="pres">
      <dgm:prSet presAssocID="{FBF1C651-E5F6-45A2-8E76-3E32F4629E3C}" presName="parentText" presStyleLbl="node1" presStyleIdx="1" presStyleCnt="2" custScaleY="98374">
        <dgm:presLayoutVars>
          <dgm:chMax val="0"/>
          <dgm:bulletEnabled val="1"/>
        </dgm:presLayoutVars>
      </dgm:prSet>
      <dgm:spPr/>
    </dgm:pt>
    <dgm:pt modelId="{6E68CCF8-C11E-441B-8DE3-2177B8D0F4F6}" type="pres">
      <dgm:prSet presAssocID="{FBF1C651-E5F6-45A2-8E76-3E32F4629E3C}" presName="childText" presStyleLbl="revTx" presStyleIdx="1" presStyleCnt="2">
        <dgm:presLayoutVars>
          <dgm:bulletEnabled val="1"/>
        </dgm:presLayoutVars>
      </dgm:prSet>
      <dgm:spPr/>
    </dgm:pt>
  </dgm:ptLst>
  <dgm:cxnLst>
    <dgm:cxn modelId="{35A67737-BED0-4C3A-8B82-08E4E04372E7}" type="presOf" srcId="{B9B1A873-840D-4EFB-A35E-DADCA5B63488}" destId="{E57F4CE4-6B2E-4539-9E37-CD61D01D4D8E}" srcOrd="0" destOrd="0" presId="urn:microsoft.com/office/officeart/2005/8/layout/vList2"/>
    <dgm:cxn modelId="{2F07F437-3952-4846-AAC4-D313C53D334B}" type="presOf" srcId="{D06AF514-FB46-491A-9B9E-CC3616B7B64D}" destId="{E57F4CE4-6B2E-4539-9E37-CD61D01D4D8E}" srcOrd="0" destOrd="2" presId="urn:microsoft.com/office/officeart/2005/8/layout/vList2"/>
    <dgm:cxn modelId="{BB6F683E-13FB-443B-BE20-3BDAFB7EC9E5}" type="presOf" srcId="{DF282469-60A5-4621-AD04-11DFD3672E12}" destId="{E57F4CE4-6B2E-4539-9E37-CD61D01D4D8E}" srcOrd="0" destOrd="3" presId="urn:microsoft.com/office/officeart/2005/8/layout/vList2"/>
    <dgm:cxn modelId="{95572B4A-A2C7-4943-9CAC-40C60343EBE6}" srcId="{DF282469-60A5-4621-AD04-11DFD3672E12}" destId="{D7289B17-D7DB-4E64-B529-89B63FEEB651}" srcOrd="0" destOrd="0" parTransId="{644ABA17-BD38-4B25-9F6B-65E2BE322751}" sibTransId="{63500E82-080B-474C-8530-B5C04EEF75CA}"/>
    <dgm:cxn modelId="{684AB96D-0052-4330-B2F0-40D1BFF735F5}" srcId="{62EA82C1-AD36-40CA-8C3D-CF69663BF3ED}" destId="{FBF1C651-E5F6-45A2-8E76-3E32F4629E3C}" srcOrd="1" destOrd="0" parTransId="{393D8B41-D8AC-4C3C-A0D6-138CEF45DD74}" sibTransId="{FD4860EE-21C0-40DE-9EAE-C65D400B7F34}"/>
    <dgm:cxn modelId="{15736A6E-80A8-4432-9513-9FFBDBC40CD5}" srcId="{E6CD1BDB-A762-42E7-8970-A6934A823BB6}" destId="{B9B1A873-840D-4EFB-A35E-DADCA5B63488}" srcOrd="0" destOrd="0" parTransId="{F94DD84B-438F-4D29-B027-450349044BC4}" sibTransId="{422FBE41-FC2C-4CF9-98C1-BE3199269822}"/>
    <dgm:cxn modelId="{0B774E53-CC9D-4765-8E9D-ED804E0711A4}" type="presOf" srcId="{E4179CAB-6EDD-4A02-929F-CB6151202210}" destId="{E57F4CE4-6B2E-4539-9E37-CD61D01D4D8E}" srcOrd="0" destOrd="1" presId="urn:microsoft.com/office/officeart/2005/8/layout/vList2"/>
    <dgm:cxn modelId="{D0712C55-2811-47B2-8276-7F04EEFFAB2E}" type="presOf" srcId="{B1FD796E-6A54-4D5E-ACBC-CC86D285DD22}" destId="{6E68CCF8-C11E-441B-8DE3-2177B8D0F4F6}" srcOrd="0" destOrd="0" presId="urn:microsoft.com/office/officeart/2005/8/layout/vList2"/>
    <dgm:cxn modelId="{B2FF468A-FCD4-43D0-897D-FDDF83463DFE}" srcId="{62EA82C1-AD36-40CA-8C3D-CF69663BF3ED}" destId="{E6CD1BDB-A762-42E7-8970-A6934A823BB6}" srcOrd="0" destOrd="0" parTransId="{6CD4033E-C6B5-4D18-810F-1FA97365E3B2}" sibTransId="{22B9EC3B-2038-47E8-9E63-1F475E4F7CF8}"/>
    <dgm:cxn modelId="{F32A2AA1-6B74-454D-9A53-9385A70C0389}" srcId="{FBF1C651-E5F6-45A2-8E76-3E32F4629E3C}" destId="{B1FD796E-6A54-4D5E-ACBC-CC86D285DD22}" srcOrd="0" destOrd="0" parTransId="{0B34DD55-BAA0-42CD-B7BE-3B89DD7D1CDC}" sibTransId="{2FE9A9D7-203D-43AA-8194-481E4E4EFBC8}"/>
    <dgm:cxn modelId="{E21B7AC9-4E47-4F01-A0C9-498FAB616604}" type="presOf" srcId="{E6CD1BDB-A762-42E7-8970-A6934A823BB6}" destId="{58C5CB2D-6252-4312-A584-6F56955E3891}" srcOrd="0" destOrd="0" presId="urn:microsoft.com/office/officeart/2005/8/layout/vList2"/>
    <dgm:cxn modelId="{AC6573CB-16D1-4DF8-91CA-CF923D7994E0}" type="presOf" srcId="{D7289B17-D7DB-4E64-B529-89B63FEEB651}" destId="{E57F4CE4-6B2E-4539-9E37-CD61D01D4D8E}" srcOrd="0" destOrd="4" presId="urn:microsoft.com/office/officeart/2005/8/layout/vList2"/>
    <dgm:cxn modelId="{48B9ACD7-968A-499D-9A11-E4B5C9CDE044}" srcId="{E6CD1BDB-A762-42E7-8970-A6934A823BB6}" destId="{DF282469-60A5-4621-AD04-11DFD3672E12}" srcOrd="3" destOrd="0" parTransId="{8FDD70C1-AEB4-416A-82F0-EDBEA9F9FB3A}" sibTransId="{6CEE5776-FA10-4F21-9EB4-AFF630609657}"/>
    <dgm:cxn modelId="{333502D8-D0D2-4E70-96CC-50A509708CF2}" srcId="{E6CD1BDB-A762-42E7-8970-A6934A823BB6}" destId="{E4179CAB-6EDD-4A02-929F-CB6151202210}" srcOrd="1" destOrd="0" parTransId="{4B8B6744-0CF0-4146-9314-DAEDFE601171}" sibTransId="{5FABEC5C-2DD0-41C0-AD8B-7FF19DE690CF}"/>
    <dgm:cxn modelId="{34415ED8-1CE1-4294-9DA4-759492481559}" type="presOf" srcId="{62EA82C1-AD36-40CA-8C3D-CF69663BF3ED}" destId="{01E9B419-801F-44D5-AB1B-E164A1F91707}" srcOrd="0" destOrd="0" presId="urn:microsoft.com/office/officeart/2005/8/layout/vList2"/>
    <dgm:cxn modelId="{EB79F4DD-F7C5-46B8-993B-CEAA93A523D9}" srcId="{E6CD1BDB-A762-42E7-8970-A6934A823BB6}" destId="{D06AF514-FB46-491A-9B9E-CC3616B7B64D}" srcOrd="2" destOrd="0" parTransId="{BB0F96F9-2739-4BB3-8577-901FC0F06222}" sibTransId="{48AFCEA5-A1C4-4DBF-BAEE-52179C8EED19}"/>
    <dgm:cxn modelId="{FBF296F2-89F2-42B4-B834-EB2BF3E634B0}" type="presOf" srcId="{FBF1C651-E5F6-45A2-8E76-3E32F4629E3C}" destId="{10CBE61F-14B9-428C-8220-3C45B1A54E8A}" srcOrd="0" destOrd="0" presId="urn:microsoft.com/office/officeart/2005/8/layout/vList2"/>
    <dgm:cxn modelId="{7E1FA268-D199-41B1-942B-F0C8F550C982}" type="presParOf" srcId="{01E9B419-801F-44D5-AB1B-E164A1F91707}" destId="{58C5CB2D-6252-4312-A584-6F56955E3891}" srcOrd="0" destOrd="0" presId="urn:microsoft.com/office/officeart/2005/8/layout/vList2"/>
    <dgm:cxn modelId="{780F0095-C078-49E8-95B8-29B5E9FF7020}" type="presParOf" srcId="{01E9B419-801F-44D5-AB1B-E164A1F91707}" destId="{E57F4CE4-6B2E-4539-9E37-CD61D01D4D8E}" srcOrd="1" destOrd="0" presId="urn:microsoft.com/office/officeart/2005/8/layout/vList2"/>
    <dgm:cxn modelId="{5C2C0340-790F-444B-997F-BF474F9F5B40}" type="presParOf" srcId="{01E9B419-801F-44D5-AB1B-E164A1F91707}" destId="{10CBE61F-14B9-428C-8220-3C45B1A54E8A}" srcOrd="2" destOrd="0" presId="urn:microsoft.com/office/officeart/2005/8/layout/vList2"/>
    <dgm:cxn modelId="{E45570D6-19FF-459E-A457-D46D06D8B1E6}" type="presParOf" srcId="{01E9B419-801F-44D5-AB1B-E164A1F91707}" destId="{6E68CCF8-C11E-441B-8DE3-2177B8D0F4F6}"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2040E727-2C76-4083-B0A3-CF169916A1E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pt-BR"/>
        </a:p>
      </dgm:t>
    </dgm:pt>
    <dgm:pt modelId="{C036046B-ACC4-4BB6-9C03-8CBDC69074E3}">
      <dgm:prSet/>
      <dgm:spPr/>
      <dgm:t>
        <a:bodyPr/>
        <a:lstStyle/>
        <a:p>
          <a:r>
            <a:rPr lang="pt-BR">
              <a:latin typeface="Arial" panose="020B0604020202020204" pitchFamily="34" charset="0"/>
              <a:cs typeface="Arial" panose="020B0604020202020204" pitchFamily="34" charset="0"/>
            </a:rPr>
            <a:t>Valida possíveis erros na leitura, por exemplo:</a:t>
          </a:r>
        </a:p>
      </dgm:t>
    </dgm:pt>
    <dgm:pt modelId="{914D3A6F-6F4D-413E-9814-290203ECFBEC}" type="parTrans" cxnId="{2B0DBDD1-875C-47FC-BAFE-BA27324BC70B}">
      <dgm:prSet/>
      <dgm:spPr/>
      <dgm:t>
        <a:bodyPr/>
        <a:lstStyle/>
        <a:p>
          <a:endParaRPr lang="pt-BR">
            <a:latin typeface="Arial" panose="020B0604020202020204" pitchFamily="34" charset="0"/>
            <a:cs typeface="Arial" panose="020B0604020202020204" pitchFamily="34" charset="0"/>
          </a:endParaRPr>
        </a:p>
      </dgm:t>
    </dgm:pt>
    <dgm:pt modelId="{12A4F84C-5B2C-493A-849D-19C886832F04}" type="sibTrans" cxnId="{2B0DBDD1-875C-47FC-BAFE-BA27324BC70B}">
      <dgm:prSet/>
      <dgm:spPr/>
      <dgm:t>
        <a:bodyPr/>
        <a:lstStyle/>
        <a:p>
          <a:endParaRPr lang="pt-BR">
            <a:latin typeface="Arial" panose="020B0604020202020204" pitchFamily="34" charset="0"/>
            <a:cs typeface="Arial" panose="020B0604020202020204" pitchFamily="34" charset="0"/>
          </a:endParaRPr>
        </a:p>
      </dgm:t>
    </dgm:pt>
    <dgm:pt modelId="{0C6F4667-0E79-4AC6-9343-6A5B5B273FB4}">
      <dgm:prSet custT="1"/>
      <dgm:spPr/>
      <dgm:t>
        <a:bodyPr/>
        <a:lstStyle/>
        <a:p>
          <a:r>
            <a:rPr lang="pt-BR" sz="1800">
              <a:latin typeface="Arial" panose="020B0604020202020204" pitchFamily="34" charset="0"/>
              <a:cs typeface="Arial" panose="020B0604020202020204" pitchFamily="34" charset="0"/>
            </a:rPr>
            <a:t>GetOverlappedResult e GetLastError retornaram algum erro? Ou seja, deu algum erro do lado do SO?</a:t>
          </a:r>
        </a:p>
      </dgm:t>
    </dgm:pt>
    <dgm:pt modelId="{C0F68720-EB3E-49A7-863F-52AF94395E1E}" type="parTrans" cxnId="{C2E8821A-9982-4BDC-87F3-68F34BF3F73D}">
      <dgm:prSet/>
      <dgm:spPr/>
      <dgm:t>
        <a:bodyPr/>
        <a:lstStyle/>
        <a:p>
          <a:endParaRPr lang="pt-BR">
            <a:latin typeface="Arial" panose="020B0604020202020204" pitchFamily="34" charset="0"/>
            <a:cs typeface="Arial" panose="020B0604020202020204" pitchFamily="34" charset="0"/>
          </a:endParaRPr>
        </a:p>
      </dgm:t>
    </dgm:pt>
    <dgm:pt modelId="{FDD677BC-EADE-45C0-95E3-5014BC88678B}" type="sibTrans" cxnId="{C2E8821A-9982-4BDC-87F3-68F34BF3F73D}">
      <dgm:prSet/>
      <dgm:spPr/>
      <dgm:t>
        <a:bodyPr/>
        <a:lstStyle/>
        <a:p>
          <a:endParaRPr lang="pt-BR">
            <a:latin typeface="Arial" panose="020B0604020202020204" pitchFamily="34" charset="0"/>
            <a:cs typeface="Arial" panose="020B0604020202020204" pitchFamily="34" charset="0"/>
          </a:endParaRPr>
        </a:p>
      </dgm:t>
    </dgm:pt>
    <dgm:pt modelId="{8CA55613-63FF-4140-B6FD-F2E27FFC4DAB}">
      <dgm:prSet custT="1"/>
      <dgm:spPr/>
      <dgm:t>
        <a:bodyPr/>
        <a:lstStyle/>
        <a:p>
          <a:r>
            <a:rPr lang="pt-BR" sz="1800">
              <a:latin typeface="Arial" panose="020B0604020202020204" pitchFamily="34" charset="0"/>
              <a:cs typeface="Arial" panose="020B0604020202020204" pitchFamily="34" charset="0"/>
            </a:rPr>
            <a:t>A leitura foi incompleta (ERROR_HANDLE_EOF)? Ou seja, chegou no final do arquivo?</a:t>
          </a:r>
        </a:p>
      </dgm:t>
    </dgm:pt>
    <dgm:pt modelId="{FC84A4F5-DA26-4401-BB3D-DEEA517395A7}" type="parTrans" cxnId="{4CD888D2-31C3-4D4A-9616-F912CF753C3F}">
      <dgm:prSet/>
      <dgm:spPr/>
      <dgm:t>
        <a:bodyPr/>
        <a:lstStyle/>
        <a:p>
          <a:endParaRPr lang="pt-BR">
            <a:latin typeface="Arial" panose="020B0604020202020204" pitchFamily="34" charset="0"/>
            <a:cs typeface="Arial" panose="020B0604020202020204" pitchFamily="34" charset="0"/>
          </a:endParaRPr>
        </a:p>
      </dgm:t>
    </dgm:pt>
    <dgm:pt modelId="{6D57AA0B-B210-4FA6-B730-6A2E5DADD503}" type="sibTrans" cxnId="{4CD888D2-31C3-4D4A-9616-F912CF753C3F}">
      <dgm:prSet/>
      <dgm:spPr/>
      <dgm:t>
        <a:bodyPr/>
        <a:lstStyle/>
        <a:p>
          <a:endParaRPr lang="pt-BR">
            <a:latin typeface="Arial" panose="020B0604020202020204" pitchFamily="34" charset="0"/>
            <a:cs typeface="Arial" panose="020B0604020202020204" pitchFamily="34" charset="0"/>
          </a:endParaRPr>
        </a:p>
      </dgm:t>
    </dgm:pt>
    <dgm:pt modelId="{E20CB8DD-42F0-49C7-9DF6-0436F4E9AFC4}">
      <dgm:prSet custT="1"/>
      <dgm:spPr/>
      <dgm:t>
        <a:bodyPr/>
        <a:lstStyle/>
        <a:p>
          <a:r>
            <a:rPr lang="pt-BR" sz="1800" dirty="0">
              <a:latin typeface="Arial" panose="020B0604020202020204" pitchFamily="34" charset="0"/>
              <a:cs typeface="Arial" panose="020B0604020202020204" pitchFamily="34" charset="0"/>
            </a:rPr>
            <a:t>Valida </a:t>
          </a:r>
          <a:r>
            <a:rPr lang="pt-BR" sz="1800" dirty="0" err="1">
              <a:latin typeface="Arial" panose="020B0604020202020204" pitchFamily="34" charset="0"/>
              <a:cs typeface="Arial" panose="020B0604020202020204" pitchFamily="34" charset="0"/>
            </a:rPr>
            <a:t>CheckSum</a:t>
          </a:r>
          <a:r>
            <a:rPr lang="pt-BR" sz="1800" dirty="0">
              <a:latin typeface="Arial" panose="020B0604020202020204" pitchFamily="34" charset="0"/>
              <a:cs typeface="Arial" panose="020B0604020202020204" pitchFamily="34" charset="0"/>
            </a:rPr>
            <a:t> ou </a:t>
          </a:r>
          <a:r>
            <a:rPr lang="pt-BR" sz="1800" dirty="0" err="1">
              <a:latin typeface="Arial" panose="020B0604020202020204" pitchFamily="34" charset="0"/>
              <a:cs typeface="Arial" panose="020B0604020202020204" pitchFamily="34" charset="0"/>
            </a:rPr>
            <a:t>torn-page</a:t>
          </a:r>
          <a:r>
            <a:rPr lang="pt-BR" sz="1800" dirty="0">
              <a:latin typeface="Arial" panose="020B0604020202020204" pitchFamily="34" charset="0"/>
              <a:cs typeface="Arial" panose="020B0604020202020204" pitchFamily="34" charset="0"/>
            </a:rPr>
            <a:t> </a:t>
          </a:r>
          <a:r>
            <a:rPr lang="pt-BR" sz="1800" dirty="0" err="1">
              <a:latin typeface="Arial" panose="020B0604020202020204" pitchFamily="34" charset="0"/>
              <a:cs typeface="Arial" panose="020B0604020202020204" pitchFamily="34" charset="0"/>
            </a:rPr>
            <a:t>pretection</a:t>
          </a:r>
          <a:endParaRPr lang="pt-BR" sz="1800" dirty="0">
            <a:latin typeface="Arial" panose="020B0604020202020204" pitchFamily="34" charset="0"/>
            <a:cs typeface="Arial" panose="020B0604020202020204" pitchFamily="34" charset="0"/>
          </a:endParaRPr>
        </a:p>
      </dgm:t>
    </dgm:pt>
    <dgm:pt modelId="{970E65E1-0763-434C-B37B-EFEAE3CC439D}" type="parTrans" cxnId="{D1784FE8-F713-4776-A919-1D873CECF0B2}">
      <dgm:prSet/>
      <dgm:spPr/>
      <dgm:t>
        <a:bodyPr/>
        <a:lstStyle/>
        <a:p>
          <a:endParaRPr lang="pt-BR">
            <a:latin typeface="Arial" panose="020B0604020202020204" pitchFamily="34" charset="0"/>
            <a:cs typeface="Arial" panose="020B0604020202020204" pitchFamily="34" charset="0"/>
          </a:endParaRPr>
        </a:p>
      </dgm:t>
    </dgm:pt>
    <dgm:pt modelId="{24C1E886-3068-4C38-A5B2-E1F795C04F45}" type="sibTrans" cxnId="{D1784FE8-F713-4776-A919-1D873CECF0B2}">
      <dgm:prSet/>
      <dgm:spPr/>
      <dgm:t>
        <a:bodyPr/>
        <a:lstStyle/>
        <a:p>
          <a:endParaRPr lang="pt-BR">
            <a:latin typeface="Arial" panose="020B0604020202020204" pitchFamily="34" charset="0"/>
            <a:cs typeface="Arial" panose="020B0604020202020204" pitchFamily="34" charset="0"/>
          </a:endParaRPr>
        </a:p>
      </dgm:t>
    </dgm:pt>
    <dgm:pt modelId="{FD8739D3-011C-401F-9D90-E7403271FDA3}">
      <dgm:prSet custT="1"/>
      <dgm:spPr/>
      <dgm:t>
        <a:bodyPr/>
        <a:lstStyle/>
        <a:p>
          <a:r>
            <a:rPr lang="pt-BR" sz="1800">
              <a:latin typeface="Arial" panose="020B0604020202020204" pitchFamily="34" charset="0"/>
              <a:cs typeface="Arial" panose="020B0604020202020204" pitchFamily="34" charset="0"/>
            </a:rPr>
            <a:t>O PageID lido no cabeçalho da página bate com o PageID solicitado (offset/8KB)?</a:t>
          </a:r>
        </a:p>
      </dgm:t>
    </dgm:pt>
    <dgm:pt modelId="{F505B40B-7B31-40A4-B690-66B6C2B795D3}" type="parTrans" cxnId="{607659BD-2D91-4CE5-8AA2-49FAA1FD43B1}">
      <dgm:prSet/>
      <dgm:spPr/>
      <dgm:t>
        <a:bodyPr/>
        <a:lstStyle/>
        <a:p>
          <a:endParaRPr lang="pt-BR">
            <a:latin typeface="Arial" panose="020B0604020202020204" pitchFamily="34" charset="0"/>
            <a:cs typeface="Arial" panose="020B0604020202020204" pitchFamily="34" charset="0"/>
          </a:endParaRPr>
        </a:p>
      </dgm:t>
    </dgm:pt>
    <dgm:pt modelId="{85D77467-5A06-4EC9-85CE-DD9B9607A865}" type="sibTrans" cxnId="{607659BD-2D91-4CE5-8AA2-49FAA1FD43B1}">
      <dgm:prSet/>
      <dgm:spPr/>
      <dgm:t>
        <a:bodyPr/>
        <a:lstStyle/>
        <a:p>
          <a:endParaRPr lang="pt-BR">
            <a:latin typeface="Arial" panose="020B0604020202020204" pitchFamily="34" charset="0"/>
            <a:cs typeface="Arial" panose="020B0604020202020204" pitchFamily="34" charset="0"/>
          </a:endParaRPr>
        </a:p>
      </dgm:t>
    </dgm:pt>
    <dgm:pt modelId="{D5BA5396-17C5-4BCC-91FB-ED536C4A0912}">
      <dgm:prSet custT="1"/>
      <dgm:spPr/>
      <dgm:t>
        <a:bodyPr/>
        <a:lstStyle/>
        <a:p>
          <a:r>
            <a:rPr lang="pt-BR" sz="1800" dirty="0">
              <a:latin typeface="Arial" panose="020B0604020202020204" pitchFamily="34" charset="0"/>
              <a:cs typeface="Arial" panose="020B0604020202020204" pitchFamily="34" charset="0"/>
            </a:rPr>
            <a:t>Existe um </a:t>
          </a:r>
          <a:r>
            <a:rPr lang="pt-BR" sz="1800" dirty="0" err="1">
              <a:latin typeface="Arial" panose="020B0604020202020204" pitchFamily="34" charset="0"/>
              <a:cs typeface="Arial" panose="020B0604020202020204" pitchFamily="34" charset="0"/>
            </a:rPr>
            <a:t>page-level</a:t>
          </a:r>
          <a:r>
            <a:rPr lang="pt-BR" sz="1800" dirty="0">
              <a:latin typeface="Arial" panose="020B0604020202020204" pitchFamily="34" charset="0"/>
              <a:cs typeface="Arial" panose="020B0604020202020204" pitchFamily="34" charset="0"/>
            </a:rPr>
            <a:t> </a:t>
          </a:r>
          <a:r>
            <a:rPr lang="pt-BR" sz="1800" dirty="0" err="1">
              <a:latin typeface="Arial" panose="020B0604020202020204" pitchFamily="34" charset="0"/>
              <a:cs typeface="Arial" panose="020B0604020202020204" pitchFamily="34" charset="0"/>
            </a:rPr>
            <a:t>restore</a:t>
          </a:r>
          <a:r>
            <a:rPr lang="pt-BR" sz="1800" dirty="0">
              <a:latin typeface="Arial" panose="020B0604020202020204" pitchFamily="34" charset="0"/>
              <a:cs typeface="Arial" panose="020B0604020202020204" pitchFamily="34" charset="0"/>
            </a:rPr>
            <a:t> pendente pra essa página?</a:t>
          </a:r>
        </a:p>
      </dgm:t>
    </dgm:pt>
    <dgm:pt modelId="{803EBF0E-34F1-4E57-A9A0-5CBC3F88B2FA}" type="parTrans" cxnId="{2B14F99F-8868-4CEE-BEA4-6E1B36FB02DA}">
      <dgm:prSet/>
      <dgm:spPr/>
      <dgm:t>
        <a:bodyPr/>
        <a:lstStyle/>
        <a:p>
          <a:endParaRPr lang="pt-BR">
            <a:latin typeface="Arial" panose="020B0604020202020204" pitchFamily="34" charset="0"/>
            <a:cs typeface="Arial" panose="020B0604020202020204" pitchFamily="34" charset="0"/>
          </a:endParaRPr>
        </a:p>
      </dgm:t>
    </dgm:pt>
    <dgm:pt modelId="{2FD2ACEC-E907-40C9-B0D3-8B12E8206473}" type="sibTrans" cxnId="{2B14F99F-8868-4CEE-BEA4-6E1B36FB02DA}">
      <dgm:prSet/>
      <dgm:spPr/>
      <dgm:t>
        <a:bodyPr/>
        <a:lstStyle/>
        <a:p>
          <a:endParaRPr lang="pt-BR">
            <a:latin typeface="Arial" panose="020B0604020202020204" pitchFamily="34" charset="0"/>
            <a:cs typeface="Arial" panose="020B0604020202020204" pitchFamily="34" charset="0"/>
          </a:endParaRPr>
        </a:p>
      </dgm:t>
    </dgm:pt>
    <dgm:pt modelId="{06678833-7DD1-4A17-B8DB-659B64F861E9}">
      <dgm:prSet/>
      <dgm:spPr/>
      <dgm:t>
        <a:bodyPr/>
        <a:lstStyle/>
        <a:p>
          <a:r>
            <a:rPr lang="pt-BR">
              <a:latin typeface="Arial" panose="020B0604020202020204" pitchFamily="34" charset="0"/>
              <a:cs typeface="Arial" panose="020B0604020202020204" pitchFamily="34" charset="0"/>
            </a:rPr>
            <a:t>A completion routine não pode ficar bloqueada nem gerar exceções, então ela seta o resultado das validações no campo berrcode do BUF e libera o LatchEX no BUF.</a:t>
          </a:r>
        </a:p>
      </dgm:t>
    </dgm:pt>
    <dgm:pt modelId="{21E90D17-DEB1-4833-94A9-2CE081488E58}" type="parTrans" cxnId="{77C3A5EE-0A3A-4066-A318-D49D9CF7E447}">
      <dgm:prSet/>
      <dgm:spPr/>
      <dgm:t>
        <a:bodyPr/>
        <a:lstStyle/>
        <a:p>
          <a:endParaRPr lang="pt-BR">
            <a:latin typeface="Arial" panose="020B0604020202020204" pitchFamily="34" charset="0"/>
            <a:cs typeface="Arial" panose="020B0604020202020204" pitchFamily="34" charset="0"/>
          </a:endParaRPr>
        </a:p>
      </dgm:t>
    </dgm:pt>
    <dgm:pt modelId="{7052042D-90BA-4DE6-93D7-8C4227EF173F}" type="sibTrans" cxnId="{77C3A5EE-0A3A-4066-A318-D49D9CF7E447}">
      <dgm:prSet/>
      <dgm:spPr/>
      <dgm:t>
        <a:bodyPr/>
        <a:lstStyle/>
        <a:p>
          <a:endParaRPr lang="pt-BR">
            <a:latin typeface="Arial" panose="020B0604020202020204" pitchFamily="34" charset="0"/>
            <a:cs typeface="Arial" panose="020B0604020202020204" pitchFamily="34" charset="0"/>
          </a:endParaRPr>
        </a:p>
      </dgm:t>
    </dgm:pt>
    <dgm:pt modelId="{F7808BAF-38A6-4378-BA7A-C059ED277CCD}">
      <dgm:prSet/>
      <dgm:spPr/>
      <dgm:t>
        <a:bodyPr/>
        <a:lstStyle/>
        <a:p>
          <a:r>
            <a:rPr lang="pt-BR" dirty="0">
              <a:latin typeface="Arial" panose="020B0604020202020204" pitchFamily="34" charset="0"/>
              <a:cs typeface="Arial" panose="020B0604020202020204" pitchFamily="34" charset="0"/>
            </a:rPr>
            <a:t>Nesse momento, threads esperando pra obter o latch no BUF são liberadas...</a:t>
          </a:r>
        </a:p>
      </dgm:t>
    </dgm:pt>
    <dgm:pt modelId="{BA239C8E-258D-47F4-8B11-D6E3A14A663E}" type="parTrans" cxnId="{EE016D10-518F-4CE8-B54B-8295E73E7861}">
      <dgm:prSet/>
      <dgm:spPr/>
      <dgm:t>
        <a:bodyPr/>
        <a:lstStyle/>
        <a:p>
          <a:endParaRPr lang="pt-BR">
            <a:latin typeface="Arial" panose="020B0604020202020204" pitchFamily="34" charset="0"/>
            <a:cs typeface="Arial" panose="020B0604020202020204" pitchFamily="34" charset="0"/>
          </a:endParaRPr>
        </a:p>
      </dgm:t>
    </dgm:pt>
    <dgm:pt modelId="{0642FBF1-C107-4F52-82E1-C85F9A48CD5F}" type="sibTrans" cxnId="{EE016D10-518F-4CE8-B54B-8295E73E7861}">
      <dgm:prSet/>
      <dgm:spPr/>
      <dgm:t>
        <a:bodyPr/>
        <a:lstStyle/>
        <a:p>
          <a:endParaRPr lang="pt-BR">
            <a:latin typeface="Arial" panose="020B0604020202020204" pitchFamily="34" charset="0"/>
            <a:cs typeface="Arial" panose="020B0604020202020204" pitchFamily="34" charset="0"/>
          </a:endParaRPr>
        </a:p>
      </dgm:t>
    </dgm:pt>
    <dgm:pt modelId="{30A31B00-E197-4531-8BD5-93C8DAD83729}" type="pres">
      <dgm:prSet presAssocID="{2040E727-2C76-4083-B0A3-CF169916A1EA}" presName="linear" presStyleCnt="0">
        <dgm:presLayoutVars>
          <dgm:animLvl val="lvl"/>
          <dgm:resizeHandles val="exact"/>
        </dgm:presLayoutVars>
      </dgm:prSet>
      <dgm:spPr/>
    </dgm:pt>
    <dgm:pt modelId="{7A58BE59-B8E4-4372-9F19-7924BAF0F015}" type="pres">
      <dgm:prSet presAssocID="{C036046B-ACC4-4BB6-9C03-8CBDC69074E3}" presName="parentText" presStyleLbl="node1" presStyleIdx="0" presStyleCnt="3" custScaleY="49231">
        <dgm:presLayoutVars>
          <dgm:chMax val="0"/>
          <dgm:bulletEnabled val="1"/>
        </dgm:presLayoutVars>
      </dgm:prSet>
      <dgm:spPr/>
    </dgm:pt>
    <dgm:pt modelId="{E0AF4327-0E5C-42E1-B952-9DC035C7FB1B}" type="pres">
      <dgm:prSet presAssocID="{C036046B-ACC4-4BB6-9C03-8CBDC69074E3}" presName="childText" presStyleLbl="revTx" presStyleIdx="0" presStyleCnt="1">
        <dgm:presLayoutVars>
          <dgm:bulletEnabled val="1"/>
        </dgm:presLayoutVars>
      </dgm:prSet>
      <dgm:spPr/>
    </dgm:pt>
    <dgm:pt modelId="{FA535B98-F574-4F69-99AB-71CDC56150FE}" type="pres">
      <dgm:prSet presAssocID="{06678833-7DD1-4A17-B8DB-659B64F861E9}" presName="parentText" presStyleLbl="node1" presStyleIdx="1" presStyleCnt="3">
        <dgm:presLayoutVars>
          <dgm:chMax val="0"/>
          <dgm:bulletEnabled val="1"/>
        </dgm:presLayoutVars>
      </dgm:prSet>
      <dgm:spPr/>
    </dgm:pt>
    <dgm:pt modelId="{13CBCCFE-7977-4A9C-AD55-4A246348B886}" type="pres">
      <dgm:prSet presAssocID="{7052042D-90BA-4DE6-93D7-8C4227EF173F}" presName="spacer" presStyleCnt="0"/>
      <dgm:spPr/>
    </dgm:pt>
    <dgm:pt modelId="{34AEFA38-EB1C-44FA-B4B2-52A57F0439A9}" type="pres">
      <dgm:prSet presAssocID="{F7808BAF-38A6-4378-BA7A-C059ED277CCD}" presName="parentText" presStyleLbl="node1" presStyleIdx="2" presStyleCnt="3">
        <dgm:presLayoutVars>
          <dgm:chMax val="0"/>
          <dgm:bulletEnabled val="1"/>
        </dgm:presLayoutVars>
      </dgm:prSet>
      <dgm:spPr/>
    </dgm:pt>
  </dgm:ptLst>
  <dgm:cxnLst>
    <dgm:cxn modelId="{EE016D10-518F-4CE8-B54B-8295E73E7861}" srcId="{2040E727-2C76-4083-B0A3-CF169916A1EA}" destId="{F7808BAF-38A6-4378-BA7A-C059ED277CCD}" srcOrd="2" destOrd="0" parTransId="{BA239C8E-258D-47F4-8B11-D6E3A14A663E}" sibTransId="{0642FBF1-C107-4F52-82E1-C85F9A48CD5F}"/>
    <dgm:cxn modelId="{6C411D11-4DB7-4422-BAAB-ECEAAAA84D77}" type="presOf" srcId="{06678833-7DD1-4A17-B8DB-659B64F861E9}" destId="{FA535B98-F574-4F69-99AB-71CDC56150FE}" srcOrd="0" destOrd="0" presId="urn:microsoft.com/office/officeart/2005/8/layout/vList2"/>
    <dgm:cxn modelId="{C2E8821A-9982-4BDC-87F3-68F34BF3F73D}" srcId="{C036046B-ACC4-4BB6-9C03-8CBDC69074E3}" destId="{0C6F4667-0E79-4AC6-9343-6A5B5B273FB4}" srcOrd="0" destOrd="0" parTransId="{C0F68720-EB3E-49A7-863F-52AF94395E1E}" sibTransId="{FDD677BC-EADE-45C0-95E3-5014BC88678B}"/>
    <dgm:cxn modelId="{EA33C73A-65B6-4453-9A46-9AE1BB168F06}" type="presOf" srcId="{F7808BAF-38A6-4378-BA7A-C059ED277CCD}" destId="{34AEFA38-EB1C-44FA-B4B2-52A57F0439A9}" srcOrd="0" destOrd="0" presId="urn:microsoft.com/office/officeart/2005/8/layout/vList2"/>
    <dgm:cxn modelId="{E4265D5D-A740-4E92-B931-8DB5009ECCCC}" type="presOf" srcId="{2040E727-2C76-4083-B0A3-CF169916A1EA}" destId="{30A31B00-E197-4531-8BD5-93C8DAD83729}" srcOrd="0" destOrd="0" presId="urn:microsoft.com/office/officeart/2005/8/layout/vList2"/>
    <dgm:cxn modelId="{02A7079D-F70F-4FDB-ACC2-C91529DFDEAB}" type="presOf" srcId="{FD8739D3-011C-401F-9D90-E7403271FDA3}" destId="{E0AF4327-0E5C-42E1-B952-9DC035C7FB1B}" srcOrd="0" destOrd="3" presId="urn:microsoft.com/office/officeart/2005/8/layout/vList2"/>
    <dgm:cxn modelId="{2B14F99F-8868-4CEE-BEA4-6E1B36FB02DA}" srcId="{C036046B-ACC4-4BB6-9C03-8CBDC69074E3}" destId="{D5BA5396-17C5-4BCC-91FB-ED536C4A0912}" srcOrd="4" destOrd="0" parTransId="{803EBF0E-34F1-4E57-A9A0-5CBC3F88B2FA}" sibTransId="{2FD2ACEC-E907-40C9-B0D3-8B12E8206473}"/>
    <dgm:cxn modelId="{71791DB1-6327-4288-AE3E-3EFF69B53336}" type="presOf" srcId="{0C6F4667-0E79-4AC6-9343-6A5B5B273FB4}" destId="{E0AF4327-0E5C-42E1-B952-9DC035C7FB1B}" srcOrd="0" destOrd="0" presId="urn:microsoft.com/office/officeart/2005/8/layout/vList2"/>
    <dgm:cxn modelId="{607659BD-2D91-4CE5-8AA2-49FAA1FD43B1}" srcId="{C036046B-ACC4-4BB6-9C03-8CBDC69074E3}" destId="{FD8739D3-011C-401F-9D90-E7403271FDA3}" srcOrd="3" destOrd="0" parTransId="{F505B40B-7B31-40A4-B690-66B6C2B795D3}" sibTransId="{85D77467-5A06-4EC9-85CE-DD9B9607A865}"/>
    <dgm:cxn modelId="{AD3A8DBD-23B7-4BC7-991D-D7D9ACE8979E}" type="presOf" srcId="{C036046B-ACC4-4BB6-9C03-8CBDC69074E3}" destId="{7A58BE59-B8E4-4372-9F19-7924BAF0F015}" srcOrd="0" destOrd="0" presId="urn:microsoft.com/office/officeart/2005/8/layout/vList2"/>
    <dgm:cxn modelId="{2B0DBDD1-875C-47FC-BAFE-BA27324BC70B}" srcId="{2040E727-2C76-4083-B0A3-CF169916A1EA}" destId="{C036046B-ACC4-4BB6-9C03-8CBDC69074E3}" srcOrd="0" destOrd="0" parTransId="{914D3A6F-6F4D-413E-9814-290203ECFBEC}" sibTransId="{12A4F84C-5B2C-493A-849D-19C886832F04}"/>
    <dgm:cxn modelId="{4CD888D2-31C3-4D4A-9616-F912CF753C3F}" srcId="{C036046B-ACC4-4BB6-9C03-8CBDC69074E3}" destId="{8CA55613-63FF-4140-B6FD-F2E27FFC4DAB}" srcOrd="1" destOrd="0" parTransId="{FC84A4F5-DA26-4401-BB3D-DEEA517395A7}" sibTransId="{6D57AA0B-B210-4FA6-B730-6A2E5DADD503}"/>
    <dgm:cxn modelId="{7D90D6DC-8433-4A2D-BD3E-2707DB1A9035}" type="presOf" srcId="{E20CB8DD-42F0-49C7-9DF6-0436F4E9AFC4}" destId="{E0AF4327-0E5C-42E1-B952-9DC035C7FB1B}" srcOrd="0" destOrd="2" presId="urn:microsoft.com/office/officeart/2005/8/layout/vList2"/>
    <dgm:cxn modelId="{D1784FE8-F713-4776-A919-1D873CECF0B2}" srcId="{C036046B-ACC4-4BB6-9C03-8CBDC69074E3}" destId="{E20CB8DD-42F0-49C7-9DF6-0436F4E9AFC4}" srcOrd="2" destOrd="0" parTransId="{970E65E1-0763-434C-B37B-EFEAE3CC439D}" sibTransId="{24C1E886-3068-4C38-A5B2-E1F795C04F45}"/>
    <dgm:cxn modelId="{0524FFEA-B9ED-4E83-ADA0-78F4CDC0157F}" type="presOf" srcId="{D5BA5396-17C5-4BCC-91FB-ED536C4A0912}" destId="{E0AF4327-0E5C-42E1-B952-9DC035C7FB1B}" srcOrd="0" destOrd="4" presId="urn:microsoft.com/office/officeart/2005/8/layout/vList2"/>
    <dgm:cxn modelId="{77C3A5EE-0A3A-4066-A318-D49D9CF7E447}" srcId="{2040E727-2C76-4083-B0A3-CF169916A1EA}" destId="{06678833-7DD1-4A17-B8DB-659B64F861E9}" srcOrd="1" destOrd="0" parTransId="{21E90D17-DEB1-4833-94A9-2CE081488E58}" sibTransId="{7052042D-90BA-4DE6-93D7-8C4227EF173F}"/>
    <dgm:cxn modelId="{A90CE1F5-D57E-4A5D-9413-573D3156F51C}" type="presOf" srcId="{8CA55613-63FF-4140-B6FD-F2E27FFC4DAB}" destId="{E0AF4327-0E5C-42E1-B952-9DC035C7FB1B}" srcOrd="0" destOrd="1" presId="urn:microsoft.com/office/officeart/2005/8/layout/vList2"/>
    <dgm:cxn modelId="{43C356D8-36F2-4A18-9B2E-56A1600A998B}" type="presParOf" srcId="{30A31B00-E197-4531-8BD5-93C8DAD83729}" destId="{7A58BE59-B8E4-4372-9F19-7924BAF0F015}" srcOrd="0" destOrd="0" presId="urn:microsoft.com/office/officeart/2005/8/layout/vList2"/>
    <dgm:cxn modelId="{7CC49222-3DAC-4325-8275-82AE26F57826}" type="presParOf" srcId="{30A31B00-E197-4531-8BD5-93C8DAD83729}" destId="{E0AF4327-0E5C-42E1-B952-9DC035C7FB1B}" srcOrd="1" destOrd="0" presId="urn:microsoft.com/office/officeart/2005/8/layout/vList2"/>
    <dgm:cxn modelId="{B8D8BD57-AEB4-4355-AB57-B64AABC6879F}" type="presParOf" srcId="{30A31B00-E197-4531-8BD5-93C8DAD83729}" destId="{FA535B98-F574-4F69-99AB-71CDC56150FE}" srcOrd="2" destOrd="0" presId="urn:microsoft.com/office/officeart/2005/8/layout/vList2"/>
    <dgm:cxn modelId="{5267D709-FDE2-4116-AA10-267978BC364A}" type="presParOf" srcId="{30A31B00-E197-4531-8BD5-93C8DAD83729}" destId="{13CBCCFE-7977-4A9C-AD55-4A246348B886}" srcOrd="3" destOrd="0" presId="urn:microsoft.com/office/officeart/2005/8/layout/vList2"/>
    <dgm:cxn modelId="{A799DB3A-8481-4AD3-804E-B0D678E16D4D}" type="presParOf" srcId="{30A31B00-E197-4531-8BD5-93C8DAD83729}" destId="{34AEFA38-EB1C-44FA-B4B2-52A57F0439A9}"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BD377A0B-202D-4403-88B9-AE0CFD9FB48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pt-BR"/>
        </a:p>
      </dgm:t>
    </dgm:pt>
    <dgm:pt modelId="{7AA531EE-8334-4CDD-829A-794DB14463BC}">
      <dgm:prSet/>
      <dgm:spPr/>
      <dgm:t>
        <a:bodyPr/>
        <a:lstStyle/>
        <a:p>
          <a:r>
            <a:rPr lang="pt-BR" dirty="0">
              <a:latin typeface="Arial" panose="020B0604020202020204" pitchFamily="34" charset="0"/>
              <a:cs typeface="Arial" panose="020B0604020202020204" pitchFamily="34" charset="0"/>
            </a:rPr>
            <a:t>A thread que enviou o I/O e estava esperando pra obter o latch vai prosseguir.</a:t>
          </a:r>
        </a:p>
      </dgm:t>
    </dgm:pt>
    <dgm:pt modelId="{D2F86A26-8750-47F4-9EC4-7AC01A11BC03}" type="parTrans" cxnId="{C2D6F9A2-FDD3-4361-BB00-0ABFB3357A63}">
      <dgm:prSet/>
      <dgm:spPr/>
      <dgm:t>
        <a:bodyPr/>
        <a:lstStyle/>
        <a:p>
          <a:endParaRPr lang="pt-BR">
            <a:latin typeface="Arial" panose="020B0604020202020204" pitchFamily="34" charset="0"/>
            <a:cs typeface="Arial" panose="020B0604020202020204" pitchFamily="34" charset="0"/>
          </a:endParaRPr>
        </a:p>
      </dgm:t>
    </dgm:pt>
    <dgm:pt modelId="{2B967FD0-4466-4E28-8657-657CF95D2935}" type="sibTrans" cxnId="{C2D6F9A2-FDD3-4361-BB00-0ABFB3357A63}">
      <dgm:prSet/>
      <dgm:spPr/>
      <dgm:t>
        <a:bodyPr/>
        <a:lstStyle/>
        <a:p>
          <a:endParaRPr lang="pt-BR">
            <a:latin typeface="Arial" panose="020B0604020202020204" pitchFamily="34" charset="0"/>
            <a:cs typeface="Arial" panose="020B0604020202020204" pitchFamily="34" charset="0"/>
          </a:endParaRPr>
        </a:p>
      </dgm:t>
    </dgm:pt>
    <dgm:pt modelId="{3BBEC51A-826D-4867-ACB7-4F72ADFD4642}">
      <dgm:prSet/>
      <dgm:spPr/>
      <dgm:t>
        <a:bodyPr/>
        <a:lstStyle/>
        <a:p>
          <a:r>
            <a:rPr lang="pt-BR" dirty="0">
              <a:latin typeface="Arial" panose="020B0604020202020204" pitchFamily="34" charset="0"/>
              <a:cs typeface="Arial" panose="020B0604020202020204" pitchFamily="34" charset="0"/>
            </a:rPr>
            <a:t>Se o latch solicitado for UP (ou nível maior EX ou DT) a proteção da página é alterada pra </a:t>
          </a:r>
          <a:r>
            <a:rPr lang="pt-BR" dirty="0" err="1">
              <a:latin typeface="Arial" panose="020B0604020202020204" pitchFamily="34" charset="0"/>
              <a:cs typeface="Arial" panose="020B0604020202020204" pitchFamily="34" charset="0"/>
            </a:rPr>
            <a:t>read</a:t>
          </a:r>
          <a:r>
            <a:rPr lang="pt-BR" dirty="0">
              <a:latin typeface="Arial" panose="020B0604020202020204" pitchFamily="34" charset="0"/>
              <a:cs typeface="Arial" panose="020B0604020202020204" pitchFamily="34" charset="0"/>
            </a:rPr>
            <a:t>/write, caso ainda não esteja. Se for um SH, segue a vida...</a:t>
          </a:r>
        </a:p>
      </dgm:t>
    </dgm:pt>
    <dgm:pt modelId="{6623B9A6-18CC-47CC-9C30-A0B9B95A1AF4}" type="parTrans" cxnId="{F079E022-56A4-4178-BEB0-60319DE34EFB}">
      <dgm:prSet/>
      <dgm:spPr/>
      <dgm:t>
        <a:bodyPr/>
        <a:lstStyle/>
        <a:p>
          <a:endParaRPr lang="pt-BR">
            <a:latin typeface="Arial" panose="020B0604020202020204" pitchFamily="34" charset="0"/>
            <a:cs typeface="Arial" panose="020B0604020202020204" pitchFamily="34" charset="0"/>
          </a:endParaRPr>
        </a:p>
      </dgm:t>
    </dgm:pt>
    <dgm:pt modelId="{619F0159-AC15-4589-A6FF-5F234D7D8763}" type="sibTrans" cxnId="{F079E022-56A4-4178-BEB0-60319DE34EFB}">
      <dgm:prSet/>
      <dgm:spPr/>
      <dgm:t>
        <a:bodyPr/>
        <a:lstStyle/>
        <a:p>
          <a:endParaRPr lang="pt-BR">
            <a:latin typeface="Arial" panose="020B0604020202020204" pitchFamily="34" charset="0"/>
            <a:cs typeface="Arial" panose="020B0604020202020204" pitchFamily="34" charset="0"/>
          </a:endParaRPr>
        </a:p>
      </dgm:t>
    </dgm:pt>
    <dgm:pt modelId="{B358D2F6-C282-4054-A14C-9315E47DAD2B}">
      <dgm:prSet/>
      <dgm:spPr/>
      <dgm:t>
        <a:bodyPr/>
        <a:lstStyle/>
        <a:p>
          <a:r>
            <a:rPr lang="pt-BR">
              <a:latin typeface="Arial" panose="020B0604020202020204" pitchFamily="34" charset="0"/>
              <a:cs typeface="Arial" panose="020B0604020202020204" pitchFamily="34" charset="0"/>
            </a:rPr>
            <a:t>Verifica o campo berrcode do BUF pra gerar a excessão com o erro. Dependendo do erro, pode gerar um read retry (até 4 vezes) pra ler a página do disco novamente.</a:t>
          </a:r>
        </a:p>
      </dgm:t>
    </dgm:pt>
    <dgm:pt modelId="{4E788FD5-0F31-44C2-BC50-8FC0BCCF75CA}" type="parTrans" cxnId="{FBD63B17-5E25-44F2-A210-446F2843630B}">
      <dgm:prSet/>
      <dgm:spPr/>
      <dgm:t>
        <a:bodyPr/>
        <a:lstStyle/>
        <a:p>
          <a:endParaRPr lang="pt-BR">
            <a:latin typeface="Arial" panose="020B0604020202020204" pitchFamily="34" charset="0"/>
            <a:cs typeface="Arial" panose="020B0604020202020204" pitchFamily="34" charset="0"/>
          </a:endParaRPr>
        </a:p>
      </dgm:t>
    </dgm:pt>
    <dgm:pt modelId="{A4DD660D-56D1-43E1-85FB-CA98AFFCF3F3}" type="sibTrans" cxnId="{FBD63B17-5E25-44F2-A210-446F2843630B}">
      <dgm:prSet/>
      <dgm:spPr/>
      <dgm:t>
        <a:bodyPr/>
        <a:lstStyle/>
        <a:p>
          <a:endParaRPr lang="pt-BR">
            <a:latin typeface="Arial" panose="020B0604020202020204" pitchFamily="34" charset="0"/>
            <a:cs typeface="Arial" panose="020B0604020202020204" pitchFamily="34" charset="0"/>
          </a:endParaRPr>
        </a:p>
      </dgm:t>
    </dgm:pt>
    <dgm:pt modelId="{46AC5053-C620-484F-9FEA-DEDDBA16EC81}" type="pres">
      <dgm:prSet presAssocID="{BD377A0B-202D-4403-88B9-AE0CFD9FB48A}" presName="linear" presStyleCnt="0">
        <dgm:presLayoutVars>
          <dgm:animLvl val="lvl"/>
          <dgm:resizeHandles val="exact"/>
        </dgm:presLayoutVars>
      </dgm:prSet>
      <dgm:spPr/>
    </dgm:pt>
    <dgm:pt modelId="{E099768F-96AD-46E3-85C7-B97E0E021941}" type="pres">
      <dgm:prSet presAssocID="{7AA531EE-8334-4CDD-829A-794DB14463BC}" presName="parentText" presStyleLbl="node1" presStyleIdx="0" presStyleCnt="3" custScaleY="51927">
        <dgm:presLayoutVars>
          <dgm:chMax val="0"/>
          <dgm:bulletEnabled val="1"/>
        </dgm:presLayoutVars>
      </dgm:prSet>
      <dgm:spPr/>
    </dgm:pt>
    <dgm:pt modelId="{A27F40DC-A281-4837-A4FC-58E7B23C2556}" type="pres">
      <dgm:prSet presAssocID="{2B967FD0-4466-4E28-8657-657CF95D2935}" presName="spacer" presStyleCnt="0"/>
      <dgm:spPr/>
    </dgm:pt>
    <dgm:pt modelId="{157073B3-C736-4227-A448-DD7D616C5651}" type="pres">
      <dgm:prSet presAssocID="{3BBEC51A-826D-4867-ACB7-4F72ADFD4642}" presName="parentText" presStyleLbl="node1" presStyleIdx="1" presStyleCnt="3" custScaleY="66818">
        <dgm:presLayoutVars>
          <dgm:chMax val="0"/>
          <dgm:bulletEnabled val="1"/>
        </dgm:presLayoutVars>
      </dgm:prSet>
      <dgm:spPr/>
    </dgm:pt>
    <dgm:pt modelId="{0F94B6C5-A13B-498D-89F1-52922A5EB461}" type="pres">
      <dgm:prSet presAssocID="{619F0159-AC15-4589-A6FF-5F234D7D8763}" presName="spacer" presStyleCnt="0"/>
      <dgm:spPr/>
    </dgm:pt>
    <dgm:pt modelId="{30055F04-8404-4306-A8E9-353DEC9CE113}" type="pres">
      <dgm:prSet presAssocID="{B358D2F6-C282-4054-A14C-9315E47DAD2B}" presName="parentText" presStyleLbl="node1" presStyleIdx="2" presStyleCnt="3" custScaleY="79098">
        <dgm:presLayoutVars>
          <dgm:chMax val="0"/>
          <dgm:bulletEnabled val="1"/>
        </dgm:presLayoutVars>
      </dgm:prSet>
      <dgm:spPr/>
    </dgm:pt>
  </dgm:ptLst>
  <dgm:cxnLst>
    <dgm:cxn modelId="{FBD63B17-5E25-44F2-A210-446F2843630B}" srcId="{BD377A0B-202D-4403-88B9-AE0CFD9FB48A}" destId="{B358D2F6-C282-4054-A14C-9315E47DAD2B}" srcOrd="2" destOrd="0" parTransId="{4E788FD5-0F31-44C2-BC50-8FC0BCCF75CA}" sibTransId="{A4DD660D-56D1-43E1-85FB-CA98AFFCF3F3}"/>
    <dgm:cxn modelId="{F079E022-56A4-4178-BEB0-60319DE34EFB}" srcId="{BD377A0B-202D-4403-88B9-AE0CFD9FB48A}" destId="{3BBEC51A-826D-4867-ACB7-4F72ADFD4642}" srcOrd="1" destOrd="0" parTransId="{6623B9A6-18CC-47CC-9C30-A0B9B95A1AF4}" sibTransId="{619F0159-AC15-4589-A6FF-5F234D7D8763}"/>
    <dgm:cxn modelId="{B6921F69-B908-4EF6-8C3C-3D517BEF01EC}" type="presOf" srcId="{7AA531EE-8334-4CDD-829A-794DB14463BC}" destId="{E099768F-96AD-46E3-85C7-B97E0E021941}" srcOrd="0" destOrd="0" presId="urn:microsoft.com/office/officeart/2005/8/layout/vList2"/>
    <dgm:cxn modelId="{0DE7AF99-832D-42AA-AF4F-E9CEBF003D64}" type="presOf" srcId="{BD377A0B-202D-4403-88B9-AE0CFD9FB48A}" destId="{46AC5053-C620-484F-9FEA-DEDDBA16EC81}" srcOrd="0" destOrd="0" presId="urn:microsoft.com/office/officeart/2005/8/layout/vList2"/>
    <dgm:cxn modelId="{C2D6F9A2-FDD3-4361-BB00-0ABFB3357A63}" srcId="{BD377A0B-202D-4403-88B9-AE0CFD9FB48A}" destId="{7AA531EE-8334-4CDD-829A-794DB14463BC}" srcOrd="0" destOrd="0" parTransId="{D2F86A26-8750-47F4-9EC4-7AC01A11BC03}" sibTransId="{2B967FD0-4466-4E28-8657-657CF95D2935}"/>
    <dgm:cxn modelId="{B52FEAAE-18DE-4D92-A9E7-84C34FF15605}" type="presOf" srcId="{3BBEC51A-826D-4867-ACB7-4F72ADFD4642}" destId="{157073B3-C736-4227-A448-DD7D616C5651}" srcOrd="0" destOrd="0" presId="urn:microsoft.com/office/officeart/2005/8/layout/vList2"/>
    <dgm:cxn modelId="{BC7ECAC6-AB59-40D4-8F8A-3D4D50158A9A}" type="presOf" srcId="{B358D2F6-C282-4054-A14C-9315E47DAD2B}" destId="{30055F04-8404-4306-A8E9-353DEC9CE113}" srcOrd="0" destOrd="0" presId="urn:microsoft.com/office/officeart/2005/8/layout/vList2"/>
    <dgm:cxn modelId="{63A26E7D-0097-432B-89B3-7B56297535C2}" type="presParOf" srcId="{46AC5053-C620-484F-9FEA-DEDDBA16EC81}" destId="{E099768F-96AD-46E3-85C7-B97E0E021941}" srcOrd="0" destOrd="0" presId="urn:microsoft.com/office/officeart/2005/8/layout/vList2"/>
    <dgm:cxn modelId="{F6F605C8-B1C6-487C-B1D8-25179B929D09}" type="presParOf" srcId="{46AC5053-C620-484F-9FEA-DEDDBA16EC81}" destId="{A27F40DC-A281-4837-A4FC-58E7B23C2556}" srcOrd="1" destOrd="0" presId="urn:microsoft.com/office/officeart/2005/8/layout/vList2"/>
    <dgm:cxn modelId="{09F8052B-B8FA-4DBA-9D09-5DD92D164A5F}" type="presParOf" srcId="{46AC5053-C620-484F-9FEA-DEDDBA16EC81}" destId="{157073B3-C736-4227-A448-DD7D616C5651}" srcOrd="2" destOrd="0" presId="urn:microsoft.com/office/officeart/2005/8/layout/vList2"/>
    <dgm:cxn modelId="{113A2BEC-D32F-4C3E-B106-A172BDD396CA}" type="presParOf" srcId="{46AC5053-C620-484F-9FEA-DEDDBA16EC81}" destId="{0F94B6C5-A13B-498D-89F1-52922A5EB461}" srcOrd="3" destOrd="0" presId="urn:microsoft.com/office/officeart/2005/8/layout/vList2"/>
    <dgm:cxn modelId="{6CF1434D-2232-49FD-976B-514830DD5CEC}" type="presParOf" srcId="{46AC5053-C620-484F-9FEA-DEDDBA16EC81}" destId="{30055F04-8404-4306-A8E9-353DEC9CE113}"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3B1F5D58-7AC0-48D4-A604-17B029D3AC3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B4FC418B-AA9A-4669-8EFE-9F438C4A2D77}">
      <dgm:prSet/>
      <dgm:spPr/>
      <dgm:t>
        <a:bodyPr/>
        <a:lstStyle/>
        <a:p>
          <a:pPr rtl="0"/>
          <a:r>
            <a:rPr lang="en-US" b="0" dirty="0" err="1">
              <a:latin typeface="Arial" panose="020B0604020202020204" pitchFamily="34" charset="0"/>
              <a:cs typeface="Arial" panose="020B0604020202020204" pitchFamily="34" charset="0"/>
            </a:rPr>
            <a:t>ReadFile</a:t>
          </a:r>
          <a:r>
            <a:rPr lang="en-US" b="0" dirty="0">
              <a:latin typeface="Arial" panose="020B0604020202020204" pitchFamily="34" charset="0"/>
              <a:cs typeface="Arial" panose="020B0604020202020204" pitchFamily="34" charset="0"/>
            </a:rPr>
            <a:t>(): Buffer e </a:t>
          </a:r>
          <a:r>
            <a:rPr lang="en-US" b="0" dirty="0" err="1">
              <a:latin typeface="Arial" panose="020B0604020202020204" pitchFamily="34" charset="0"/>
              <a:cs typeface="Arial" panose="020B0604020202020204" pitchFamily="34" charset="0"/>
            </a:rPr>
            <a:t>tamanho</a:t>
          </a:r>
          <a:endParaRPr lang="en-US" dirty="0">
            <a:latin typeface="Arial" panose="020B0604020202020204" pitchFamily="34" charset="0"/>
            <a:cs typeface="Arial" panose="020B0604020202020204" pitchFamily="34" charset="0"/>
          </a:endParaRPr>
        </a:p>
      </dgm:t>
    </dgm:pt>
    <dgm:pt modelId="{49D3DBBC-8000-4827-8DF2-EF7022BAE397}" type="parTrans" cxnId="{E26257D9-7226-451F-95B8-FDA975B4DD4B}">
      <dgm:prSet/>
      <dgm:spPr/>
      <dgm:t>
        <a:bodyPr/>
        <a:lstStyle/>
        <a:p>
          <a:endParaRPr lang="en-US">
            <a:latin typeface="Arial" panose="020B0604020202020204" pitchFamily="34" charset="0"/>
            <a:cs typeface="Arial" panose="020B0604020202020204" pitchFamily="34" charset="0"/>
          </a:endParaRPr>
        </a:p>
      </dgm:t>
    </dgm:pt>
    <dgm:pt modelId="{CAD0B820-C2A6-404F-8A67-A5E1A9D0CC75}" type="sibTrans" cxnId="{E26257D9-7226-451F-95B8-FDA975B4DD4B}">
      <dgm:prSet/>
      <dgm:spPr/>
      <dgm:t>
        <a:bodyPr/>
        <a:lstStyle/>
        <a:p>
          <a:endParaRPr lang="en-US">
            <a:latin typeface="Arial" panose="020B0604020202020204" pitchFamily="34" charset="0"/>
            <a:cs typeface="Arial" panose="020B0604020202020204" pitchFamily="34" charset="0"/>
          </a:endParaRPr>
        </a:p>
      </dgm:t>
    </dgm:pt>
    <dgm:pt modelId="{FB1C3C65-9C84-4921-BED9-E40065DA97D4}">
      <dgm:prSet custT="1"/>
      <dgm:spPr/>
      <dgm:t>
        <a:bodyPr/>
        <a:lstStyle/>
        <a:p>
          <a:pPr rtl="0"/>
          <a:r>
            <a:rPr lang="en-US" sz="1800" noProof="1">
              <a:latin typeface="Arial" panose="020B0604020202020204" pitchFamily="34" charset="0"/>
              <a:cs typeface="Arial" panose="020B0604020202020204" pitchFamily="34" charset="0"/>
            </a:rPr>
            <a:t>lpBuffer precisa ser um “</a:t>
          </a:r>
          <a:r>
            <a:rPr lang="en-US" sz="1800" b="1" noProof="1">
              <a:latin typeface="Arial" panose="020B0604020202020204" pitchFamily="34" charset="0"/>
              <a:cs typeface="Arial" panose="020B0604020202020204" pitchFamily="34" charset="0"/>
            </a:rPr>
            <a:t>contiguous</a:t>
          </a:r>
          <a:r>
            <a:rPr lang="en-US" sz="1800" noProof="1">
              <a:latin typeface="Arial" panose="020B0604020202020204" pitchFamily="34" charset="0"/>
              <a:cs typeface="Arial" panose="020B0604020202020204" pitchFamily="34" charset="0"/>
            </a:rPr>
            <a:t> memory address”, alocado com pelo menos o tamanho de numBytes</a:t>
          </a:r>
        </a:p>
      </dgm:t>
    </dgm:pt>
    <dgm:pt modelId="{19FF5144-13FC-4AC1-ACB0-BC78A9446AD3}" type="parTrans" cxnId="{29E11620-F506-45CC-A53A-125C4B9E261A}">
      <dgm:prSet/>
      <dgm:spPr/>
      <dgm:t>
        <a:bodyPr/>
        <a:lstStyle/>
        <a:p>
          <a:endParaRPr lang="en-US">
            <a:latin typeface="Arial" panose="020B0604020202020204" pitchFamily="34" charset="0"/>
            <a:cs typeface="Arial" panose="020B0604020202020204" pitchFamily="34" charset="0"/>
          </a:endParaRPr>
        </a:p>
      </dgm:t>
    </dgm:pt>
    <dgm:pt modelId="{FA1CEA51-EF87-46E2-8169-4348DBDD7213}" type="sibTrans" cxnId="{29E11620-F506-45CC-A53A-125C4B9E261A}">
      <dgm:prSet/>
      <dgm:spPr/>
      <dgm:t>
        <a:bodyPr/>
        <a:lstStyle/>
        <a:p>
          <a:endParaRPr lang="en-US">
            <a:latin typeface="Arial" panose="020B0604020202020204" pitchFamily="34" charset="0"/>
            <a:cs typeface="Arial" panose="020B0604020202020204" pitchFamily="34" charset="0"/>
          </a:endParaRPr>
        </a:p>
      </dgm:t>
    </dgm:pt>
    <dgm:pt modelId="{19E965D8-396C-40BB-8BBA-0224EC30FA22}">
      <dgm:prSet custT="1"/>
      <dgm:spPr/>
      <dgm:t>
        <a:bodyPr/>
        <a:lstStyle/>
        <a:p>
          <a:pPr rtl="0"/>
          <a:r>
            <a:rPr lang="en-US" sz="1800" noProof="1">
              <a:latin typeface="Arial" panose="020B0604020202020204" pitchFamily="34" charset="0"/>
              <a:cs typeface="Arial" panose="020B0604020202020204" pitchFamily="34" charset="0"/>
            </a:rPr>
            <a:t>Fácil pra 8KB, basta alocar 8KB de memória e ler 8KB do disco. Sucesso…</a:t>
          </a:r>
        </a:p>
      </dgm:t>
    </dgm:pt>
    <dgm:pt modelId="{2F246CCC-BA9E-4E0C-96C9-E5B9C8D46A72}" type="parTrans" cxnId="{A3C7DC77-15B1-4266-B1B4-F262692B6EC8}">
      <dgm:prSet/>
      <dgm:spPr/>
      <dgm:t>
        <a:bodyPr/>
        <a:lstStyle/>
        <a:p>
          <a:endParaRPr lang="en-US">
            <a:latin typeface="Arial" panose="020B0604020202020204" pitchFamily="34" charset="0"/>
            <a:cs typeface="Arial" panose="020B0604020202020204" pitchFamily="34" charset="0"/>
          </a:endParaRPr>
        </a:p>
      </dgm:t>
    </dgm:pt>
    <dgm:pt modelId="{F9825ECA-2780-4214-86EE-9AE38C395A69}" type="sibTrans" cxnId="{A3C7DC77-15B1-4266-B1B4-F262692B6EC8}">
      <dgm:prSet/>
      <dgm:spPr/>
      <dgm:t>
        <a:bodyPr/>
        <a:lstStyle/>
        <a:p>
          <a:endParaRPr lang="en-US">
            <a:latin typeface="Arial" panose="020B0604020202020204" pitchFamily="34" charset="0"/>
            <a:cs typeface="Arial" panose="020B0604020202020204" pitchFamily="34" charset="0"/>
          </a:endParaRPr>
        </a:p>
      </dgm:t>
    </dgm:pt>
    <dgm:pt modelId="{32177D4E-3E48-4880-8075-598F78D2CD3D}">
      <dgm:prSet custT="1"/>
      <dgm:spPr/>
      <dgm:t>
        <a:bodyPr/>
        <a:lstStyle/>
        <a:p>
          <a:pPr rtl="0"/>
          <a:r>
            <a:rPr lang="en-US" sz="1800" b="0" dirty="0">
              <a:latin typeface="Arial" panose="020B0604020202020204" pitchFamily="34" charset="0"/>
              <a:cs typeface="Arial" panose="020B0604020202020204" pitchFamily="34" charset="0"/>
            </a:rPr>
            <a:t>E </a:t>
          </a:r>
          <a:r>
            <a:rPr lang="en-US" sz="1800" b="0" dirty="0" err="1">
              <a:latin typeface="Arial" panose="020B0604020202020204" pitchFamily="34" charset="0"/>
              <a:cs typeface="Arial" panose="020B0604020202020204" pitchFamily="34" charset="0"/>
            </a:rPr>
            <a:t>seu</a:t>
          </a:r>
          <a:r>
            <a:rPr lang="en-US" sz="1800" b="0" dirty="0">
              <a:latin typeface="Arial" panose="020B0604020202020204" pitchFamily="34" charset="0"/>
              <a:cs typeface="Arial" panose="020B0604020202020204" pitchFamily="34" charset="0"/>
            </a:rPr>
            <a:t> </a:t>
          </a:r>
          <a:r>
            <a:rPr lang="en-US" sz="1800" b="0" dirty="0" err="1">
              <a:latin typeface="Arial" panose="020B0604020202020204" pitchFamily="34" charset="0"/>
              <a:cs typeface="Arial" panose="020B0604020202020204" pitchFamily="34" charset="0"/>
            </a:rPr>
            <a:t>precisar</a:t>
          </a:r>
          <a:r>
            <a:rPr lang="en-US" sz="1800" b="0" dirty="0">
              <a:latin typeface="Arial" panose="020B0604020202020204" pitchFamily="34" charset="0"/>
              <a:cs typeface="Arial" panose="020B0604020202020204" pitchFamily="34" charset="0"/>
            </a:rPr>
            <a:t> </a:t>
          </a:r>
          <a:r>
            <a:rPr lang="en-US" sz="1800" b="0" dirty="0" err="1">
              <a:latin typeface="Arial" panose="020B0604020202020204" pitchFamily="34" charset="0"/>
              <a:cs typeface="Arial" panose="020B0604020202020204" pitchFamily="34" charset="0"/>
            </a:rPr>
            <a:t>ler</a:t>
          </a:r>
          <a:r>
            <a:rPr lang="en-US" sz="1800" b="0" dirty="0">
              <a:latin typeface="Arial" panose="020B0604020202020204" pitchFamily="34" charset="0"/>
              <a:cs typeface="Arial" panose="020B0604020202020204" pitchFamily="34" charset="0"/>
            </a:rPr>
            <a:t> </a:t>
          </a:r>
          <a:r>
            <a:rPr lang="en-US" sz="1800" b="0" dirty="0" err="1">
              <a:latin typeface="Arial" panose="020B0604020202020204" pitchFamily="34" charset="0"/>
              <a:cs typeface="Arial" panose="020B0604020202020204" pitchFamily="34" charset="0"/>
            </a:rPr>
            <a:t>várias</a:t>
          </a:r>
          <a:r>
            <a:rPr lang="en-US" sz="1800" b="0" dirty="0">
              <a:latin typeface="Arial" panose="020B0604020202020204" pitchFamily="34" charset="0"/>
              <a:cs typeface="Arial" panose="020B0604020202020204" pitchFamily="34" charset="0"/>
            </a:rPr>
            <a:t> </a:t>
          </a:r>
          <a:r>
            <a:rPr lang="en-US" sz="1800" b="0" dirty="0" err="1">
              <a:latin typeface="Arial" panose="020B0604020202020204" pitchFamily="34" charset="0"/>
              <a:cs typeface="Arial" panose="020B0604020202020204" pitchFamily="34" charset="0"/>
            </a:rPr>
            <a:t>páginas</a:t>
          </a:r>
          <a:r>
            <a:rPr lang="en-US" sz="1800" b="0" dirty="0">
              <a:latin typeface="Arial" panose="020B0604020202020204" pitchFamily="34" charset="0"/>
              <a:cs typeface="Arial" panose="020B0604020202020204" pitchFamily="34" charset="0"/>
            </a:rPr>
            <a:t> do disco e </a:t>
          </a:r>
          <a:r>
            <a:rPr lang="en-US" sz="1800" b="0" dirty="0" err="1">
              <a:latin typeface="Arial" panose="020B0604020202020204" pitchFamily="34" charset="0"/>
              <a:cs typeface="Arial" panose="020B0604020202020204" pitchFamily="34" charset="0"/>
            </a:rPr>
            <a:t>alocar</a:t>
          </a:r>
          <a:r>
            <a:rPr lang="en-US" sz="1800" b="0" dirty="0">
              <a:latin typeface="Arial" panose="020B0604020202020204" pitchFamily="34" charset="0"/>
              <a:cs typeface="Arial" panose="020B0604020202020204" pitchFamily="34" charset="0"/>
            </a:rPr>
            <a:t> em buffers que </a:t>
          </a:r>
          <a:r>
            <a:rPr lang="en-US" sz="1800" b="0" dirty="0" err="1">
              <a:latin typeface="Arial" panose="020B0604020202020204" pitchFamily="34" charset="0"/>
              <a:cs typeface="Arial" panose="020B0604020202020204" pitchFamily="34" charset="0"/>
            </a:rPr>
            <a:t>não</a:t>
          </a:r>
          <a:r>
            <a:rPr lang="en-US" sz="1800" b="0" dirty="0">
              <a:latin typeface="Arial" panose="020B0604020202020204" pitchFamily="34" charset="0"/>
              <a:cs typeface="Arial" panose="020B0604020202020204" pitchFamily="34" charset="0"/>
            </a:rPr>
            <a:t> </a:t>
          </a:r>
          <a:r>
            <a:rPr lang="en-US" sz="1800" b="0" dirty="0" err="1">
              <a:latin typeface="Arial" panose="020B0604020202020204" pitchFamily="34" charset="0"/>
              <a:cs typeface="Arial" panose="020B0604020202020204" pitchFamily="34" charset="0"/>
            </a:rPr>
            <a:t>são</a:t>
          </a:r>
          <a:r>
            <a:rPr lang="en-US" sz="1800" b="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continuos</a:t>
          </a:r>
          <a:r>
            <a:rPr lang="en-US" sz="1800" b="0" dirty="0">
              <a:latin typeface="Arial" panose="020B0604020202020204" pitchFamily="34" charset="0"/>
              <a:cs typeface="Arial" panose="020B0604020202020204" pitchFamily="34" charset="0"/>
            </a:rPr>
            <a:t>? O que </a:t>
          </a:r>
          <a:r>
            <a:rPr lang="en-US" sz="1800" b="0" dirty="0" err="1">
              <a:latin typeface="Arial" panose="020B0604020202020204" pitchFamily="34" charset="0"/>
              <a:cs typeface="Arial" panose="020B0604020202020204" pitchFamily="34" charset="0"/>
            </a:rPr>
            <a:t>está</a:t>
          </a:r>
          <a:r>
            <a:rPr lang="en-US" sz="1800" b="0" dirty="0">
              <a:latin typeface="Arial" panose="020B0604020202020204" pitchFamily="34" charset="0"/>
              <a:cs typeface="Arial" panose="020B0604020202020204" pitchFamily="34" charset="0"/>
            </a:rPr>
            <a:t> livre no BP </a:t>
          </a:r>
          <a:r>
            <a:rPr lang="en-US" sz="1800" b="0" dirty="0" err="1">
              <a:latin typeface="Arial" panose="020B0604020202020204" pitchFamily="34" charset="0"/>
              <a:cs typeface="Arial" panose="020B0604020202020204" pitchFamily="34" charset="0"/>
            </a:rPr>
            <a:t>não</a:t>
          </a:r>
          <a:r>
            <a:rPr lang="en-US" sz="1800" b="0" dirty="0">
              <a:latin typeface="Arial" panose="020B0604020202020204" pitchFamily="34" charset="0"/>
              <a:cs typeface="Arial" panose="020B0604020202020204" pitchFamily="34" charset="0"/>
            </a:rPr>
            <a:t> </a:t>
          </a:r>
          <a:r>
            <a:rPr lang="en-US" sz="1800" b="0" dirty="0" err="1">
              <a:latin typeface="Arial" panose="020B0604020202020204" pitchFamily="34" charset="0"/>
              <a:cs typeface="Arial" panose="020B0604020202020204" pitchFamily="34" charset="0"/>
            </a:rPr>
            <a:t>necessáriamente</a:t>
          </a:r>
          <a:r>
            <a:rPr lang="en-US" sz="1800" b="0" dirty="0">
              <a:latin typeface="Arial" panose="020B0604020202020204" pitchFamily="34" charset="0"/>
              <a:cs typeface="Arial" panose="020B0604020202020204" pitchFamily="34" charset="0"/>
            </a:rPr>
            <a:t> é continuo…</a:t>
          </a:r>
          <a:endParaRPr lang="en-US" sz="1800" dirty="0">
            <a:latin typeface="Arial" panose="020B0604020202020204" pitchFamily="34" charset="0"/>
            <a:cs typeface="Arial" panose="020B0604020202020204" pitchFamily="34" charset="0"/>
          </a:endParaRPr>
        </a:p>
      </dgm:t>
    </dgm:pt>
    <dgm:pt modelId="{EF1684C2-B7DA-464B-B6D2-3A408B38FE2E}" type="parTrans" cxnId="{42057D6D-A247-4837-BE21-3C98F2AC880F}">
      <dgm:prSet/>
      <dgm:spPr/>
      <dgm:t>
        <a:bodyPr/>
        <a:lstStyle/>
        <a:p>
          <a:endParaRPr lang="en-US">
            <a:latin typeface="Arial" panose="020B0604020202020204" pitchFamily="34" charset="0"/>
            <a:cs typeface="Arial" panose="020B0604020202020204" pitchFamily="34" charset="0"/>
          </a:endParaRPr>
        </a:p>
      </dgm:t>
    </dgm:pt>
    <dgm:pt modelId="{8E196933-0303-4F84-A00B-FB987F7CEAD0}" type="sibTrans" cxnId="{42057D6D-A247-4837-BE21-3C98F2AC880F}">
      <dgm:prSet/>
      <dgm:spPr/>
      <dgm:t>
        <a:bodyPr/>
        <a:lstStyle/>
        <a:p>
          <a:endParaRPr lang="en-US">
            <a:latin typeface="Arial" panose="020B0604020202020204" pitchFamily="34" charset="0"/>
            <a:cs typeface="Arial" panose="020B0604020202020204" pitchFamily="34" charset="0"/>
          </a:endParaRPr>
        </a:p>
      </dgm:t>
    </dgm:pt>
    <dgm:pt modelId="{E6244EFD-582A-4089-85D7-5E4A53671615}">
      <dgm:prSet custT="1"/>
      <dgm:spPr/>
      <dgm:t>
        <a:bodyPr/>
        <a:lstStyle/>
        <a:p>
          <a:pPr rtl="0"/>
          <a:r>
            <a:rPr lang="en-US" sz="1800" noProof="1">
              <a:latin typeface="Arial" panose="020B0604020202020204" pitchFamily="34" charset="0"/>
              <a:cs typeface="Arial" panose="020B0604020202020204" pitchFamily="34" charset="0"/>
            </a:rPr>
            <a:t>64KB no disco talvez não sejam mapeados pra 64KB disponíveis no buffer pool data cache</a:t>
          </a:r>
        </a:p>
      </dgm:t>
    </dgm:pt>
    <dgm:pt modelId="{B892EFA4-36C6-4544-8CED-E30A56F42943}" type="parTrans" cxnId="{4E01015D-C290-4496-AAA3-0C8404EC7775}">
      <dgm:prSet/>
      <dgm:spPr/>
      <dgm:t>
        <a:bodyPr/>
        <a:lstStyle/>
        <a:p>
          <a:endParaRPr lang="en-US">
            <a:latin typeface="Arial" panose="020B0604020202020204" pitchFamily="34" charset="0"/>
            <a:cs typeface="Arial" panose="020B0604020202020204" pitchFamily="34" charset="0"/>
          </a:endParaRPr>
        </a:p>
      </dgm:t>
    </dgm:pt>
    <dgm:pt modelId="{2D668CC5-A090-48D9-AA72-AAA95C846A33}" type="sibTrans" cxnId="{4E01015D-C290-4496-AAA3-0C8404EC7775}">
      <dgm:prSet/>
      <dgm:spPr/>
      <dgm:t>
        <a:bodyPr/>
        <a:lstStyle/>
        <a:p>
          <a:endParaRPr lang="en-US">
            <a:latin typeface="Arial" panose="020B0604020202020204" pitchFamily="34" charset="0"/>
            <a:cs typeface="Arial" panose="020B0604020202020204" pitchFamily="34" charset="0"/>
          </a:endParaRPr>
        </a:p>
      </dgm:t>
    </dgm:pt>
    <dgm:pt modelId="{3F3DE6CD-80E6-4022-9A0B-DA6C96A54291}">
      <dgm:prSet/>
      <dgm:spPr/>
      <dgm:t>
        <a:bodyPr/>
        <a:lstStyle/>
        <a:p>
          <a:pPr rtl="0"/>
          <a:r>
            <a:rPr lang="en-US" b="0" dirty="0">
              <a:latin typeface="Arial" panose="020B0604020202020204" pitchFamily="34" charset="0"/>
              <a:cs typeface="Arial" panose="020B0604020202020204" pitchFamily="34" charset="0"/>
            </a:rPr>
            <a:t>Time de Windows </a:t>
          </a:r>
          <a:r>
            <a:rPr lang="en-US" b="0" dirty="0" err="1">
              <a:latin typeface="Arial" panose="020B0604020202020204" pitchFamily="34" charset="0"/>
              <a:cs typeface="Arial" panose="020B0604020202020204" pitchFamily="34" charset="0"/>
            </a:rPr>
            <a:t>criou</a:t>
          </a:r>
          <a:r>
            <a:rPr lang="en-US" b="0" dirty="0">
              <a:latin typeface="Arial" panose="020B0604020202020204" pitchFamily="34" charset="0"/>
              <a:cs typeface="Arial" panose="020B0604020202020204" pitchFamily="34" charset="0"/>
            </a:rPr>
            <a:t> um </a:t>
          </a:r>
          <a:r>
            <a:rPr lang="en-US" b="0" dirty="0" err="1">
              <a:latin typeface="Arial" panose="020B0604020202020204" pitchFamily="34" charset="0"/>
              <a:cs typeface="Arial" panose="020B0604020202020204" pitchFamily="34" charset="0"/>
            </a:rPr>
            <a:t>conceito</a:t>
          </a:r>
          <a:r>
            <a:rPr lang="en-US" b="0" dirty="0">
              <a:latin typeface="Arial" panose="020B0604020202020204" pitchFamily="34" charset="0"/>
              <a:cs typeface="Arial" panose="020B0604020202020204" pitchFamily="34" charset="0"/>
            </a:rPr>
            <a:t> </a:t>
          </a:r>
          <a:r>
            <a:rPr lang="en-US" b="0" dirty="0" err="1">
              <a:latin typeface="Arial" panose="020B0604020202020204" pitchFamily="34" charset="0"/>
              <a:cs typeface="Arial" panose="020B0604020202020204" pitchFamily="34" charset="0"/>
            </a:rPr>
            <a:t>chamado</a:t>
          </a:r>
          <a:r>
            <a:rPr lang="en-US" b="0" dirty="0">
              <a:latin typeface="Arial" panose="020B0604020202020204" pitchFamily="34" charset="0"/>
              <a:cs typeface="Arial" panose="020B0604020202020204" pitchFamily="34" charset="0"/>
            </a:rPr>
            <a:t> “scatter e gather” </a:t>
          </a:r>
          <a:r>
            <a:rPr lang="en-US" b="0" dirty="0" err="1">
              <a:latin typeface="Arial" panose="020B0604020202020204" pitchFamily="34" charset="0"/>
              <a:cs typeface="Arial" panose="020B0604020202020204" pitchFamily="34" charset="0"/>
            </a:rPr>
            <a:t>especificamente</a:t>
          </a:r>
          <a:r>
            <a:rPr lang="en-US" b="0" dirty="0">
              <a:latin typeface="Arial" panose="020B0604020202020204" pitchFamily="34" charset="0"/>
              <a:cs typeface="Arial" panose="020B0604020202020204" pitchFamily="34" charset="0"/>
            </a:rPr>
            <a:t> pro time de SQL </a:t>
          </a:r>
          <a:r>
            <a:rPr lang="en-US" b="0" dirty="0" err="1">
              <a:latin typeface="Arial" panose="020B0604020202020204" pitchFamily="34" charset="0"/>
              <a:cs typeface="Arial" panose="020B0604020202020204" pitchFamily="34" charset="0"/>
            </a:rPr>
            <a:t>usar</a:t>
          </a:r>
          <a:r>
            <a:rPr lang="en-US" b="0" dirty="0">
              <a:latin typeface="Arial" panose="020B0604020202020204" pitchFamily="34" charset="0"/>
              <a:cs typeface="Arial" panose="020B0604020202020204" pitchFamily="34" charset="0"/>
            </a:rPr>
            <a:t>. S2</a:t>
          </a:r>
          <a:endParaRPr lang="en-US" dirty="0">
            <a:latin typeface="Arial" panose="020B0604020202020204" pitchFamily="34" charset="0"/>
            <a:cs typeface="Arial" panose="020B0604020202020204" pitchFamily="34" charset="0"/>
          </a:endParaRPr>
        </a:p>
      </dgm:t>
    </dgm:pt>
    <dgm:pt modelId="{C40C55D5-B966-470D-8809-CBD2FB7DE4DA}" type="parTrans" cxnId="{5D910027-36F1-48AD-883C-E1BCF35DA8B9}">
      <dgm:prSet/>
      <dgm:spPr/>
      <dgm:t>
        <a:bodyPr/>
        <a:lstStyle/>
        <a:p>
          <a:endParaRPr lang="en-US">
            <a:latin typeface="Arial" panose="020B0604020202020204" pitchFamily="34" charset="0"/>
            <a:cs typeface="Arial" panose="020B0604020202020204" pitchFamily="34" charset="0"/>
          </a:endParaRPr>
        </a:p>
      </dgm:t>
    </dgm:pt>
    <dgm:pt modelId="{F6390965-7224-40F0-8F8D-3B497558543B}" type="sibTrans" cxnId="{5D910027-36F1-48AD-883C-E1BCF35DA8B9}">
      <dgm:prSet/>
      <dgm:spPr/>
      <dgm:t>
        <a:bodyPr/>
        <a:lstStyle/>
        <a:p>
          <a:endParaRPr lang="en-US">
            <a:latin typeface="Arial" panose="020B0604020202020204" pitchFamily="34" charset="0"/>
            <a:cs typeface="Arial" panose="020B0604020202020204" pitchFamily="34" charset="0"/>
          </a:endParaRPr>
        </a:p>
      </dgm:t>
    </dgm:pt>
    <dgm:pt modelId="{7248616A-FFAD-4F99-9513-F5665737C1D1}">
      <dgm:prSet custT="1"/>
      <dgm:spPr/>
      <dgm:t>
        <a:bodyPr/>
        <a:lstStyle/>
        <a:p>
          <a:pPr rtl="0"/>
          <a:r>
            <a:rPr lang="en-US" sz="1800" noProof="1">
              <a:latin typeface="Arial" panose="020B0604020202020204" pitchFamily="34" charset="0"/>
              <a:cs typeface="Arial" panose="020B0604020202020204" pitchFamily="34" charset="0"/>
              <a:hlinkClick xmlns:r="http://schemas.openxmlformats.org/officeDocument/2006/relationships" r:id="rId1"/>
            </a:rPr>
            <a:t>ReadFileScatter() </a:t>
          </a:r>
          <a:r>
            <a:rPr lang="en-US" sz="1800" noProof="1">
              <a:latin typeface="Arial" panose="020B0604020202020204" pitchFamily="34" charset="0"/>
              <a:cs typeface="Arial" panose="020B0604020202020204" pitchFamily="34" charset="0"/>
            </a:rPr>
            <a:t>aceita um array de endereços de memória que não precisam ser continuos.</a:t>
          </a:r>
        </a:p>
      </dgm:t>
    </dgm:pt>
    <dgm:pt modelId="{C4C463C7-688D-4E24-AC4F-82B82E7A58A5}" type="parTrans" cxnId="{B057A57D-128C-4B05-A743-4662AA22F03D}">
      <dgm:prSet/>
      <dgm:spPr/>
      <dgm:t>
        <a:bodyPr/>
        <a:lstStyle/>
        <a:p>
          <a:endParaRPr lang="en-US">
            <a:latin typeface="Arial" panose="020B0604020202020204" pitchFamily="34" charset="0"/>
            <a:cs typeface="Arial" panose="020B0604020202020204" pitchFamily="34" charset="0"/>
          </a:endParaRPr>
        </a:p>
      </dgm:t>
    </dgm:pt>
    <dgm:pt modelId="{2EDEEFE7-D888-4CB4-8377-CCE3E7615D95}" type="sibTrans" cxnId="{B057A57D-128C-4B05-A743-4662AA22F03D}">
      <dgm:prSet/>
      <dgm:spPr/>
      <dgm:t>
        <a:bodyPr/>
        <a:lstStyle/>
        <a:p>
          <a:endParaRPr lang="en-US">
            <a:latin typeface="Arial" panose="020B0604020202020204" pitchFamily="34" charset="0"/>
            <a:cs typeface="Arial" panose="020B0604020202020204" pitchFamily="34" charset="0"/>
          </a:endParaRPr>
        </a:p>
      </dgm:t>
    </dgm:pt>
    <dgm:pt modelId="{30342D2E-239A-447A-8FA6-E58058395642}">
      <dgm:prSet custT="1"/>
      <dgm:spPr/>
      <dgm:t>
        <a:bodyPr/>
        <a:lstStyle/>
        <a:p>
          <a:pPr rtl="0"/>
          <a:r>
            <a:rPr lang="en-US" sz="1800" noProof="1">
              <a:latin typeface="Arial" panose="020B0604020202020204" pitchFamily="34" charset="0"/>
              <a:cs typeface="Arial" panose="020B0604020202020204" pitchFamily="34" charset="0"/>
            </a:rPr>
            <a:t>Uma alternativa seria, alocar 64KB continuos, ler os 64KB do disco pra essa area, e depois fazer um in-memory copy pros outros buffers… Não parece muito eficiente.</a:t>
          </a:r>
        </a:p>
      </dgm:t>
    </dgm:pt>
    <dgm:pt modelId="{6CD3DC78-BCD3-4CBA-9695-67FF81F6A6E8}" type="parTrans" cxnId="{DF3EA340-D102-463C-B72C-7CD57E19E6BE}">
      <dgm:prSet/>
      <dgm:spPr/>
      <dgm:t>
        <a:bodyPr/>
        <a:lstStyle/>
        <a:p>
          <a:endParaRPr lang="en-US">
            <a:latin typeface="Arial" panose="020B0604020202020204" pitchFamily="34" charset="0"/>
            <a:cs typeface="Arial" panose="020B0604020202020204" pitchFamily="34" charset="0"/>
          </a:endParaRPr>
        </a:p>
      </dgm:t>
    </dgm:pt>
    <dgm:pt modelId="{1A8B663C-DEA6-4591-BB15-E73D4018178A}" type="sibTrans" cxnId="{DF3EA340-D102-463C-B72C-7CD57E19E6BE}">
      <dgm:prSet/>
      <dgm:spPr/>
      <dgm:t>
        <a:bodyPr/>
        <a:lstStyle/>
        <a:p>
          <a:endParaRPr lang="en-US">
            <a:latin typeface="Arial" panose="020B0604020202020204" pitchFamily="34" charset="0"/>
            <a:cs typeface="Arial" panose="020B0604020202020204" pitchFamily="34" charset="0"/>
          </a:endParaRPr>
        </a:p>
      </dgm:t>
    </dgm:pt>
    <dgm:pt modelId="{294B86C6-F038-48A1-948F-02780E8A6DB9}">
      <dgm:prSet custT="1"/>
      <dgm:spPr/>
      <dgm:t>
        <a:bodyPr/>
        <a:lstStyle/>
        <a:p>
          <a:pPr rtl="0"/>
          <a:r>
            <a:rPr lang="en-US" sz="1800" noProof="1">
              <a:latin typeface="Arial" panose="020B0604020202020204" pitchFamily="34" charset="0"/>
              <a:cs typeface="Arial" panose="020B0604020202020204" pitchFamily="34" charset="0"/>
            </a:rPr>
            <a:t>Resultado da quantidade de bytes lidos é obtido via </a:t>
          </a:r>
          <a:r>
            <a:rPr lang="en-US" sz="1800" noProof="1">
              <a:latin typeface="Arial" panose="020B0604020202020204" pitchFamily="34" charset="0"/>
              <a:cs typeface="Arial" panose="020B0604020202020204" pitchFamily="34" charset="0"/>
              <a:hlinkClick xmlns:r="http://schemas.openxmlformats.org/officeDocument/2006/relationships" r:id="rId2"/>
            </a:rPr>
            <a:t>GetOverlappedResult()</a:t>
          </a:r>
          <a:endParaRPr lang="en-US" sz="1800" noProof="1">
            <a:latin typeface="Arial" panose="020B0604020202020204" pitchFamily="34" charset="0"/>
            <a:cs typeface="Arial" panose="020B0604020202020204" pitchFamily="34" charset="0"/>
          </a:endParaRPr>
        </a:p>
      </dgm:t>
    </dgm:pt>
    <dgm:pt modelId="{BFF664CB-55E5-4327-BBBC-6FE0CE6783A9}" type="parTrans" cxnId="{83CCD004-1F55-45D7-A3DA-A6BCD3C28FB8}">
      <dgm:prSet/>
      <dgm:spPr/>
      <dgm:t>
        <a:bodyPr/>
        <a:lstStyle/>
        <a:p>
          <a:endParaRPr lang="pt-BR">
            <a:latin typeface="Arial" panose="020B0604020202020204" pitchFamily="34" charset="0"/>
            <a:cs typeface="Arial" panose="020B0604020202020204" pitchFamily="34" charset="0"/>
          </a:endParaRPr>
        </a:p>
      </dgm:t>
    </dgm:pt>
    <dgm:pt modelId="{ED9D1687-205E-4755-8DC1-A49C626E4E81}" type="sibTrans" cxnId="{83CCD004-1F55-45D7-A3DA-A6BCD3C28FB8}">
      <dgm:prSet/>
      <dgm:spPr/>
      <dgm:t>
        <a:bodyPr/>
        <a:lstStyle/>
        <a:p>
          <a:endParaRPr lang="pt-BR">
            <a:latin typeface="Arial" panose="020B0604020202020204" pitchFamily="34" charset="0"/>
            <a:cs typeface="Arial" panose="020B0604020202020204" pitchFamily="34" charset="0"/>
          </a:endParaRPr>
        </a:p>
      </dgm:t>
    </dgm:pt>
    <dgm:pt modelId="{4983A814-AD83-4B39-AAD6-2C0788AA5ED5}" type="pres">
      <dgm:prSet presAssocID="{3B1F5D58-7AC0-48D4-A604-17B029D3AC3A}" presName="linear" presStyleCnt="0">
        <dgm:presLayoutVars>
          <dgm:animLvl val="lvl"/>
          <dgm:resizeHandles val="exact"/>
        </dgm:presLayoutVars>
      </dgm:prSet>
      <dgm:spPr/>
    </dgm:pt>
    <dgm:pt modelId="{713B1A03-40E3-4A19-BD8F-8A2BB02629D8}" type="pres">
      <dgm:prSet presAssocID="{B4FC418B-AA9A-4669-8EFE-9F438C4A2D77}" presName="parentText" presStyleLbl="node1" presStyleIdx="0" presStyleCnt="3" custScaleY="43830">
        <dgm:presLayoutVars>
          <dgm:chMax val="0"/>
          <dgm:bulletEnabled val="1"/>
        </dgm:presLayoutVars>
      </dgm:prSet>
      <dgm:spPr/>
    </dgm:pt>
    <dgm:pt modelId="{A5AB67F5-A418-47D9-8E79-78A5BA5834EA}" type="pres">
      <dgm:prSet presAssocID="{B4FC418B-AA9A-4669-8EFE-9F438C4A2D77}" presName="childText" presStyleLbl="revTx" presStyleIdx="0" presStyleCnt="3">
        <dgm:presLayoutVars>
          <dgm:bulletEnabled val="1"/>
        </dgm:presLayoutVars>
      </dgm:prSet>
      <dgm:spPr/>
    </dgm:pt>
    <dgm:pt modelId="{B39B9617-9C6E-4F4D-B27B-90FB1BD8CF2A}" type="pres">
      <dgm:prSet presAssocID="{32177D4E-3E48-4880-8075-598F78D2CD3D}" presName="parentText" presStyleLbl="node1" presStyleIdx="1" presStyleCnt="3" custScaleY="86533">
        <dgm:presLayoutVars>
          <dgm:chMax val="0"/>
          <dgm:bulletEnabled val="1"/>
        </dgm:presLayoutVars>
      </dgm:prSet>
      <dgm:spPr/>
    </dgm:pt>
    <dgm:pt modelId="{38E436A0-1725-4658-96F8-3B1A3F9B3FC6}" type="pres">
      <dgm:prSet presAssocID="{32177D4E-3E48-4880-8075-598F78D2CD3D}" presName="childText" presStyleLbl="revTx" presStyleIdx="1" presStyleCnt="3" custLinFactNeighborX="345" custLinFactNeighborY="4115">
        <dgm:presLayoutVars>
          <dgm:bulletEnabled val="1"/>
        </dgm:presLayoutVars>
      </dgm:prSet>
      <dgm:spPr/>
    </dgm:pt>
    <dgm:pt modelId="{BB01FE5E-1E12-4DC8-9B61-33534ADDD409}" type="pres">
      <dgm:prSet presAssocID="{3F3DE6CD-80E6-4022-9A0B-DA6C96A54291}" presName="parentText" presStyleLbl="node1" presStyleIdx="2" presStyleCnt="3" custScaleY="56761" custLinFactNeighborX="435" custLinFactNeighborY="8303">
        <dgm:presLayoutVars>
          <dgm:chMax val="0"/>
          <dgm:bulletEnabled val="1"/>
        </dgm:presLayoutVars>
      </dgm:prSet>
      <dgm:spPr/>
    </dgm:pt>
    <dgm:pt modelId="{E2B5A68B-40B0-49FA-99B1-BEA69EC68B32}" type="pres">
      <dgm:prSet presAssocID="{3F3DE6CD-80E6-4022-9A0B-DA6C96A54291}" presName="childText" presStyleLbl="revTx" presStyleIdx="2" presStyleCnt="3" custLinFactNeighborX="492" custLinFactNeighborY="13804">
        <dgm:presLayoutVars>
          <dgm:bulletEnabled val="1"/>
        </dgm:presLayoutVars>
      </dgm:prSet>
      <dgm:spPr/>
    </dgm:pt>
  </dgm:ptLst>
  <dgm:cxnLst>
    <dgm:cxn modelId="{E6651D03-BDFD-4CDF-BD49-1108967255F1}" type="presOf" srcId="{B4FC418B-AA9A-4669-8EFE-9F438C4A2D77}" destId="{713B1A03-40E3-4A19-BD8F-8A2BB02629D8}" srcOrd="0" destOrd="0" presId="urn:microsoft.com/office/officeart/2005/8/layout/vList2"/>
    <dgm:cxn modelId="{83CCD004-1F55-45D7-A3DA-A6BCD3C28FB8}" srcId="{3F3DE6CD-80E6-4022-9A0B-DA6C96A54291}" destId="{294B86C6-F038-48A1-948F-02780E8A6DB9}" srcOrd="1" destOrd="0" parTransId="{BFF664CB-55E5-4327-BBBC-6FE0CE6783A9}" sibTransId="{ED9D1687-205E-4755-8DC1-A49C626E4E81}"/>
    <dgm:cxn modelId="{29E11620-F506-45CC-A53A-125C4B9E261A}" srcId="{B4FC418B-AA9A-4669-8EFE-9F438C4A2D77}" destId="{FB1C3C65-9C84-4921-BED9-E40065DA97D4}" srcOrd="0" destOrd="0" parTransId="{19FF5144-13FC-4AC1-ACB0-BC78A9446AD3}" sibTransId="{FA1CEA51-EF87-46E2-8169-4348DBDD7213}"/>
    <dgm:cxn modelId="{5D910027-36F1-48AD-883C-E1BCF35DA8B9}" srcId="{3B1F5D58-7AC0-48D4-A604-17B029D3AC3A}" destId="{3F3DE6CD-80E6-4022-9A0B-DA6C96A54291}" srcOrd="2" destOrd="0" parTransId="{C40C55D5-B966-470D-8809-CBD2FB7DE4DA}" sibTransId="{F6390965-7224-40F0-8F8D-3B497558543B}"/>
    <dgm:cxn modelId="{8F31742C-F0F7-424F-B97D-9D06D1134F74}" type="presOf" srcId="{294B86C6-F038-48A1-948F-02780E8A6DB9}" destId="{E2B5A68B-40B0-49FA-99B1-BEA69EC68B32}" srcOrd="0" destOrd="1" presId="urn:microsoft.com/office/officeart/2005/8/layout/vList2"/>
    <dgm:cxn modelId="{99E46D3E-5695-4DBE-A0C5-30CEACD74249}" type="presOf" srcId="{19E965D8-396C-40BB-8BBA-0224EC30FA22}" destId="{A5AB67F5-A418-47D9-8E79-78A5BA5834EA}" srcOrd="0" destOrd="1" presId="urn:microsoft.com/office/officeart/2005/8/layout/vList2"/>
    <dgm:cxn modelId="{DF3EA340-D102-463C-B72C-7CD57E19E6BE}" srcId="{32177D4E-3E48-4880-8075-598F78D2CD3D}" destId="{30342D2E-239A-447A-8FA6-E58058395642}" srcOrd="1" destOrd="0" parTransId="{6CD3DC78-BCD3-4CBA-9695-67FF81F6A6E8}" sibTransId="{1A8B663C-DEA6-4591-BB15-E73D4018178A}"/>
    <dgm:cxn modelId="{4E01015D-C290-4496-AAA3-0C8404EC7775}" srcId="{32177D4E-3E48-4880-8075-598F78D2CD3D}" destId="{E6244EFD-582A-4089-85D7-5E4A53671615}" srcOrd="0" destOrd="0" parTransId="{B892EFA4-36C6-4544-8CED-E30A56F42943}" sibTransId="{2D668CC5-A090-48D9-AA72-AAA95C846A33}"/>
    <dgm:cxn modelId="{0B9CF666-E87D-4DFA-BE29-B4963A4D93D1}" type="presOf" srcId="{32177D4E-3E48-4880-8075-598F78D2CD3D}" destId="{B39B9617-9C6E-4F4D-B27B-90FB1BD8CF2A}" srcOrd="0" destOrd="0" presId="urn:microsoft.com/office/officeart/2005/8/layout/vList2"/>
    <dgm:cxn modelId="{42057D6D-A247-4837-BE21-3C98F2AC880F}" srcId="{3B1F5D58-7AC0-48D4-A604-17B029D3AC3A}" destId="{32177D4E-3E48-4880-8075-598F78D2CD3D}" srcOrd="1" destOrd="0" parTransId="{EF1684C2-B7DA-464B-B6D2-3A408B38FE2E}" sibTransId="{8E196933-0303-4F84-A00B-FB987F7CEAD0}"/>
    <dgm:cxn modelId="{A3C7DC77-15B1-4266-B1B4-F262692B6EC8}" srcId="{B4FC418B-AA9A-4669-8EFE-9F438C4A2D77}" destId="{19E965D8-396C-40BB-8BBA-0224EC30FA22}" srcOrd="1" destOrd="0" parTransId="{2F246CCC-BA9E-4E0C-96C9-E5B9C8D46A72}" sibTransId="{F9825ECA-2780-4214-86EE-9AE38C395A69}"/>
    <dgm:cxn modelId="{B057A57D-128C-4B05-A743-4662AA22F03D}" srcId="{3F3DE6CD-80E6-4022-9A0B-DA6C96A54291}" destId="{7248616A-FFAD-4F99-9513-F5665737C1D1}" srcOrd="0" destOrd="0" parTransId="{C4C463C7-688D-4E24-AC4F-82B82E7A58A5}" sibTransId="{2EDEEFE7-D888-4CB4-8377-CCE3E7615D95}"/>
    <dgm:cxn modelId="{4E610D7F-2897-4F84-9D7B-8E4AB5D724E3}" type="presOf" srcId="{7248616A-FFAD-4F99-9513-F5665737C1D1}" destId="{E2B5A68B-40B0-49FA-99B1-BEA69EC68B32}" srcOrd="0" destOrd="0" presId="urn:microsoft.com/office/officeart/2005/8/layout/vList2"/>
    <dgm:cxn modelId="{1608D1D1-5716-4435-ADBD-0680BD418DB6}" type="presOf" srcId="{E6244EFD-582A-4089-85D7-5E4A53671615}" destId="{38E436A0-1725-4658-96F8-3B1A3F9B3FC6}" srcOrd="0" destOrd="0" presId="urn:microsoft.com/office/officeart/2005/8/layout/vList2"/>
    <dgm:cxn modelId="{3E3F39D6-0F1A-4A66-967C-6019522C2AA4}" type="presOf" srcId="{3F3DE6CD-80E6-4022-9A0B-DA6C96A54291}" destId="{BB01FE5E-1E12-4DC8-9B61-33534ADDD409}" srcOrd="0" destOrd="0" presId="urn:microsoft.com/office/officeart/2005/8/layout/vList2"/>
    <dgm:cxn modelId="{E26257D9-7226-451F-95B8-FDA975B4DD4B}" srcId="{3B1F5D58-7AC0-48D4-A604-17B029D3AC3A}" destId="{B4FC418B-AA9A-4669-8EFE-9F438C4A2D77}" srcOrd="0" destOrd="0" parTransId="{49D3DBBC-8000-4827-8DF2-EF7022BAE397}" sibTransId="{CAD0B820-C2A6-404F-8A67-A5E1A9D0CC75}"/>
    <dgm:cxn modelId="{7A1F4BE8-0E60-4B11-B9A8-E488D9654065}" type="presOf" srcId="{30342D2E-239A-447A-8FA6-E58058395642}" destId="{38E436A0-1725-4658-96F8-3B1A3F9B3FC6}" srcOrd="0" destOrd="1" presId="urn:microsoft.com/office/officeart/2005/8/layout/vList2"/>
    <dgm:cxn modelId="{B71ADFF1-061E-4A66-A52B-A09AF49132C0}" type="presOf" srcId="{3B1F5D58-7AC0-48D4-A604-17B029D3AC3A}" destId="{4983A814-AD83-4B39-AAD6-2C0788AA5ED5}" srcOrd="0" destOrd="0" presId="urn:microsoft.com/office/officeart/2005/8/layout/vList2"/>
    <dgm:cxn modelId="{118C02FD-5A7B-443C-A380-58032D53669B}" type="presOf" srcId="{FB1C3C65-9C84-4921-BED9-E40065DA97D4}" destId="{A5AB67F5-A418-47D9-8E79-78A5BA5834EA}" srcOrd="0" destOrd="0" presId="urn:microsoft.com/office/officeart/2005/8/layout/vList2"/>
    <dgm:cxn modelId="{62EF122D-246B-4E4A-AF40-311C5959A158}" type="presParOf" srcId="{4983A814-AD83-4B39-AAD6-2C0788AA5ED5}" destId="{713B1A03-40E3-4A19-BD8F-8A2BB02629D8}" srcOrd="0" destOrd="0" presId="urn:microsoft.com/office/officeart/2005/8/layout/vList2"/>
    <dgm:cxn modelId="{73B790B5-B554-48FC-8FC8-03D7E9F76705}" type="presParOf" srcId="{4983A814-AD83-4B39-AAD6-2C0788AA5ED5}" destId="{A5AB67F5-A418-47D9-8E79-78A5BA5834EA}" srcOrd="1" destOrd="0" presId="urn:microsoft.com/office/officeart/2005/8/layout/vList2"/>
    <dgm:cxn modelId="{C525C63E-A224-41B3-B16A-851D9CBA78B3}" type="presParOf" srcId="{4983A814-AD83-4B39-AAD6-2C0788AA5ED5}" destId="{B39B9617-9C6E-4F4D-B27B-90FB1BD8CF2A}" srcOrd="2" destOrd="0" presId="urn:microsoft.com/office/officeart/2005/8/layout/vList2"/>
    <dgm:cxn modelId="{ACD84BB1-6E9B-4F58-83F8-3E6AC594301A}" type="presParOf" srcId="{4983A814-AD83-4B39-AAD6-2C0788AA5ED5}" destId="{38E436A0-1725-4658-96F8-3B1A3F9B3FC6}" srcOrd="3" destOrd="0" presId="urn:microsoft.com/office/officeart/2005/8/layout/vList2"/>
    <dgm:cxn modelId="{972528B3-91C3-43E6-BF3F-27537B027010}" type="presParOf" srcId="{4983A814-AD83-4B39-AAD6-2C0788AA5ED5}" destId="{BB01FE5E-1E12-4DC8-9B61-33534ADDD409}" srcOrd="4" destOrd="0" presId="urn:microsoft.com/office/officeart/2005/8/layout/vList2"/>
    <dgm:cxn modelId="{4A9101FB-82C5-462B-BE01-C95E3644BBB0}" type="presParOf" srcId="{4983A814-AD83-4B39-AAD6-2C0788AA5ED5}" destId="{E2B5A68B-40B0-49FA-99B1-BEA69EC68B32}" srcOrd="5"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26EE0D51-3959-4239-B17C-7739F322220F}"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pt-BR"/>
        </a:p>
      </dgm:t>
    </dgm:pt>
    <dgm:pt modelId="{5062EC9F-1F9E-4089-A2E8-60BD58DBA97D}">
      <dgm:prSet/>
      <dgm:spPr/>
      <dgm:t>
        <a:bodyPr/>
        <a:lstStyle/>
        <a:p>
          <a:r>
            <a:rPr lang="pt-BR">
              <a:latin typeface="Arial" panose="020B0604020202020204" pitchFamily="34" charset="0"/>
              <a:cs typeface="Arial" panose="020B0604020202020204" pitchFamily="34" charset="0"/>
            </a:rPr>
            <a:t>Ao ler “uma” página:</a:t>
          </a:r>
        </a:p>
      </dgm:t>
    </dgm:pt>
    <dgm:pt modelId="{A7C422F4-66FA-4A0C-BC2D-B40924D98682}" type="parTrans" cxnId="{FDF7B941-D884-46C6-A612-5C7A15D736DA}">
      <dgm:prSet/>
      <dgm:spPr/>
      <dgm:t>
        <a:bodyPr/>
        <a:lstStyle/>
        <a:p>
          <a:endParaRPr lang="pt-BR">
            <a:latin typeface="Arial" panose="020B0604020202020204" pitchFamily="34" charset="0"/>
            <a:cs typeface="Arial" panose="020B0604020202020204" pitchFamily="34" charset="0"/>
          </a:endParaRPr>
        </a:p>
      </dgm:t>
    </dgm:pt>
    <dgm:pt modelId="{8DADCB36-CF48-4D9B-B03F-C2BC46EFE90B}" type="sibTrans" cxnId="{FDF7B941-D884-46C6-A612-5C7A15D736DA}">
      <dgm:prSet/>
      <dgm:spPr/>
      <dgm:t>
        <a:bodyPr/>
        <a:lstStyle/>
        <a:p>
          <a:endParaRPr lang="pt-BR">
            <a:latin typeface="Arial" panose="020B0604020202020204" pitchFamily="34" charset="0"/>
            <a:cs typeface="Arial" panose="020B0604020202020204" pitchFamily="34" charset="0"/>
          </a:endParaRPr>
        </a:p>
      </dgm:t>
    </dgm:pt>
    <dgm:pt modelId="{45A8107C-D20B-45C9-9E9B-13DCD8546897}">
      <dgm:prSet/>
      <dgm:spPr/>
      <dgm:t>
        <a:bodyPr/>
        <a:lstStyle/>
        <a:p>
          <a:r>
            <a:rPr lang="en-US" dirty="0">
              <a:latin typeface="Arial" panose="020B0604020202020204" pitchFamily="34" charset="0"/>
              <a:cs typeface="Arial" panose="020B0604020202020204" pitchFamily="34" charset="0"/>
            </a:rPr>
            <a:t>SQL </a:t>
          </a:r>
          <a:r>
            <a:rPr lang="en-US" dirty="0" err="1">
              <a:latin typeface="Arial" panose="020B0604020202020204" pitchFamily="34" charset="0"/>
              <a:cs typeface="Arial" panose="020B0604020202020204" pitchFamily="34" charset="0"/>
            </a:rPr>
            <a:t>tenta</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fazer</a:t>
          </a:r>
          <a:r>
            <a:rPr lang="en-US" dirty="0">
              <a:latin typeface="Arial" panose="020B0604020202020204" pitchFamily="34" charset="0"/>
              <a:cs typeface="Arial" panose="020B0604020202020204" pitchFamily="34" charset="0"/>
            </a:rPr>
            <a:t> um “ramp-up” no buffer pool (</a:t>
          </a:r>
          <a:r>
            <a:rPr lang="en-US" dirty="0" err="1">
              <a:latin typeface="Arial" panose="020B0604020202020204" pitchFamily="34" charset="0"/>
              <a:cs typeface="Arial" panose="020B0604020202020204" pitchFamily="34" charset="0"/>
            </a:rPr>
            <a:t>Entreprise</a:t>
          </a:r>
          <a:r>
            <a:rPr lang="en-US" dirty="0">
              <a:latin typeface="Arial" panose="020B0604020202020204" pitchFamily="34" charset="0"/>
              <a:cs typeface="Arial" panose="020B0604020202020204" pitchFamily="34" charset="0"/>
            </a:rPr>
            <a:t> Only </a:t>
          </a:r>
          <a:r>
            <a:rPr lang="en-US" dirty="0">
              <a:latin typeface="Arial" panose="020B0604020202020204" pitchFamily="34" charset="0"/>
              <a:cs typeface="Arial" panose="020B0604020202020204" pitchFamily="34" charset="0"/>
              <a:sym typeface="Wingdings" panose="05000000000000000000" pitchFamily="2" charset="2"/>
            </a:rPr>
            <a: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ao</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ler</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páginas</a:t>
          </a:r>
          <a:r>
            <a:rPr lang="en-US" dirty="0">
              <a:latin typeface="Arial" panose="020B0604020202020204" pitchFamily="34" charset="0"/>
              <a:cs typeface="Arial" panose="020B0604020202020204" pitchFamily="34" charset="0"/>
            </a:rPr>
            <a:t> com I/O de 64KB</a:t>
          </a:r>
          <a:endParaRPr lang="pt-BR" dirty="0">
            <a:latin typeface="Arial" panose="020B0604020202020204" pitchFamily="34" charset="0"/>
            <a:cs typeface="Arial" panose="020B0604020202020204" pitchFamily="34" charset="0"/>
          </a:endParaRPr>
        </a:p>
      </dgm:t>
    </dgm:pt>
    <dgm:pt modelId="{787BBBAA-5EBA-44F7-B651-5A26522A4BD2}" type="parTrans" cxnId="{8D75B4AB-5E17-40E0-B4BA-4085BF03B1D3}">
      <dgm:prSet/>
      <dgm:spPr/>
      <dgm:t>
        <a:bodyPr/>
        <a:lstStyle/>
        <a:p>
          <a:endParaRPr lang="pt-BR">
            <a:latin typeface="Arial" panose="020B0604020202020204" pitchFamily="34" charset="0"/>
            <a:cs typeface="Arial" panose="020B0604020202020204" pitchFamily="34" charset="0"/>
          </a:endParaRPr>
        </a:p>
      </dgm:t>
    </dgm:pt>
    <dgm:pt modelId="{8F741A00-9227-4E2B-AA8B-E5092F0C7853}" type="sibTrans" cxnId="{8D75B4AB-5E17-40E0-B4BA-4085BF03B1D3}">
      <dgm:prSet/>
      <dgm:spPr/>
      <dgm:t>
        <a:bodyPr/>
        <a:lstStyle/>
        <a:p>
          <a:endParaRPr lang="pt-BR">
            <a:latin typeface="Arial" panose="020B0604020202020204" pitchFamily="34" charset="0"/>
            <a:cs typeface="Arial" panose="020B0604020202020204" pitchFamily="34" charset="0"/>
          </a:endParaRPr>
        </a:p>
      </dgm:t>
    </dgm:pt>
    <dgm:pt modelId="{1F22E416-4B2E-4297-9B04-9DCDE3EEF354}">
      <dgm:prSet/>
      <dgm:spPr/>
      <dgm:t>
        <a:bodyPr/>
        <a:lstStyle/>
        <a:p>
          <a:r>
            <a:rPr lang="en-US" baseline="0">
              <a:latin typeface="Arial" panose="020B0604020202020204" pitchFamily="34" charset="0"/>
              <a:cs typeface="Arial" panose="020B0604020202020204" pitchFamily="34" charset="0"/>
            </a:rPr>
            <a:t>A ideia é popular o buffer pool data cache do SQL o mais rápido possível fazendo I/Os maiores pra ler mais páginas</a:t>
          </a:r>
          <a:r>
            <a:rPr lang="en-US">
              <a:latin typeface="Arial" panose="020B0604020202020204" pitchFamily="34" charset="0"/>
              <a:cs typeface="Arial" panose="020B0604020202020204" pitchFamily="34" charset="0"/>
            </a:rPr>
            <a:t>, quanto mais rápido os dados estiverem na </a:t>
          </a:r>
          <a:r>
            <a:rPr lang="pt-BR">
              <a:latin typeface="Arial" panose="020B0604020202020204" pitchFamily="34" charset="0"/>
              <a:cs typeface="Arial" panose="020B0604020202020204" pitchFamily="34" charset="0"/>
            </a:rPr>
            <a:t>memória</a:t>
          </a:r>
          <a:r>
            <a:rPr lang="en-US">
              <a:latin typeface="Arial" panose="020B0604020202020204" pitchFamily="34" charset="0"/>
              <a:cs typeface="Arial" panose="020B0604020202020204" pitchFamily="34" charset="0"/>
            </a:rPr>
            <a:t> melhor.</a:t>
          </a:r>
          <a:endParaRPr lang="pt-BR">
            <a:latin typeface="Arial" panose="020B0604020202020204" pitchFamily="34" charset="0"/>
            <a:cs typeface="Arial" panose="020B0604020202020204" pitchFamily="34" charset="0"/>
          </a:endParaRPr>
        </a:p>
      </dgm:t>
    </dgm:pt>
    <dgm:pt modelId="{A2C55FFA-59F9-40C9-88AB-02723EA3CBC7}" type="parTrans" cxnId="{6C3BDC22-E77F-4502-ACBC-BF9EE590E77A}">
      <dgm:prSet/>
      <dgm:spPr/>
      <dgm:t>
        <a:bodyPr/>
        <a:lstStyle/>
        <a:p>
          <a:endParaRPr lang="pt-BR">
            <a:latin typeface="Arial" panose="020B0604020202020204" pitchFamily="34" charset="0"/>
            <a:cs typeface="Arial" panose="020B0604020202020204" pitchFamily="34" charset="0"/>
          </a:endParaRPr>
        </a:p>
      </dgm:t>
    </dgm:pt>
    <dgm:pt modelId="{D5D642AE-4D23-4679-ABA9-AAD7FC4CAD9E}" type="sibTrans" cxnId="{6C3BDC22-E77F-4502-ACBC-BF9EE590E77A}">
      <dgm:prSet/>
      <dgm:spPr/>
      <dgm:t>
        <a:bodyPr/>
        <a:lstStyle/>
        <a:p>
          <a:endParaRPr lang="pt-BR">
            <a:latin typeface="Arial" panose="020B0604020202020204" pitchFamily="34" charset="0"/>
            <a:cs typeface="Arial" panose="020B0604020202020204" pitchFamily="34" charset="0"/>
          </a:endParaRPr>
        </a:p>
      </dgm:t>
    </dgm:pt>
    <dgm:pt modelId="{7D8042FB-E7F0-403A-89C0-19D05B0F5462}">
      <dgm:prSet/>
      <dgm:spPr/>
      <dgm:t>
        <a:bodyPr/>
        <a:lstStyle/>
        <a:p>
          <a:r>
            <a:rPr lang="en-US" baseline="0">
              <a:latin typeface="Arial" panose="020B0604020202020204" pitchFamily="34" charset="0"/>
              <a:cs typeface="Arial" panose="020B0604020202020204" pitchFamily="34" charset="0"/>
            </a:rPr>
            <a:t>Quando o “commit target” é atingido, ramp-up é desabilitado</a:t>
          </a:r>
          <a:endParaRPr lang="pt-BR">
            <a:latin typeface="Arial" panose="020B0604020202020204" pitchFamily="34" charset="0"/>
            <a:cs typeface="Arial" panose="020B0604020202020204" pitchFamily="34" charset="0"/>
          </a:endParaRPr>
        </a:p>
      </dgm:t>
    </dgm:pt>
    <dgm:pt modelId="{86D64917-FF18-44EE-A519-D309B4013532}" type="parTrans" cxnId="{D4D05BB7-2EE0-4325-A9DB-FE6F8EFE49B1}">
      <dgm:prSet/>
      <dgm:spPr/>
      <dgm:t>
        <a:bodyPr/>
        <a:lstStyle/>
        <a:p>
          <a:endParaRPr lang="pt-BR">
            <a:latin typeface="Arial" panose="020B0604020202020204" pitchFamily="34" charset="0"/>
            <a:cs typeface="Arial" panose="020B0604020202020204" pitchFamily="34" charset="0"/>
          </a:endParaRPr>
        </a:p>
      </dgm:t>
    </dgm:pt>
    <dgm:pt modelId="{66B57E02-1F02-47B1-9596-03C0F6E221BC}" type="sibTrans" cxnId="{D4D05BB7-2EE0-4325-A9DB-FE6F8EFE49B1}">
      <dgm:prSet/>
      <dgm:spPr/>
      <dgm:t>
        <a:bodyPr/>
        <a:lstStyle/>
        <a:p>
          <a:endParaRPr lang="pt-BR">
            <a:latin typeface="Arial" panose="020B0604020202020204" pitchFamily="34" charset="0"/>
            <a:cs typeface="Arial" panose="020B0604020202020204" pitchFamily="34" charset="0"/>
          </a:endParaRPr>
        </a:p>
      </dgm:t>
    </dgm:pt>
    <dgm:pt modelId="{EF8754B3-F9A4-44A0-887C-A6205D9AD5BA}" type="pres">
      <dgm:prSet presAssocID="{26EE0D51-3959-4239-B17C-7739F322220F}" presName="linear" presStyleCnt="0">
        <dgm:presLayoutVars>
          <dgm:animLvl val="lvl"/>
          <dgm:resizeHandles val="exact"/>
        </dgm:presLayoutVars>
      </dgm:prSet>
      <dgm:spPr/>
    </dgm:pt>
    <dgm:pt modelId="{9F5CFDD1-C5D8-485E-86E5-2909C1570510}" type="pres">
      <dgm:prSet presAssocID="{5062EC9F-1F9E-4089-A2E8-60BD58DBA97D}" presName="parentText" presStyleLbl="node1" presStyleIdx="0" presStyleCnt="1" custScaleY="98411">
        <dgm:presLayoutVars>
          <dgm:chMax val="0"/>
          <dgm:bulletEnabled val="1"/>
        </dgm:presLayoutVars>
      </dgm:prSet>
      <dgm:spPr/>
    </dgm:pt>
    <dgm:pt modelId="{D4DFF47C-F3A4-4977-8C81-DF3479D32A4B}" type="pres">
      <dgm:prSet presAssocID="{5062EC9F-1F9E-4089-A2E8-60BD58DBA97D}" presName="childText" presStyleLbl="revTx" presStyleIdx="0" presStyleCnt="1">
        <dgm:presLayoutVars>
          <dgm:bulletEnabled val="1"/>
        </dgm:presLayoutVars>
      </dgm:prSet>
      <dgm:spPr/>
    </dgm:pt>
  </dgm:ptLst>
  <dgm:cxnLst>
    <dgm:cxn modelId="{6C3BDC22-E77F-4502-ACBC-BF9EE590E77A}" srcId="{5062EC9F-1F9E-4089-A2E8-60BD58DBA97D}" destId="{1F22E416-4B2E-4297-9B04-9DCDE3EEF354}" srcOrd="1" destOrd="0" parTransId="{A2C55FFA-59F9-40C9-88AB-02723EA3CBC7}" sibTransId="{D5D642AE-4D23-4679-ABA9-AAD7FC4CAD9E}"/>
    <dgm:cxn modelId="{FDF7B941-D884-46C6-A612-5C7A15D736DA}" srcId="{26EE0D51-3959-4239-B17C-7739F322220F}" destId="{5062EC9F-1F9E-4089-A2E8-60BD58DBA97D}" srcOrd="0" destOrd="0" parTransId="{A7C422F4-66FA-4A0C-BC2D-B40924D98682}" sibTransId="{8DADCB36-CF48-4D9B-B03F-C2BC46EFE90B}"/>
    <dgm:cxn modelId="{9F68AF65-2108-460E-934E-CC43697CA77B}" type="presOf" srcId="{7D8042FB-E7F0-403A-89C0-19D05B0F5462}" destId="{D4DFF47C-F3A4-4977-8C81-DF3479D32A4B}" srcOrd="0" destOrd="2" presId="urn:microsoft.com/office/officeart/2005/8/layout/vList2"/>
    <dgm:cxn modelId="{B9E5C267-47B0-4F28-AFE2-2369858EF866}" type="presOf" srcId="{26EE0D51-3959-4239-B17C-7739F322220F}" destId="{EF8754B3-F9A4-44A0-887C-A6205D9AD5BA}" srcOrd="0" destOrd="0" presId="urn:microsoft.com/office/officeart/2005/8/layout/vList2"/>
    <dgm:cxn modelId="{571CB778-AEBD-4F8E-8ADD-0D90BD1F9011}" type="presOf" srcId="{45A8107C-D20B-45C9-9E9B-13DCD8546897}" destId="{D4DFF47C-F3A4-4977-8C81-DF3479D32A4B}" srcOrd="0" destOrd="0" presId="urn:microsoft.com/office/officeart/2005/8/layout/vList2"/>
    <dgm:cxn modelId="{B0D662AA-BC2A-47A3-BBDC-F76902988AF1}" type="presOf" srcId="{1F22E416-4B2E-4297-9B04-9DCDE3EEF354}" destId="{D4DFF47C-F3A4-4977-8C81-DF3479D32A4B}" srcOrd="0" destOrd="1" presId="urn:microsoft.com/office/officeart/2005/8/layout/vList2"/>
    <dgm:cxn modelId="{8D75B4AB-5E17-40E0-B4BA-4085BF03B1D3}" srcId="{5062EC9F-1F9E-4089-A2E8-60BD58DBA97D}" destId="{45A8107C-D20B-45C9-9E9B-13DCD8546897}" srcOrd="0" destOrd="0" parTransId="{787BBBAA-5EBA-44F7-B651-5A26522A4BD2}" sibTransId="{8F741A00-9227-4E2B-AA8B-E5092F0C7853}"/>
    <dgm:cxn modelId="{D4D05BB7-2EE0-4325-A9DB-FE6F8EFE49B1}" srcId="{5062EC9F-1F9E-4089-A2E8-60BD58DBA97D}" destId="{7D8042FB-E7F0-403A-89C0-19D05B0F5462}" srcOrd="2" destOrd="0" parTransId="{86D64917-FF18-44EE-A519-D309B4013532}" sibTransId="{66B57E02-1F02-47B1-9596-03C0F6E221BC}"/>
    <dgm:cxn modelId="{74CBE6D8-D7AB-416F-AC7A-759DBADEC0CC}" type="presOf" srcId="{5062EC9F-1F9E-4089-A2E8-60BD58DBA97D}" destId="{9F5CFDD1-C5D8-485E-86E5-2909C1570510}" srcOrd="0" destOrd="0" presId="urn:microsoft.com/office/officeart/2005/8/layout/vList2"/>
    <dgm:cxn modelId="{CB3AACF0-3206-420B-A54C-4E6EBF487522}" type="presParOf" srcId="{EF8754B3-F9A4-44A0-887C-A6205D9AD5BA}" destId="{9F5CFDD1-C5D8-485E-86E5-2909C1570510}" srcOrd="0" destOrd="0" presId="urn:microsoft.com/office/officeart/2005/8/layout/vList2"/>
    <dgm:cxn modelId="{4543FEB5-1015-4861-BD9E-22199C6C4EA6}" type="presParOf" srcId="{EF8754B3-F9A4-44A0-887C-A6205D9AD5BA}" destId="{D4DFF47C-F3A4-4977-8C81-DF3479D32A4B}" srcOrd="1"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8A693F9-6442-4E78-867A-49907065D664}"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pt-BR"/>
        </a:p>
      </dgm:t>
    </dgm:pt>
    <dgm:pt modelId="{A46157E2-6A3E-47BD-9FFD-887D2891C295}">
      <dgm:prSet/>
      <dgm:spPr/>
      <dgm:t>
        <a:bodyPr/>
        <a:lstStyle/>
        <a:p>
          <a:r>
            <a:rPr lang="pt-BR" dirty="0">
              <a:latin typeface="Arial" panose="020B0604020202020204" pitchFamily="34" charset="0"/>
              <a:cs typeface="Arial" panose="020B0604020202020204" pitchFamily="34" charset="0"/>
            </a:rPr>
            <a:t>Dicas configuração de nível de RAID</a:t>
          </a:r>
        </a:p>
      </dgm:t>
    </dgm:pt>
    <dgm:pt modelId="{E582C3C7-21A1-4AE5-99DB-65E380D78CAA}" type="parTrans" cxnId="{9E7A231F-3173-48A4-94E7-C57AEFFA47CA}">
      <dgm:prSet/>
      <dgm:spPr/>
      <dgm:t>
        <a:bodyPr/>
        <a:lstStyle/>
        <a:p>
          <a:endParaRPr lang="pt-BR">
            <a:latin typeface="Arial" panose="020B0604020202020204" pitchFamily="34" charset="0"/>
            <a:cs typeface="Arial" panose="020B0604020202020204" pitchFamily="34" charset="0"/>
          </a:endParaRPr>
        </a:p>
      </dgm:t>
    </dgm:pt>
    <dgm:pt modelId="{5141CCAC-A799-4580-ACD6-4A0A4F8C42AF}" type="sibTrans" cxnId="{9E7A231F-3173-48A4-94E7-C57AEFFA47CA}">
      <dgm:prSet/>
      <dgm:spPr/>
      <dgm:t>
        <a:bodyPr/>
        <a:lstStyle/>
        <a:p>
          <a:endParaRPr lang="pt-BR">
            <a:latin typeface="Arial" panose="020B0604020202020204" pitchFamily="34" charset="0"/>
            <a:cs typeface="Arial" panose="020B0604020202020204" pitchFamily="34" charset="0"/>
          </a:endParaRPr>
        </a:p>
      </dgm:t>
    </dgm:pt>
    <dgm:pt modelId="{9ADF8FD3-8B7B-4E21-91B6-E3394E373D18}">
      <dgm:prSet/>
      <dgm:spPr/>
      <dgm:t>
        <a:bodyPr/>
        <a:lstStyle/>
        <a:p>
          <a:r>
            <a:rPr lang="pt-BR" dirty="0">
              <a:latin typeface="Arial" panose="020B0604020202020204" pitchFamily="34" charset="0"/>
              <a:cs typeface="Arial" panose="020B0604020202020204" pitchFamily="34" charset="0"/>
            </a:rPr>
            <a:t>Problemas com storage </a:t>
          </a:r>
          <a:r>
            <a:rPr lang="pt-BR" dirty="0" err="1">
              <a:latin typeface="Arial" panose="020B0604020202020204" pitchFamily="34" charset="0"/>
              <a:cs typeface="Arial" panose="020B0604020202020204" pitchFamily="34" charset="0"/>
            </a:rPr>
            <a:t>vs</a:t>
          </a:r>
          <a:r>
            <a:rPr lang="pt-BR" dirty="0">
              <a:latin typeface="Arial" panose="020B0604020202020204" pitchFamily="34" charset="0"/>
              <a:cs typeface="Arial" panose="020B0604020202020204" pitchFamily="34" charset="0"/>
            </a:rPr>
            <a:t> configuração nas </a:t>
          </a:r>
          <a:r>
            <a:rPr lang="pt-BR" dirty="0" err="1">
              <a:latin typeface="Arial" panose="020B0604020202020204" pitchFamily="34" charset="0"/>
              <a:cs typeface="Arial" panose="020B0604020202020204" pitchFamily="34" charset="0"/>
            </a:rPr>
            <a:t>VMs</a:t>
          </a:r>
          <a:r>
            <a:rPr lang="pt-BR" dirty="0">
              <a:latin typeface="Arial" panose="020B0604020202020204" pitchFamily="34" charset="0"/>
              <a:cs typeface="Arial" panose="020B0604020202020204" pitchFamily="34" charset="0"/>
            </a:rPr>
            <a:t> (</a:t>
          </a:r>
          <a:r>
            <a:rPr lang="pt-BR" dirty="0" err="1">
              <a:latin typeface="Arial" panose="020B0604020202020204" pitchFamily="34" charset="0"/>
              <a:cs typeface="Arial" panose="020B0604020202020204" pitchFamily="34" charset="0"/>
            </a:rPr>
            <a:t>vmware</a:t>
          </a:r>
          <a:r>
            <a:rPr lang="pt-BR" dirty="0">
              <a:latin typeface="Arial" panose="020B0604020202020204" pitchFamily="34" charset="0"/>
              <a:cs typeface="Arial" panose="020B0604020202020204" pitchFamily="34" charset="0"/>
            </a:rPr>
            <a:t> e </a:t>
          </a:r>
          <a:r>
            <a:rPr lang="pt-BR" dirty="0" err="1">
              <a:latin typeface="Arial" panose="020B0604020202020204" pitchFamily="34" charset="0"/>
              <a:cs typeface="Arial" panose="020B0604020202020204" pitchFamily="34" charset="0"/>
            </a:rPr>
            <a:t>hyper</a:t>
          </a:r>
          <a:r>
            <a:rPr lang="pt-BR" dirty="0">
              <a:latin typeface="Arial" panose="020B0604020202020204" pitchFamily="34" charset="0"/>
              <a:cs typeface="Arial" panose="020B0604020202020204" pitchFamily="34" charset="0"/>
            </a:rPr>
            <a:t>-v)</a:t>
          </a:r>
        </a:p>
      </dgm:t>
    </dgm:pt>
    <dgm:pt modelId="{DFDBE2FC-211C-4B04-B3C7-80ED8E3EE24B}" type="parTrans" cxnId="{2E9BB060-33B6-4917-8A6D-E9C20C9E0CA1}">
      <dgm:prSet/>
      <dgm:spPr/>
      <dgm:t>
        <a:bodyPr/>
        <a:lstStyle/>
        <a:p>
          <a:endParaRPr lang="pt-BR">
            <a:latin typeface="Arial" panose="020B0604020202020204" pitchFamily="34" charset="0"/>
            <a:cs typeface="Arial" panose="020B0604020202020204" pitchFamily="34" charset="0"/>
          </a:endParaRPr>
        </a:p>
      </dgm:t>
    </dgm:pt>
    <dgm:pt modelId="{DED8FECD-3B23-4357-940F-5ECBA26F15D6}" type="sibTrans" cxnId="{2E9BB060-33B6-4917-8A6D-E9C20C9E0CA1}">
      <dgm:prSet/>
      <dgm:spPr/>
      <dgm:t>
        <a:bodyPr/>
        <a:lstStyle/>
        <a:p>
          <a:endParaRPr lang="pt-BR">
            <a:latin typeface="Arial" panose="020B0604020202020204" pitchFamily="34" charset="0"/>
            <a:cs typeface="Arial" panose="020B0604020202020204" pitchFamily="34" charset="0"/>
          </a:endParaRPr>
        </a:p>
      </dgm:t>
    </dgm:pt>
    <dgm:pt modelId="{F0E7E38D-F6C9-486F-9114-3802DF425C3B}">
      <dgm:prSet custT="1"/>
      <dgm:spPr/>
      <dgm:t>
        <a:bodyPr/>
        <a:lstStyle/>
        <a:p>
          <a:r>
            <a:rPr lang="pt-BR" sz="1600" dirty="0">
              <a:latin typeface="Arial" panose="020B0604020202020204" pitchFamily="34" charset="0"/>
              <a:cs typeface="Arial" panose="020B0604020202020204" pitchFamily="34" charset="0"/>
            </a:rPr>
            <a:t>A famosa briga do DBA dizendo que no SQL e OS </a:t>
          </a:r>
          <a:r>
            <a:rPr lang="pt-BR" sz="1600" dirty="0" err="1">
              <a:latin typeface="Arial" panose="020B0604020202020204" pitchFamily="34" charset="0"/>
              <a:cs typeface="Arial" panose="020B0604020202020204" pitchFamily="34" charset="0"/>
            </a:rPr>
            <a:t>os</a:t>
          </a:r>
          <a:r>
            <a:rPr lang="pt-BR" sz="1600" dirty="0">
              <a:latin typeface="Arial" panose="020B0604020202020204" pitchFamily="34" charset="0"/>
              <a:cs typeface="Arial" panose="020B0604020202020204" pitchFamily="34" charset="0"/>
            </a:rPr>
            <a:t> números estão ruins e o time de storage dizendo que nos gráficos da Storage tudo está ótimo!</a:t>
          </a:r>
        </a:p>
      </dgm:t>
    </dgm:pt>
    <dgm:pt modelId="{476D3B32-CE4D-48CE-9FA8-AC337917017C}" type="parTrans" cxnId="{AA91E6EC-9EB5-4342-A3B2-0D8309D76758}">
      <dgm:prSet/>
      <dgm:spPr/>
      <dgm:t>
        <a:bodyPr/>
        <a:lstStyle/>
        <a:p>
          <a:endParaRPr lang="pt-BR">
            <a:latin typeface="Arial" panose="020B0604020202020204" pitchFamily="34" charset="0"/>
            <a:cs typeface="Arial" panose="020B0604020202020204" pitchFamily="34" charset="0"/>
          </a:endParaRPr>
        </a:p>
      </dgm:t>
    </dgm:pt>
    <dgm:pt modelId="{945EDB34-8528-42FF-882D-8355AB4380BB}" type="sibTrans" cxnId="{AA91E6EC-9EB5-4342-A3B2-0D8309D76758}">
      <dgm:prSet/>
      <dgm:spPr/>
      <dgm:t>
        <a:bodyPr/>
        <a:lstStyle/>
        <a:p>
          <a:endParaRPr lang="pt-BR">
            <a:latin typeface="Arial" panose="020B0604020202020204" pitchFamily="34" charset="0"/>
            <a:cs typeface="Arial" panose="020B0604020202020204" pitchFamily="34" charset="0"/>
          </a:endParaRPr>
        </a:p>
      </dgm:t>
    </dgm:pt>
    <dgm:pt modelId="{AD980E6D-2E2A-41CC-9A7E-A30C264E338B}">
      <dgm:prSet/>
      <dgm:spPr/>
      <dgm:t>
        <a:bodyPr/>
        <a:lstStyle/>
        <a:p>
          <a:r>
            <a:rPr lang="pt-BR">
              <a:latin typeface="Arial" panose="020B0604020202020204" pitchFamily="34" charset="0"/>
              <a:cs typeface="Arial" panose="020B0604020202020204" pitchFamily="34" charset="0"/>
            </a:rPr>
            <a:t>Como um servidor se “conecta” a uma storage e como configurar isso?</a:t>
          </a:r>
        </a:p>
      </dgm:t>
    </dgm:pt>
    <dgm:pt modelId="{7E633081-5F98-4D12-9DEA-41D96BFE4429}" type="parTrans" cxnId="{7EF7EEF5-47B1-47A6-BD10-C2A3816CE063}">
      <dgm:prSet/>
      <dgm:spPr/>
      <dgm:t>
        <a:bodyPr/>
        <a:lstStyle/>
        <a:p>
          <a:endParaRPr lang="pt-BR">
            <a:latin typeface="Arial" panose="020B0604020202020204" pitchFamily="34" charset="0"/>
            <a:cs typeface="Arial" panose="020B0604020202020204" pitchFamily="34" charset="0"/>
          </a:endParaRPr>
        </a:p>
      </dgm:t>
    </dgm:pt>
    <dgm:pt modelId="{117C281F-8F74-4183-A569-E678D2FB1FDB}" type="sibTrans" cxnId="{7EF7EEF5-47B1-47A6-BD10-C2A3816CE063}">
      <dgm:prSet/>
      <dgm:spPr/>
      <dgm:t>
        <a:bodyPr/>
        <a:lstStyle/>
        <a:p>
          <a:endParaRPr lang="pt-BR">
            <a:latin typeface="Arial" panose="020B0604020202020204" pitchFamily="34" charset="0"/>
            <a:cs typeface="Arial" panose="020B0604020202020204" pitchFamily="34" charset="0"/>
          </a:endParaRPr>
        </a:p>
      </dgm:t>
    </dgm:pt>
    <dgm:pt modelId="{A9FB7635-364F-4863-8D70-8E07F6D3193E}">
      <dgm:prSet custT="1"/>
      <dgm:spPr/>
      <dgm:t>
        <a:bodyPr/>
        <a:lstStyle/>
        <a:p>
          <a:r>
            <a:rPr lang="en-US" sz="1600" dirty="0">
              <a:latin typeface="Arial" panose="020B0604020202020204" pitchFamily="34" charset="0"/>
              <a:cs typeface="Arial" panose="020B0604020202020204" pitchFamily="34" charset="0"/>
            </a:rPr>
            <a:t>Parallel Disk Attachment </a:t>
          </a:r>
          <a:endParaRPr lang="pt-BR" sz="1600" dirty="0">
            <a:latin typeface="Arial" panose="020B0604020202020204" pitchFamily="34" charset="0"/>
            <a:cs typeface="Arial" panose="020B0604020202020204" pitchFamily="34" charset="0"/>
          </a:endParaRPr>
        </a:p>
      </dgm:t>
    </dgm:pt>
    <dgm:pt modelId="{53F62431-F681-4CD8-8884-25CAA3B5112D}" type="parTrans" cxnId="{3417DAC7-DFF4-4BAE-9773-9518669021CD}">
      <dgm:prSet/>
      <dgm:spPr/>
      <dgm:t>
        <a:bodyPr/>
        <a:lstStyle/>
        <a:p>
          <a:endParaRPr lang="pt-BR">
            <a:latin typeface="Arial" panose="020B0604020202020204" pitchFamily="34" charset="0"/>
            <a:cs typeface="Arial" panose="020B0604020202020204" pitchFamily="34" charset="0"/>
          </a:endParaRPr>
        </a:p>
      </dgm:t>
    </dgm:pt>
    <dgm:pt modelId="{26E4C7AE-2EBE-41EC-B0C4-361D15A5431E}" type="sibTrans" cxnId="{3417DAC7-DFF4-4BAE-9773-9518669021CD}">
      <dgm:prSet/>
      <dgm:spPr/>
      <dgm:t>
        <a:bodyPr/>
        <a:lstStyle/>
        <a:p>
          <a:endParaRPr lang="pt-BR">
            <a:latin typeface="Arial" panose="020B0604020202020204" pitchFamily="34" charset="0"/>
            <a:cs typeface="Arial" panose="020B0604020202020204" pitchFamily="34" charset="0"/>
          </a:endParaRPr>
        </a:p>
      </dgm:t>
    </dgm:pt>
    <dgm:pt modelId="{5DD8F6D6-BAEA-483D-9145-D092CC997F5F}">
      <dgm:prSet custT="1"/>
      <dgm:spPr/>
      <dgm:t>
        <a:bodyPr/>
        <a:lstStyle/>
        <a:p>
          <a:r>
            <a:rPr lang="en-US" sz="1600" dirty="0">
              <a:latin typeface="Arial" panose="020B0604020202020204" pitchFamily="34" charset="0"/>
              <a:cs typeface="Arial" panose="020B0604020202020204" pitchFamily="34" charset="0"/>
            </a:rPr>
            <a:t>SCSI, ATA</a:t>
          </a:r>
          <a:endParaRPr lang="pt-BR" sz="1600" dirty="0">
            <a:latin typeface="Arial" panose="020B0604020202020204" pitchFamily="34" charset="0"/>
            <a:cs typeface="Arial" panose="020B0604020202020204" pitchFamily="34" charset="0"/>
          </a:endParaRPr>
        </a:p>
      </dgm:t>
    </dgm:pt>
    <dgm:pt modelId="{0FBA13B7-748A-4E53-B5B5-8BFDEDF8EF96}" type="parTrans" cxnId="{AF6FA52A-99A6-42DB-A339-F34270F58AE9}">
      <dgm:prSet/>
      <dgm:spPr/>
      <dgm:t>
        <a:bodyPr/>
        <a:lstStyle/>
        <a:p>
          <a:endParaRPr lang="pt-BR">
            <a:latin typeface="Arial" panose="020B0604020202020204" pitchFamily="34" charset="0"/>
            <a:cs typeface="Arial" panose="020B0604020202020204" pitchFamily="34" charset="0"/>
          </a:endParaRPr>
        </a:p>
      </dgm:t>
    </dgm:pt>
    <dgm:pt modelId="{88A488E3-A328-4828-84AB-CC7921BF0438}" type="sibTrans" cxnId="{AF6FA52A-99A6-42DB-A339-F34270F58AE9}">
      <dgm:prSet/>
      <dgm:spPr/>
      <dgm:t>
        <a:bodyPr/>
        <a:lstStyle/>
        <a:p>
          <a:endParaRPr lang="pt-BR">
            <a:latin typeface="Arial" panose="020B0604020202020204" pitchFamily="34" charset="0"/>
            <a:cs typeface="Arial" panose="020B0604020202020204" pitchFamily="34" charset="0"/>
          </a:endParaRPr>
        </a:p>
      </dgm:t>
    </dgm:pt>
    <dgm:pt modelId="{6B7D121A-EAC8-43FC-96C2-01A8993EA201}">
      <dgm:prSet custT="1"/>
      <dgm:spPr/>
      <dgm:t>
        <a:bodyPr/>
        <a:lstStyle/>
        <a:p>
          <a:r>
            <a:rPr lang="en-US" sz="1600" dirty="0">
              <a:latin typeface="Arial" panose="020B0604020202020204" pitchFamily="34" charset="0"/>
              <a:cs typeface="Arial" panose="020B0604020202020204" pitchFamily="34" charset="0"/>
            </a:rPr>
            <a:t>Serial Disk Attachment</a:t>
          </a:r>
          <a:endParaRPr lang="pt-BR" sz="1600" dirty="0">
            <a:latin typeface="Arial" panose="020B0604020202020204" pitchFamily="34" charset="0"/>
            <a:cs typeface="Arial" panose="020B0604020202020204" pitchFamily="34" charset="0"/>
          </a:endParaRPr>
        </a:p>
      </dgm:t>
    </dgm:pt>
    <dgm:pt modelId="{7AADCB15-4F74-43CE-98EA-ACBE2D38B457}" type="parTrans" cxnId="{23B06478-6CD8-464C-8172-0EC576029E97}">
      <dgm:prSet/>
      <dgm:spPr/>
      <dgm:t>
        <a:bodyPr/>
        <a:lstStyle/>
        <a:p>
          <a:endParaRPr lang="pt-BR">
            <a:latin typeface="Arial" panose="020B0604020202020204" pitchFamily="34" charset="0"/>
            <a:cs typeface="Arial" panose="020B0604020202020204" pitchFamily="34" charset="0"/>
          </a:endParaRPr>
        </a:p>
      </dgm:t>
    </dgm:pt>
    <dgm:pt modelId="{EEC5BBBC-0450-4963-AB70-40B67F9222EB}" type="sibTrans" cxnId="{23B06478-6CD8-464C-8172-0EC576029E97}">
      <dgm:prSet/>
      <dgm:spPr/>
      <dgm:t>
        <a:bodyPr/>
        <a:lstStyle/>
        <a:p>
          <a:endParaRPr lang="pt-BR">
            <a:latin typeface="Arial" panose="020B0604020202020204" pitchFamily="34" charset="0"/>
            <a:cs typeface="Arial" panose="020B0604020202020204" pitchFamily="34" charset="0"/>
          </a:endParaRPr>
        </a:p>
      </dgm:t>
    </dgm:pt>
    <dgm:pt modelId="{E2769C9A-65AF-4A6C-8A4B-64CC43D829C6}">
      <dgm:prSet custT="1"/>
      <dgm:spPr/>
      <dgm:t>
        <a:bodyPr/>
        <a:lstStyle/>
        <a:p>
          <a:r>
            <a:rPr lang="en-US" sz="1600" dirty="0">
              <a:latin typeface="Arial" panose="020B0604020202020204" pitchFamily="34" charset="0"/>
              <a:cs typeface="Arial" panose="020B0604020202020204" pitchFamily="34" charset="0"/>
            </a:rPr>
            <a:t>FC, SATA, SAS</a:t>
          </a:r>
          <a:endParaRPr lang="pt-BR" sz="1600" dirty="0">
            <a:latin typeface="Arial" panose="020B0604020202020204" pitchFamily="34" charset="0"/>
            <a:cs typeface="Arial" panose="020B0604020202020204" pitchFamily="34" charset="0"/>
          </a:endParaRPr>
        </a:p>
      </dgm:t>
    </dgm:pt>
    <dgm:pt modelId="{C2D31843-D02D-422A-B905-FC918EDDDF90}" type="parTrans" cxnId="{BFFD7272-7475-40ED-9802-CF32F7C71DD7}">
      <dgm:prSet/>
      <dgm:spPr/>
      <dgm:t>
        <a:bodyPr/>
        <a:lstStyle/>
        <a:p>
          <a:endParaRPr lang="pt-BR">
            <a:latin typeface="Arial" panose="020B0604020202020204" pitchFamily="34" charset="0"/>
            <a:cs typeface="Arial" panose="020B0604020202020204" pitchFamily="34" charset="0"/>
          </a:endParaRPr>
        </a:p>
      </dgm:t>
    </dgm:pt>
    <dgm:pt modelId="{F3FD6CF4-4765-487C-9599-A8FF0B2BD2A9}" type="sibTrans" cxnId="{BFFD7272-7475-40ED-9802-CF32F7C71DD7}">
      <dgm:prSet/>
      <dgm:spPr/>
      <dgm:t>
        <a:bodyPr/>
        <a:lstStyle/>
        <a:p>
          <a:endParaRPr lang="pt-BR">
            <a:latin typeface="Arial" panose="020B0604020202020204" pitchFamily="34" charset="0"/>
            <a:cs typeface="Arial" panose="020B0604020202020204" pitchFamily="34" charset="0"/>
          </a:endParaRPr>
        </a:p>
      </dgm:t>
    </dgm:pt>
    <dgm:pt modelId="{1BCF4161-0144-4647-8F3E-2858DC9C5B80}">
      <dgm:prSet custT="1"/>
      <dgm:spPr/>
      <dgm:t>
        <a:bodyPr/>
        <a:lstStyle/>
        <a:p>
          <a:r>
            <a:rPr lang="en-US" sz="1600" dirty="0">
              <a:latin typeface="Arial" panose="020B0604020202020204" pitchFamily="34" charset="0"/>
              <a:cs typeface="Arial" panose="020B0604020202020204" pitchFamily="34" charset="0"/>
            </a:rPr>
            <a:t>Controller (</a:t>
          </a:r>
          <a:r>
            <a:rPr lang="en-US" sz="1600" dirty="0" err="1">
              <a:latin typeface="Arial" panose="020B0604020202020204" pitchFamily="34" charset="0"/>
              <a:cs typeface="Arial" panose="020B0604020202020204" pitchFamily="34" charset="0"/>
            </a:rPr>
            <a:t>Controladora</a:t>
          </a:r>
          <a:r>
            <a:rPr lang="en-US" sz="1600" dirty="0">
              <a:latin typeface="Arial" panose="020B0604020202020204" pitchFamily="34" charset="0"/>
              <a:cs typeface="Arial" panose="020B0604020202020204" pitchFamily="34" charset="0"/>
            </a:rPr>
            <a:t>)</a:t>
          </a:r>
          <a:endParaRPr lang="pt-BR" sz="1600" dirty="0">
            <a:latin typeface="Arial" panose="020B0604020202020204" pitchFamily="34" charset="0"/>
            <a:cs typeface="Arial" panose="020B0604020202020204" pitchFamily="34" charset="0"/>
          </a:endParaRPr>
        </a:p>
      </dgm:t>
    </dgm:pt>
    <dgm:pt modelId="{10081E17-140D-4B4A-890F-0F0BF3F800D7}" type="parTrans" cxnId="{46832E4F-A1B8-4F97-871A-B4E807A840D7}">
      <dgm:prSet/>
      <dgm:spPr/>
      <dgm:t>
        <a:bodyPr/>
        <a:lstStyle/>
        <a:p>
          <a:endParaRPr lang="pt-BR">
            <a:latin typeface="Arial" panose="020B0604020202020204" pitchFamily="34" charset="0"/>
            <a:cs typeface="Arial" panose="020B0604020202020204" pitchFamily="34" charset="0"/>
          </a:endParaRPr>
        </a:p>
      </dgm:t>
    </dgm:pt>
    <dgm:pt modelId="{150D96E4-1AFB-4724-8AAD-EC0D6C7E833E}" type="sibTrans" cxnId="{46832E4F-A1B8-4F97-871A-B4E807A840D7}">
      <dgm:prSet/>
      <dgm:spPr/>
      <dgm:t>
        <a:bodyPr/>
        <a:lstStyle/>
        <a:p>
          <a:endParaRPr lang="pt-BR">
            <a:latin typeface="Arial" panose="020B0604020202020204" pitchFamily="34" charset="0"/>
            <a:cs typeface="Arial" panose="020B0604020202020204" pitchFamily="34" charset="0"/>
          </a:endParaRPr>
        </a:p>
      </dgm:t>
    </dgm:pt>
    <dgm:pt modelId="{9AA975C0-9D6B-4710-8FCD-2FB739B2F63E}">
      <dgm:prSet custT="1"/>
      <dgm:spPr/>
      <dgm:t>
        <a:bodyPr/>
        <a:lstStyle/>
        <a:p>
          <a:r>
            <a:rPr lang="en-US" sz="1600" dirty="0" err="1">
              <a:latin typeface="Arial" panose="020B0604020202020204" pitchFamily="34" charset="0"/>
              <a:cs typeface="Arial" panose="020B0604020202020204" pitchFamily="34" charset="0"/>
            </a:rPr>
            <a:t>Dedicada</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ou</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controladora</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compatilhada</a:t>
          </a:r>
          <a:endParaRPr lang="pt-BR" sz="1600" dirty="0">
            <a:latin typeface="Arial" panose="020B0604020202020204" pitchFamily="34" charset="0"/>
            <a:cs typeface="Arial" panose="020B0604020202020204" pitchFamily="34" charset="0"/>
          </a:endParaRPr>
        </a:p>
      </dgm:t>
    </dgm:pt>
    <dgm:pt modelId="{B07AB6B6-2094-4DD4-BE6A-41E521A49B05}" type="parTrans" cxnId="{8A00D20F-03D1-43CE-B575-54C30A9AAD14}">
      <dgm:prSet/>
      <dgm:spPr/>
      <dgm:t>
        <a:bodyPr/>
        <a:lstStyle/>
        <a:p>
          <a:endParaRPr lang="pt-BR">
            <a:latin typeface="Arial" panose="020B0604020202020204" pitchFamily="34" charset="0"/>
            <a:cs typeface="Arial" panose="020B0604020202020204" pitchFamily="34" charset="0"/>
          </a:endParaRPr>
        </a:p>
      </dgm:t>
    </dgm:pt>
    <dgm:pt modelId="{FD51A5D9-66C0-4AEF-A669-466C07A1E5D6}" type="sibTrans" cxnId="{8A00D20F-03D1-43CE-B575-54C30A9AAD14}">
      <dgm:prSet/>
      <dgm:spPr/>
      <dgm:t>
        <a:bodyPr/>
        <a:lstStyle/>
        <a:p>
          <a:endParaRPr lang="pt-BR">
            <a:latin typeface="Arial" panose="020B0604020202020204" pitchFamily="34" charset="0"/>
            <a:cs typeface="Arial" panose="020B0604020202020204" pitchFamily="34" charset="0"/>
          </a:endParaRPr>
        </a:p>
      </dgm:t>
    </dgm:pt>
    <dgm:pt modelId="{2A3FFE2D-404C-46FE-BC27-3E18EA49E45B}">
      <dgm:prSet custT="1"/>
      <dgm:spPr/>
      <dgm:t>
        <a:bodyPr/>
        <a:lstStyle/>
        <a:p>
          <a:r>
            <a:rPr lang="en-US" sz="1600" dirty="0" err="1">
              <a:latin typeface="Arial" panose="020B0604020202020204" pitchFamily="34" charset="0"/>
              <a:cs typeface="Arial" panose="020B0604020202020204" pitchFamily="34" charset="0"/>
            </a:rPr>
            <a:t>Componentes</a:t>
          </a:r>
          <a:r>
            <a:rPr lang="en-US" sz="1600" dirty="0">
              <a:latin typeface="Arial" panose="020B0604020202020204" pitchFamily="34" charset="0"/>
              <a:cs typeface="Arial" panose="020B0604020202020204" pitchFamily="34" charset="0"/>
            </a:rPr>
            <a:t> de rede entre discos e o </a:t>
          </a:r>
          <a:r>
            <a:rPr lang="en-US" sz="1600" dirty="0" err="1">
              <a:latin typeface="Arial" panose="020B0604020202020204" pitchFamily="34" charset="0"/>
              <a:cs typeface="Arial" panose="020B0604020202020204" pitchFamily="34" charset="0"/>
            </a:rPr>
            <a:t>servidor</a:t>
          </a:r>
          <a:r>
            <a:rPr lang="en-US" sz="1600" dirty="0">
              <a:latin typeface="Arial" panose="020B0604020202020204" pitchFamily="34" charset="0"/>
              <a:cs typeface="Arial" panose="020B0604020202020204" pitchFamily="34" charset="0"/>
            </a:rPr>
            <a:t> (SAN -&gt; </a:t>
          </a:r>
          <a:r>
            <a:rPr lang="en-US" sz="1600" u="sng" dirty="0">
              <a:latin typeface="Arial" panose="020B0604020202020204" pitchFamily="34" charset="0"/>
              <a:cs typeface="Arial" panose="020B0604020202020204" pitchFamily="34" charset="0"/>
            </a:rPr>
            <a:t>S</a:t>
          </a:r>
          <a:r>
            <a:rPr lang="en-US" sz="1600" dirty="0">
              <a:latin typeface="Arial" panose="020B0604020202020204" pitchFamily="34" charset="0"/>
              <a:cs typeface="Arial" panose="020B0604020202020204" pitchFamily="34" charset="0"/>
            </a:rPr>
            <a:t>torage </a:t>
          </a:r>
          <a:r>
            <a:rPr lang="en-US" sz="1600" u="sng" dirty="0">
              <a:latin typeface="Arial" panose="020B0604020202020204" pitchFamily="34" charset="0"/>
              <a:cs typeface="Arial" panose="020B0604020202020204" pitchFamily="34" charset="0"/>
            </a:rPr>
            <a:t>A</a:t>
          </a:r>
          <a:r>
            <a:rPr lang="en-US" sz="1600" dirty="0">
              <a:latin typeface="Arial" panose="020B0604020202020204" pitchFamily="34" charset="0"/>
              <a:cs typeface="Arial" panose="020B0604020202020204" pitchFamily="34" charset="0"/>
            </a:rPr>
            <a:t>rea </a:t>
          </a:r>
          <a:r>
            <a:rPr lang="en-US" sz="1600" u="sng" dirty="0">
              <a:latin typeface="Arial" panose="020B0604020202020204" pitchFamily="34" charset="0"/>
              <a:cs typeface="Arial" panose="020B0604020202020204" pitchFamily="34" charset="0"/>
            </a:rPr>
            <a:t>N</a:t>
          </a:r>
          <a:r>
            <a:rPr lang="en-US" sz="1600" dirty="0">
              <a:latin typeface="Arial" panose="020B0604020202020204" pitchFamily="34" charset="0"/>
              <a:cs typeface="Arial" panose="020B0604020202020204" pitchFamily="34" charset="0"/>
            </a:rPr>
            <a:t>etwork)</a:t>
          </a:r>
          <a:endParaRPr lang="pt-BR" sz="1600" dirty="0">
            <a:latin typeface="Arial" panose="020B0604020202020204" pitchFamily="34" charset="0"/>
            <a:cs typeface="Arial" panose="020B0604020202020204" pitchFamily="34" charset="0"/>
          </a:endParaRPr>
        </a:p>
      </dgm:t>
    </dgm:pt>
    <dgm:pt modelId="{F1178DE2-B5ED-4296-B855-5C887AD5E645}" type="parTrans" cxnId="{FD958779-4DCE-46B4-95EA-98F3E9790FF2}">
      <dgm:prSet/>
      <dgm:spPr/>
      <dgm:t>
        <a:bodyPr/>
        <a:lstStyle/>
        <a:p>
          <a:endParaRPr lang="pt-BR">
            <a:latin typeface="Arial" panose="020B0604020202020204" pitchFamily="34" charset="0"/>
            <a:cs typeface="Arial" panose="020B0604020202020204" pitchFamily="34" charset="0"/>
          </a:endParaRPr>
        </a:p>
      </dgm:t>
    </dgm:pt>
    <dgm:pt modelId="{3B6C5FDC-DC8D-45EC-AD3D-997C72F3AF01}" type="sibTrans" cxnId="{FD958779-4DCE-46B4-95EA-98F3E9790FF2}">
      <dgm:prSet/>
      <dgm:spPr/>
      <dgm:t>
        <a:bodyPr/>
        <a:lstStyle/>
        <a:p>
          <a:endParaRPr lang="pt-BR">
            <a:latin typeface="Arial" panose="020B0604020202020204" pitchFamily="34" charset="0"/>
            <a:cs typeface="Arial" panose="020B0604020202020204" pitchFamily="34" charset="0"/>
          </a:endParaRPr>
        </a:p>
      </dgm:t>
    </dgm:pt>
    <dgm:pt modelId="{3C1E9135-2244-4580-BFCC-D8C3BBC92B10}">
      <dgm:prSet custT="1"/>
      <dgm:spPr/>
      <dgm:t>
        <a:bodyPr/>
        <a:lstStyle/>
        <a:p>
          <a:r>
            <a:rPr lang="en-US" sz="1600" dirty="0">
              <a:latin typeface="Arial" panose="020B0604020202020204" pitchFamily="34" charset="0"/>
              <a:cs typeface="Arial" panose="020B0604020202020204" pitchFamily="34" charset="0"/>
            </a:rPr>
            <a:t>Server Remote Attachment</a:t>
          </a:r>
          <a:endParaRPr lang="pt-BR" sz="1600" dirty="0">
            <a:latin typeface="Arial" panose="020B0604020202020204" pitchFamily="34" charset="0"/>
            <a:cs typeface="Arial" panose="020B0604020202020204" pitchFamily="34" charset="0"/>
          </a:endParaRPr>
        </a:p>
      </dgm:t>
    </dgm:pt>
    <dgm:pt modelId="{4564A28F-0DA6-4F64-84D8-2F04C9279375}" type="parTrans" cxnId="{93349438-224F-4622-A69C-C683B5A4D01A}">
      <dgm:prSet/>
      <dgm:spPr/>
      <dgm:t>
        <a:bodyPr/>
        <a:lstStyle/>
        <a:p>
          <a:endParaRPr lang="pt-BR">
            <a:latin typeface="Arial" panose="020B0604020202020204" pitchFamily="34" charset="0"/>
            <a:cs typeface="Arial" panose="020B0604020202020204" pitchFamily="34" charset="0"/>
          </a:endParaRPr>
        </a:p>
      </dgm:t>
    </dgm:pt>
    <dgm:pt modelId="{B7ED554D-D345-4989-B39D-2E0FEBBE0240}" type="sibTrans" cxnId="{93349438-224F-4622-A69C-C683B5A4D01A}">
      <dgm:prSet/>
      <dgm:spPr/>
      <dgm:t>
        <a:bodyPr/>
        <a:lstStyle/>
        <a:p>
          <a:endParaRPr lang="pt-BR">
            <a:latin typeface="Arial" panose="020B0604020202020204" pitchFamily="34" charset="0"/>
            <a:cs typeface="Arial" panose="020B0604020202020204" pitchFamily="34" charset="0"/>
          </a:endParaRPr>
        </a:p>
      </dgm:t>
    </dgm:pt>
    <dgm:pt modelId="{597F0615-7986-4288-B22A-664CBF0D23DD}">
      <dgm:prSet custT="1"/>
      <dgm:spPr/>
      <dgm:t>
        <a:bodyPr/>
        <a:lstStyle/>
        <a:p>
          <a:r>
            <a:rPr lang="en-US" sz="1600" dirty="0">
              <a:latin typeface="Arial" panose="020B0604020202020204" pitchFamily="34" charset="0"/>
              <a:cs typeface="Arial" panose="020B0604020202020204" pitchFamily="34" charset="0"/>
            </a:rPr>
            <a:t>File Access: NAS:  SMB, CIFS, NFS</a:t>
          </a:r>
          <a:endParaRPr lang="pt-BR" sz="1600" dirty="0">
            <a:latin typeface="Arial" panose="020B0604020202020204" pitchFamily="34" charset="0"/>
            <a:cs typeface="Arial" panose="020B0604020202020204" pitchFamily="34" charset="0"/>
          </a:endParaRPr>
        </a:p>
      </dgm:t>
    </dgm:pt>
    <dgm:pt modelId="{7BD2888C-68D0-470A-A222-5FB470E14BE6}" type="parTrans" cxnId="{14B6B91B-0E5D-41AD-BA6C-9482F88F1E47}">
      <dgm:prSet/>
      <dgm:spPr/>
      <dgm:t>
        <a:bodyPr/>
        <a:lstStyle/>
        <a:p>
          <a:endParaRPr lang="pt-BR">
            <a:latin typeface="Arial" panose="020B0604020202020204" pitchFamily="34" charset="0"/>
            <a:cs typeface="Arial" panose="020B0604020202020204" pitchFamily="34" charset="0"/>
          </a:endParaRPr>
        </a:p>
      </dgm:t>
    </dgm:pt>
    <dgm:pt modelId="{33E48F30-E78E-4220-BCF5-03753A1CBA22}" type="sibTrans" cxnId="{14B6B91B-0E5D-41AD-BA6C-9482F88F1E47}">
      <dgm:prSet/>
      <dgm:spPr/>
      <dgm:t>
        <a:bodyPr/>
        <a:lstStyle/>
        <a:p>
          <a:endParaRPr lang="pt-BR">
            <a:latin typeface="Arial" panose="020B0604020202020204" pitchFamily="34" charset="0"/>
            <a:cs typeface="Arial" panose="020B0604020202020204" pitchFamily="34" charset="0"/>
          </a:endParaRPr>
        </a:p>
      </dgm:t>
    </dgm:pt>
    <dgm:pt modelId="{79276D35-4192-4B9B-911E-F6D1694B0F6E}">
      <dgm:prSet custT="1"/>
      <dgm:spPr/>
      <dgm:t>
        <a:bodyPr/>
        <a:lstStyle/>
        <a:p>
          <a:r>
            <a:rPr lang="en-US" sz="1600" dirty="0">
              <a:latin typeface="Arial" panose="020B0604020202020204" pitchFamily="34" charset="0"/>
              <a:cs typeface="Arial" panose="020B0604020202020204" pitchFamily="34" charset="0"/>
            </a:rPr>
            <a:t>Block Level: iSCSI, </a:t>
          </a:r>
          <a:r>
            <a:rPr lang="en-US" sz="1600" dirty="0" err="1">
              <a:latin typeface="Arial" panose="020B0604020202020204" pitchFamily="34" charset="0"/>
              <a:cs typeface="Arial" panose="020B0604020202020204" pitchFamily="34" charset="0"/>
            </a:rPr>
            <a:t>Fibre</a:t>
          </a:r>
          <a:r>
            <a:rPr lang="en-US" sz="1600" dirty="0">
              <a:latin typeface="Arial" panose="020B0604020202020204" pitchFamily="34" charset="0"/>
              <a:cs typeface="Arial" panose="020B0604020202020204" pitchFamily="34" charset="0"/>
            </a:rPr>
            <a:t> Channel</a:t>
          </a:r>
          <a:endParaRPr lang="pt-BR" sz="1600" dirty="0">
            <a:latin typeface="Arial" panose="020B0604020202020204" pitchFamily="34" charset="0"/>
            <a:cs typeface="Arial" panose="020B0604020202020204" pitchFamily="34" charset="0"/>
          </a:endParaRPr>
        </a:p>
      </dgm:t>
    </dgm:pt>
    <dgm:pt modelId="{DD2A95FA-C025-4004-B2C6-77BA97492CA8}" type="parTrans" cxnId="{066D31A9-3B70-43DC-940F-3BCDF1D8FFF4}">
      <dgm:prSet/>
      <dgm:spPr/>
      <dgm:t>
        <a:bodyPr/>
        <a:lstStyle/>
        <a:p>
          <a:endParaRPr lang="pt-BR">
            <a:latin typeface="Arial" panose="020B0604020202020204" pitchFamily="34" charset="0"/>
            <a:cs typeface="Arial" panose="020B0604020202020204" pitchFamily="34" charset="0"/>
          </a:endParaRPr>
        </a:p>
      </dgm:t>
    </dgm:pt>
    <dgm:pt modelId="{05AFFB5E-DE3B-403F-B395-6C22E0B62711}" type="sibTrans" cxnId="{066D31A9-3B70-43DC-940F-3BCDF1D8FFF4}">
      <dgm:prSet/>
      <dgm:spPr/>
      <dgm:t>
        <a:bodyPr/>
        <a:lstStyle/>
        <a:p>
          <a:endParaRPr lang="pt-BR">
            <a:latin typeface="Arial" panose="020B0604020202020204" pitchFamily="34" charset="0"/>
            <a:cs typeface="Arial" panose="020B0604020202020204" pitchFamily="34" charset="0"/>
          </a:endParaRPr>
        </a:p>
      </dgm:t>
    </dgm:pt>
    <dgm:pt modelId="{EEE88DDC-52BE-4D2F-9ED9-C2BE367960A5}">
      <dgm:prSet custT="1"/>
      <dgm:spPr/>
      <dgm:t>
        <a:bodyPr/>
        <a:lstStyle/>
        <a:p>
          <a:r>
            <a:rPr lang="pt-BR" sz="1600" u="sng" dirty="0">
              <a:latin typeface="Arial" panose="020B0604020202020204" pitchFamily="34" charset="0"/>
              <a:cs typeface="Arial" panose="020B0604020202020204" pitchFamily="34" charset="0"/>
            </a:rPr>
            <a:t>H</a:t>
          </a:r>
          <a:r>
            <a:rPr lang="pt-BR" sz="1600" dirty="0">
              <a:latin typeface="Arial" panose="020B0604020202020204" pitchFamily="34" charset="0"/>
              <a:cs typeface="Arial" panose="020B0604020202020204" pitchFamily="34" charset="0"/>
            </a:rPr>
            <a:t>ost </a:t>
          </a:r>
          <a:r>
            <a:rPr lang="pt-BR" sz="1600" u="sng" dirty="0">
              <a:latin typeface="Arial" panose="020B0604020202020204" pitchFamily="34" charset="0"/>
              <a:cs typeface="Arial" panose="020B0604020202020204" pitchFamily="34" charset="0"/>
            </a:rPr>
            <a:t>B</a:t>
          </a:r>
          <a:r>
            <a:rPr lang="pt-BR" sz="1600" dirty="0">
              <a:latin typeface="Arial" panose="020B0604020202020204" pitchFamily="34" charset="0"/>
              <a:cs typeface="Arial" panose="020B0604020202020204" pitchFamily="34" charset="0"/>
            </a:rPr>
            <a:t>us </a:t>
          </a:r>
          <a:r>
            <a:rPr lang="pt-BR" sz="1600" u="sng" dirty="0" err="1">
              <a:latin typeface="Arial" panose="020B0604020202020204" pitchFamily="34" charset="0"/>
              <a:cs typeface="Arial" panose="020B0604020202020204" pitchFamily="34" charset="0"/>
            </a:rPr>
            <a:t>A</a:t>
          </a:r>
          <a:r>
            <a:rPr lang="pt-BR" sz="1600" dirty="0" err="1">
              <a:latin typeface="Arial" panose="020B0604020202020204" pitchFamily="34" charset="0"/>
              <a:cs typeface="Arial" panose="020B0604020202020204" pitchFamily="34" charset="0"/>
            </a:rPr>
            <a:t>dapters</a:t>
          </a:r>
          <a:r>
            <a:rPr lang="pt-BR" sz="1600" dirty="0">
              <a:latin typeface="Arial" panose="020B0604020202020204" pitchFamily="34" charset="0"/>
              <a:cs typeface="Arial" panose="020B0604020202020204" pitchFamily="34" charset="0"/>
            </a:rPr>
            <a:t> (HBAs) - HBA </a:t>
          </a:r>
          <a:r>
            <a:rPr lang="pt-BR" sz="1600" dirty="0" err="1">
              <a:latin typeface="Arial" panose="020B0604020202020204" pitchFamily="34" charset="0"/>
              <a:cs typeface="Arial" panose="020B0604020202020204" pitchFamily="34" charset="0"/>
            </a:rPr>
            <a:t>Queue</a:t>
          </a:r>
          <a:r>
            <a:rPr lang="pt-BR" sz="1600" dirty="0">
              <a:latin typeface="Arial" panose="020B0604020202020204" pitchFamily="34" charset="0"/>
              <a:cs typeface="Arial" panose="020B0604020202020204" pitchFamily="34" charset="0"/>
            </a:rPr>
            <a:t> </a:t>
          </a:r>
          <a:r>
            <a:rPr lang="pt-BR" sz="1600" dirty="0" err="1">
              <a:latin typeface="Arial" panose="020B0604020202020204" pitchFamily="34" charset="0"/>
              <a:cs typeface="Arial" panose="020B0604020202020204" pitchFamily="34" charset="0"/>
            </a:rPr>
            <a:t>Depth</a:t>
          </a:r>
          <a:endParaRPr lang="pt-BR" sz="1600" dirty="0">
            <a:latin typeface="Arial" panose="020B0604020202020204" pitchFamily="34" charset="0"/>
            <a:cs typeface="Arial" panose="020B0604020202020204" pitchFamily="34" charset="0"/>
          </a:endParaRPr>
        </a:p>
      </dgm:t>
    </dgm:pt>
    <dgm:pt modelId="{52F866B3-CA40-4950-8CF0-A025E20C7D32}" type="parTrans" cxnId="{8FBFAE76-14CB-4D44-82EE-95E75C8DD983}">
      <dgm:prSet/>
      <dgm:spPr/>
      <dgm:t>
        <a:bodyPr/>
        <a:lstStyle/>
        <a:p>
          <a:endParaRPr lang="pt-BR">
            <a:latin typeface="Arial" panose="020B0604020202020204" pitchFamily="34" charset="0"/>
            <a:cs typeface="Arial" panose="020B0604020202020204" pitchFamily="34" charset="0"/>
          </a:endParaRPr>
        </a:p>
      </dgm:t>
    </dgm:pt>
    <dgm:pt modelId="{9B92B7CE-1E51-43EC-81D2-9C45464B6632}" type="sibTrans" cxnId="{8FBFAE76-14CB-4D44-82EE-95E75C8DD983}">
      <dgm:prSet/>
      <dgm:spPr/>
      <dgm:t>
        <a:bodyPr/>
        <a:lstStyle/>
        <a:p>
          <a:endParaRPr lang="pt-BR">
            <a:latin typeface="Arial" panose="020B0604020202020204" pitchFamily="34" charset="0"/>
            <a:cs typeface="Arial" panose="020B0604020202020204" pitchFamily="34" charset="0"/>
          </a:endParaRPr>
        </a:p>
      </dgm:t>
    </dgm:pt>
    <dgm:pt modelId="{7F6A0044-734B-4A3F-9058-BC95B8766974}">
      <dgm:prSet/>
      <dgm:spPr/>
      <dgm:t>
        <a:bodyPr/>
        <a:lstStyle/>
        <a:p>
          <a:r>
            <a:rPr lang="pt-BR">
              <a:latin typeface="Arial" panose="020B0604020202020204" pitchFamily="34" charset="0"/>
              <a:cs typeface="Arial" panose="020B0604020202020204" pitchFamily="34" charset="0"/>
            </a:rPr>
            <a:t>Boas práticas SQL Server – 1 disco pro SO, 1/N discos pro tempdb, 1 pro Log outro pros dados e bla bla bla...</a:t>
          </a:r>
        </a:p>
      </dgm:t>
    </dgm:pt>
    <dgm:pt modelId="{8DB42E3F-62B2-4065-9AD4-53C7F736F6E0}" type="parTrans" cxnId="{D4B8C58C-099B-4FEB-86F3-DDBED554FE28}">
      <dgm:prSet/>
      <dgm:spPr/>
      <dgm:t>
        <a:bodyPr/>
        <a:lstStyle/>
        <a:p>
          <a:endParaRPr lang="pt-BR">
            <a:latin typeface="Arial" panose="020B0604020202020204" pitchFamily="34" charset="0"/>
            <a:cs typeface="Arial" panose="020B0604020202020204" pitchFamily="34" charset="0"/>
          </a:endParaRPr>
        </a:p>
      </dgm:t>
    </dgm:pt>
    <dgm:pt modelId="{8C72D5BB-D72B-403D-9A8B-F3BA1D8A55F6}" type="sibTrans" cxnId="{D4B8C58C-099B-4FEB-86F3-DDBED554FE28}">
      <dgm:prSet/>
      <dgm:spPr/>
      <dgm:t>
        <a:bodyPr/>
        <a:lstStyle/>
        <a:p>
          <a:endParaRPr lang="pt-BR">
            <a:latin typeface="Arial" panose="020B0604020202020204" pitchFamily="34" charset="0"/>
            <a:cs typeface="Arial" panose="020B0604020202020204" pitchFamily="34" charset="0"/>
          </a:endParaRPr>
        </a:p>
      </dgm:t>
    </dgm:pt>
    <dgm:pt modelId="{625B90DD-0811-4271-94D7-765D05C6BD97}">
      <dgm:prSet/>
      <dgm:spPr/>
      <dgm:t>
        <a:bodyPr/>
        <a:lstStyle/>
        <a:p>
          <a:r>
            <a:rPr lang="pt-BR">
              <a:latin typeface="Arial" panose="020B0604020202020204" pitchFamily="34" charset="0"/>
              <a:cs typeface="Arial" panose="020B0604020202020204" pitchFamily="34" charset="0"/>
            </a:rPr>
            <a:t>I/O affinity</a:t>
          </a:r>
        </a:p>
      </dgm:t>
    </dgm:pt>
    <dgm:pt modelId="{4DDC5542-6D96-4A81-B640-CE16EC7770C0}" type="parTrans" cxnId="{11E7A494-4198-4BC7-AB95-76E0CE515727}">
      <dgm:prSet/>
      <dgm:spPr/>
      <dgm:t>
        <a:bodyPr/>
        <a:lstStyle/>
        <a:p>
          <a:endParaRPr lang="pt-BR">
            <a:latin typeface="Arial" panose="020B0604020202020204" pitchFamily="34" charset="0"/>
            <a:cs typeface="Arial" panose="020B0604020202020204" pitchFamily="34" charset="0"/>
          </a:endParaRPr>
        </a:p>
      </dgm:t>
    </dgm:pt>
    <dgm:pt modelId="{13FD68D8-CFB6-4CC8-80EE-8FD92FA657EB}" type="sibTrans" cxnId="{11E7A494-4198-4BC7-AB95-76E0CE515727}">
      <dgm:prSet/>
      <dgm:spPr/>
      <dgm:t>
        <a:bodyPr/>
        <a:lstStyle/>
        <a:p>
          <a:endParaRPr lang="pt-BR">
            <a:latin typeface="Arial" panose="020B0604020202020204" pitchFamily="34" charset="0"/>
            <a:cs typeface="Arial" panose="020B0604020202020204" pitchFamily="34" charset="0"/>
          </a:endParaRPr>
        </a:p>
      </dgm:t>
    </dgm:pt>
    <dgm:pt modelId="{FD612CB2-9F7E-48E9-8432-DA1969B96AAC}" type="pres">
      <dgm:prSet presAssocID="{48A693F9-6442-4E78-867A-49907065D664}" presName="linear" presStyleCnt="0">
        <dgm:presLayoutVars>
          <dgm:animLvl val="lvl"/>
          <dgm:resizeHandles val="exact"/>
        </dgm:presLayoutVars>
      </dgm:prSet>
      <dgm:spPr/>
    </dgm:pt>
    <dgm:pt modelId="{C953BFEC-B18A-4D28-8915-CE292433090A}" type="pres">
      <dgm:prSet presAssocID="{A46157E2-6A3E-47BD-9FFD-887D2891C295}" presName="parentText" presStyleLbl="node1" presStyleIdx="0" presStyleCnt="5" custScaleY="104937">
        <dgm:presLayoutVars>
          <dgm:chMax val="0"/>
          <dgm:bulletEnabled val="1"/>
        </dgm:presLayoutVars>
      </dgm:prSet>
      <dgm:spPr/>
    </dgm:pt>
    <dgm:pt modelId="{B23A3F40-95BF-469F-9CCD-26E053EF77E0}" type="pres">
      <dgm:prSet presAssocID="{5141CCAC-A799-4580-ACD6-4A0A4F8C42AF}" presName="spacer" presStyleCnt="0"/>
      <dgm:spPr/>
    </dgm:pt>
    <dgm:pt modelId="{11DA4D6C-230B-492D-958E-A9E2F33B071B}" type="pres">
      <dgm:prSet presAssocID="{9ADF8FD3-8B7B-4E21-91B6-E3394E373D18}" presName="parentText" presStyleLbl="node1" presStyleIdx="1" presStyleCnt="5">
        <dgm:presLayoutVars>
          <dgm:chMax val="0"/>
          <dgm:bulletEnabled val="1"/>
        </dgm:presLayoutVars>
      </dgm:prSet>
      <dgm:spPr/>
    </dgm:pt>
    <dgm:pt modelId="{3A54D9BC-E8C9-4E97-8219-B29D599AAC88}" type="pres">
      <dgm:prSet presAssocID="{9ADF8FD3-8B7B-4E21-91B6-E3394E373D18}" presName="childText" presStyleLbl="revTx" presStyleIdx="0" presStyleCnt="2">
        <dgm:presLayoutVars>
          <dgm:bulletEnabled val="1"/>
        </dgm:presLayoutVars>
      </dgm:prSet>
      <dgm:spPr/>
    </dgm:pt>
    <dgm:pt modelId="{44939800-EDAB-4B7E-81B6-FB56C9632B78}" type="pres">
      <dgm:prSet presAssocID="{AD980E6D-2E2A-41CC-9A7E-A30C264E338B}" presName="parentText" presStyleLbl="node1" presStyleIdx="2" presStyleCnt="5">
        <dgm:presLayoutVars>
          <dgm:chMax val="0"/>
          <dgm:bulletEnabled val="1"/>
        </dgm:presLayoutVars>
      </dgm:prSet>
      <dgm:spPr/>
    </dgm:pt>
    <dgm:pt modelId="{360051E3-4E48-4346-B47B-652E34B42955}" type="pres">
      <dgm:prSet presAssocID="{AD980E6D-2E2A-41CC-9A7E-A30C264E338B}" presName="childText" presStyleLbl="revTx" presStyleIdx="1" presStyleCnt="2">
        <dgm:presLayoutVars>
          <dgm:bulletEnabled val="1"/>
        </dgm:presLayoutVars>
      </dgm:prSet>
      <dgm:spPr/>
    </dgm:pt>
    <dgm:pt modelId="{D2BF4E82-76B4-4657-8F5A-63DE430D65B1}" type="pres">
      <dgm:prSet presAssocID="{7F6A0044-734B-4A3F-9058-BC95B8766974}" presName="parentText" presStyleLbl="node1" presStyleIdx="3" presStyleCnt="5">
        <dgm:presLayoutVars>
          <dgm:chMax val="0"/>
          <dgm:bulletEnabled val="1"/>
        </dgm:presLayoutVars>
      </dgm:prSet>
      <dgm:spPr/>
    </dgm:pt>
    <dgm:pt modelId="{6C45DDC5-D1FD-4796-B695-0C57CE16778F}" type="pres">
      <dgm:prSet presAssocID="{8C72D5BB-D72B-403D-9A8B-F3BA1D8A55F6}" presName="spacer" presStyleCnt="0"/>
      <dgm:spPr/>
    </dgm:pt>
    <dgm:pt modelId="{5C509EA0-BCA8-43BC-808C-65A7B50D866F}" type="pres">
      <dgm:prSet presAssocID="{625B90DD-0811-4271-94D7-765D05C6BD97}" presName="parentText" presStyleLbl="node1" presStyleIdx="4" presStyleCnt="5">
        <dgm:presLayoutVars>
          <dgm:chMax val="0"/>
          <dgm:bulletEnabled val="1"/>
        </dgm:presLayoutVars>
      </dgm:prSet>
      <dgm:spPr/>
    </dgm:pt>
  </dgm:ptLst>
  <dgm:cxnLst>
    <dgm:cxn modelId="{433C1200-AA3C-42C0-A713-518FD4796283}" type="presOf" srcId="{48A693F9-6442-4E78-867A-49907065D664}" destId="{FD612CB2-9F7E-48E9-8432-DA1969B96AAC}" srcOrd="0" destOrd="0" presId="urn:microsoft.com/office/officeart/2005/8/layout/vList2"/>
    <dgm:cxn modelId="{1950B601-4FBC-4779-BA0F-06D9A2114604}" type="presOf" srcId="{2A3FFE2D-404C-46FE-BC27-3E18EA49E45B}" destId="{360051E3-4E48-4346-B47B-652E34B42955}" srcOrd="0" destOrd="6" presId="urn:microsoft.com/office/officeart/2005/8/layout/vList2"/>
    <dgm:cxn modelId="{DFFBC903-B6E8-491A-A0DE-FEBE2ED77088}" type="presOf" srcId="{3C1E9135-2244-4580-BFCC-D8C3BBC92B10}" destId="{360051E3-4E48-4346-B47B-652E34B42955}" srcOrd="0" destOrd="7" presId="urn:microsoft.com/office/officeart/2005/8/layout/vList2"/>
    <dgm:cxn modelId="{01D4540C-AE72-48B8-BDE6-C44E29B1E4E7}" type="presOf" srcId="{E2769C9A-65AF-4A6C-8A4B-64CC43D829C6}" destId="{360051E3-4E48-4346-B47B-652E34B42955}" srcOrd="0" destOrd="3" presId="urn:microsoft.com/office/officeart/2005/8/layout/vList2"/>
    <dgm:cxn modelId="{8A00D20F-03D1-43CE-B575-54C30A9AAD14}" srcId="{1BCF4161-0144-4647-8F3E-2858DC9C5B80}" destId="{9AA975C0-9D6B-4710-8FCD-2FB739B2F63E}" srcOrd="0" destOrd="0" parTransId="{B07AB6B6-2094-4DD4-BE6A-41E521A49B05}" sibTransId="{FD51A5D9-66C0-4AEF-A669-466C07A1E5D6}"/>
    <dgm:cxn modelId="{DFC5F60F-3D1E-4234-9790-4F4324784835}" type="presOf" srcId="{597F0615-7986-4288-B22A-664CBF0D23DD}" destId="{360051E3-4E48-4346-B47B-652E34B42955}" srcOrd="0" destOrd="8" presId="urn:microsoft.com/office/officeart/2005/8/layout/vList2"/>
    <dgm:cxn modelId="{14B6B91B-0E5D-41AD-BA6C-9482F88F1E47}" srcId="{3C1E9135-2244-4580-BFCC-D8C3BBC92B10}" destId="{597F0615-7986-4288-B22A-664CBF0D23DD}" srcOrd="0" destOrd="0" parTransId="{7BD2888C-68D0-470A-A222-5FB470E14BE6}" sibTransId="{33E48F30-E78E-4220-BCF5-03753A1CBA22}"/>
    <dgm:cxn modelId="{9E7A231F-3173-48A4-94E7-C57AEFFA47CA}" srcId="{48A693F9-6442-4E78-867A-49907065D664}" destId="{A46157E2-6A3E-47BD-9FFD-887D2891C295}" srcOrd="0" destOrd="0" parTransId="{E582C3C7-21A1-4AE5-99DB-65E380D78CAA}" sibTransId="{5141CCAC-A799-4580-ACD6-4A0A4F8C42AF}"/>
    <dgm:cxn modelId="{AF6FA52A-99A6-42DB-A339-F34270F58AE9}" srcId="{A9FB7635-364F-4863-8D70-8E07F6D3193E}" destId="{5DD8F6D6-BAEA-483D-9145-D092CC997F5F}" srcOrd="0" destOrd="0" parTransId="{0FBA13B7-748A-4E53-B5B5-8BFDEDF8EF96}" sibTransId="{88A488E3-A328-4828-84AB-CC7921BF0438}"/>
    <dgm:cxn modelId="{93349438-224F-4622-A69C-C683B5A4D01A}" srcId="{AD980E6D-2E2A-41CC-9A7E-A30C264E338B}" destId="{3C1E9135-2244-4580-BFCC-D8C3BBC92B10}" srcOrd="3" destOrd="0" parTransId="{4564A28F-0DA6-4F64-84D8-2F04C9279375}" sibTransId="{B7ED554D-D345-4989-B39D-2E0FEBBE0240}"/>
    <dgm:cxn modelId="{E0C77039-474A-4DC3-9B82-75E346E3382C}" type="presOf" srcId="{A46157E2-6A3E-47BD-9FFD-887D2891C295}" destId="{C953BFEC-B18A-4D28-8915-CE292433090A}" srcOrd="0" destOrd="0" presId="urn:microsoft.com/office/officeart/2005/8/layout/vList2"/>
    <dgm:cxn modelId="{2E9BB060-33B6-4917-8A6D-E9C20C9E0CA1}" srcId="{48A693F9-6442-4E78-867A-49907065D664}" destId="{9ADF8FD3-8B7B-4E21-91B6-E3394E373D18}" srcOrd="1" destOrd="0" parTransId="{DFDBE2FC-211C-4B04-B3C7-80ED8E3EE24B}" sibTransId="{DED8FECD-3B23-4357-940F-5ECBA26F15D6}"/>
    <dgm:cxn modelId="{35413A64-761F-4047-9930-AE389464AD2A}" type="presOf" srcId="{79276D35-4192-4B9B-911E-F6D1694B0F6E}" destId="{360051E3-4E48-4346-B47B-652E34B42955}" srcOrd="0" destOrd="9" presId="urn:microsoft.com/office/officeart/2005/8/layout/vList2"/>
    <dgm:cxn modelId="{7F216146-6404-4671-9E4D-12E6A13C8AB3}" type="presOf" srcId="{AD980E6D-2E2A-41CC-9A7E-A30C264E338B}" destId="{44939800-EDAB-4B7E-81B6-FB56C9632B78}" srcOrd="0" destOrd="0" presId="urn:microsoft.com/office/officeart/2005/8/layout/vList2"/>
    <dgm:cxn modelId="{46832E4F-A1B8-4F97-871A-B4E807A840D7}" srcId="{AD980E6D-2E2A-41CC-9A7E-A30C264E338B}" destId="{1BCF4161-0144-4647-8F3E-2858DC9C5B80}" srcOrd="2" destOrd="0" parTransId="{10081E17-140D-4B4A-890F-0F0BF3F800D7}" sibTransId="{150D96E4-1AFB-4724-8AAD-EC0D6C7E833E}"/>
    <dgm:cxn modelId="{E5810272-0160-4A58-B529-9EE357B39BFC}" type="presOf" srcId="{1BCF4161-0144-4647-8F3E-2858DC9C5B80}" destId="{360051E3-4E48-4346-B47B-652E34B42955}" srcOrd="0" destOrd="4" presId="urn:microsoft.com/office/officeart/2005/8/layout/vList2"/>
    <dgm:cxn modelId="{BFFD7272-7475-40ED-9802-CF32F7C71DD7}" srcId="{6B7D121A-EAC8-43FC-96C2-01A8993EA201}" destId="{E2769C9A-65AF-4A6C-8A4B-64CC43D829C6}" srcOrd="0" destOrd="0" parTransId="{C2D31843-D02D-422A-B905-FC918EDDDF90}" sibTransId="{F3FD6CF4-4765-487C-9599-A8FF0B2BD2A9}"/>
    <dgm:cxn modelId="{40798A72-5AFF-4E69-9204-1E02B55EB63E}" type="presOf" srcId="{625B90DD-0811-4271-94D7-765D05C6BD97}" destId="{5C509EA0-BCA8-43BC-808C-65A7B50D866F}" srcOrd="0" destOrd="0" presId="urn:microsoft.com/office/officeart/2005/8/layout/vList2"/>
    <dgm:cxn modelId="{8FBFAE76-14CB-4D44-82EE-95E75C8DD983}" srcId="{AD980E6D-2E2A-41CC-9A7E-A30C264E338B}" destId="{EEE88DDC-52BE-4D2F-9ED9-C2BE367960A5}" srcOrd="4" destOrd="0" parTransId="{52F866B3-CA40-4950-8CF0-A025E20C7D32}" sibTransId="{9B92B7CE-1E51-43EC-81D2-9C45464B6632}"/>
    <dgm:cxn modelId="{3EF0FE77-B84E-4575-BCD0-31C95477962C}" type="presOf" srcId="{A9FB7635-364F-4863-8D70-8E07F6D3193E}" destId="{360051E3-4E48-4346-B47B-652E34B42955}" srcOrd="0" destOrd="0" presId="urn:microsoft.com/office/officeart/2005/8/layout/vList2"/>
    <dgm:cxn modelId="{AEEF2678-18EA-48A0-9277-DBE2BD1DB02C}" type="presOf" srcId="{9AA975C0-9D6B-4710-8FCD-2FB739B2F63E}" destId="{360051E3-4E48-4346-B47B-652E34B42955}" srcOrd="0" destOrd="5" presId="urn:microsoft.com/office/officeart/2005/8/layout/vList2"/>
    <dgm:cxn modelId="{23B06478-6CD8-464C-8172-0EC576029E97}" srcId="{AD980E6D-2E2A-41CC-9A7E-A30C264E338B}" destId="{6B7D121A-EAC8-43FC-96C2-01A8993EA201}" srcOrd="1" destOrd="0" parTransId="{7AADCB15-4F74-43CE-98EA-ACBE2D38B457}" sibTransId="{EEC5BBBC-0450-4963-AB70-40B67F9222EB}"/>
    <dgm:cxn modelId="{C3EF1059-E9D9-4F8F-9D75-DA1E2559B080}" type="presOf" srcId="{6B7D121A-EAC8-43FC-96C2-01A8993EA201}" destId="{360051E3-4E48-4346-B47B-652E34B42955}" srcOrd="0" destOrd="2" presId="urn:microsoft.com/office/officeart/2005/8/layout/vList2"/>
    <dgm:cxn modelId="{FD958779-4DCE-46B4-95EA-98F3E9790FF2}" srcId="{1BCF4161-0144-4647-8F3E-2858DC9C5B80}" destId="{2A3FFE2D-404C-46FE-BC27-3E18EA49E45B}" srcOrd="1" destOrd="0" parTransId="{F1178DE2-B5ED-4296-B855-5C887AD5E645}" sibTransId="{3B6C5FDC-DC8D-45EC-AD3D-997C72F3AF01}"/>
    <dgm:cxn modelId="{839D7285-6730-4CFA-81F4-4861E5386275}" type="presOf" srcId="{F0E7E38D-F6C9-486F-9114-3802DF425C3B}" destId="{3A54D9BC-E8C9-4E97-8219-B29D599AAC88}" srcOrd="0" destOrd="0" presId="urn:microsoft.com/office/officeart/2005/8/layout/vList2"/>
    <dgm:cxn modelId="{D4B8C58C-099B-4FEB-86F3-DDBED554FE28}" srcId="{48A693F9-6442-4E78-867A-49907065D664}" destId="{7F6A0044-734B-4A3F-9058-BC95B8766974}" srcOrd="3" destOrd="0" parTransId="{8DB42E3F-62B2-4065-9AD4-53C7F736F6E0}" sibTransId="{8C72D5BB-D72B-403D-9A8B-F3BA1D8A55F6}"/>
    <dgm:cxn modelId="{2AE7578D-305B-469E-AE71-E88B08BC4E43}" type="presOf" srcId="{5DD8F6D6-BAEA-483D-9145-D092CC997F5F}" destId="{360051E3-4E48-4346-B47B-652E34B42955}" srcOrd="0" destOrd="1" presId="urn:microsoft.com/office/officeart/2005/8/layout/vList2"/>
    <dgm:cxn modelId="{11E7A494-4198-4BC7-AB95-76E0CE515727}" srcId="{48A693F9-6442-4E78-867A-49907065D664}" destId="{625B90DD-0811-4271-94D7-765D05C6BD97}" srcOrd="4" destOrd="0" parTransId="{4DDC5542-6D96-4A81-B640-CE16EC7770C0}" sibTransId="{13FD68D8-CFB6-4CC8-80EE-8FD92FA657EB}"/>
    <dgm:cxn modelId="{066D31A9-3B70-43DC-940F-3BCDF1D8FFF4}" srcId="{3C1E9135-2244-4580-BFCC-D8C3BBC92B10}" destId="{79276D35-4192-4B9B-911E-F6D1694B0F6E}" srcOrd="1" destOrd="0" parTransId="{DD2A95FA-C025-4004-B2C6-77BA97492CA8}" sibTransId="{05AFFB5E-DE3B-403F-B395-6C22E0B62711}"/>
    <dgm:cxn modelId="{3417DAC7-DFF4-4BAE-9773-9518669021CD}" srcId="{AD980E6D-2E2A-41CC-9A7E-A30C264E338B}" destId="{A9FB7635-364F-4863-8D70-8E07F6D3193E}" srcOrd="0" destOrd="0" parTransId="{53F62431-F681-4CD8-8884-25CAA3B5112D}" sibTransId="{26E4C7AE-2EBE-41EC-B0C4-361D15A5431E}"/>
    <dgm:cxn modelId="{FB2E78CB-4CEB-4262-8AB3-4B1451C9234B}" type="presOf" srcId="{EEE88DDC-52BE-4D2F-9ED9-C2BE367960A5}" destId="{360051E3-4E48-4346-B47B-652E34B42955}" srcOrd="0" destOrd="10" presId="urn:microsoft.com/office/officeart/2005/8/layout/vList2"/>
    <dgm:cxn modelId="{66674DE1-1F3E-4DD6-BAB0-009B1BC6A857}" type="presOf" srcId="{7F6A0044-734B-4A3F-9058-BC95B8766974}" destId="{D2BF4E82-76B4-4657-8F5A-63DE430D65B1}" srcOrd="0" destOrd="0" presId="urn:microsoft.com/office/officeart/2005/8/layout/vList2"/>
    <dgm:cxn modelId="{AA91E6EC-9EB5-4342-A3B2-0D8309D76758}" srcId="{9ADF8FD3-8B7B-4E21-91B6-E3394E373D18}" destId="{F0E7E38D-F6C9-486F-9114-3802DF425C3B}" srcOrd="0" destOrd="0" parTransId="{476D3B32-CE4D-48CE-9FA8-AC337917017C}" sibTransId="{945EDB34-8528-42FF-882D-8355AB4380BB}"/>
    <dgm:cxn modelId="{7EF7EEF5-47B1-47A6-BD10-C2A3816CE063}" srcId="{48A693F9-6442-4E78-867A-49907065D664}" destId="{AD980E6D-2E2A-41CC-9A7E-A30C264E338B}" srcOrd="2" destOrd="0" parTransId="{7E633081-5F98-4D12-9DEA-41D96BFE4429}" sibTransId="{117C281F-8F74-4183-A569-E678D2FB1FDB}"/>
    <dgm:cxn modelId="{76A47EF8-706C-4A03-982B-F1D61587B610}" type="presOf" srcId="{9ADF8FD3-8B7B-4E21-91B6-E3394E373D18}" destId="{11DA4D6C-230B-492D-958E-A9E2F33B071B}" srcOrd="0" destOrd="0" presId="urn:microsoft.com/office/officeart/2005/8/layout/vList2"/>
    <dgm:cxn modelId="{4A71552F-C054-4F50-9F90-D4EF42AF7A4E}" type="presParOf" srcId="{FD612CB2-9F7E-48E9-8432-DA1969B96AAC}" destId="{C953BFEC-B18A-4D28-8915-CE292433090A}" srcOrd="0" destOrd="0" presId="urn:microsoft.com/office/officeart/2005/8/layout/vList2"/>
    <dgm:cxn modelId="{3E543D35-468A-47A4-80F4-1B0D13EB5A62}" type="presParOf" srcId="{FD612CB2-9F7E-48E9-8432-DA1969B96AAC}" destId="{B23A3F40-95BF-469F-9CCD-26E053EF77E0}" srcOrd="1" destOrd="0" presId="urn:microsoft.com/office/officeart/2005/8/layout/vList2"/>
    <dgm:cxn modelId="{2387C112-3409-4965-B070-DFDC852198B9}" type="presParOf" srcId="{FD612CB2-9F7E-48E9-8432-DA1969B96AAC}" destId="{11DA4D6C-230B-492D-958E-A9E2F33B071B}" srcOrd="2" destOrd="0" presId="urn:microsoft.com/office/officeart/2005/8/layout/vList2"/>
    <dgm:cxn modelId="{FB34BD49-FE12-4431-9BFA-983F044227C5}" type="presParOf" srcId="{FD612CB2-9F7E-48E9-8432-DA1969B96AAC}" destId="{3A54D9BC-E8C9-4E97-8219-B29D599AAC88}" srcOrd="3" destOrd="0" presId="urn:microsoft.com/office/officeart/2005/8/layout/vList2"/>
    <dgm:cxn modelId="{EB233D7B-FD38-4100-A132-FD5F5ECA9BEA}" type="presParOf" srcId="{FD612CB2-9F7E-48E9-8432-DA1969B96AAC}" destId="{44939800-EDAB-4B7E-81B6-FB56C9632B78}" srcOrd="4" destOrd="0" presId="urn:microsoft.com/office/officeart/2005/8/layout/vList2"/>
    <dgm:cxn modelId="{D96A29ED-0792-423B-A038-2922CB4915C5}" type="presParOf" srcId="{FD612CB2-9F7E-48E9-8432-DA1969B96AAC}" destId="{360051E3-4E48-4346-B47B-652E34B42955}" srcOrd="5" destOrd="0" presId="urn:microsoft.com/office/officeart/2005/8/layout/vList2"/>
    <dgm:cxn modelId="{DBA365B8-7D95-4F68-94C3-5756DB8ADBEC}" type="presParOf" srcId="{FD612CB2-9F7E-48E9-8432-DA1969B96AAC}" destId="{D2BF4E82-76B4-4657-8F5A-63DE430D65B1}" srcOrd="6" destOrd="0" presId="urn:microsoft.com/office/officeart/2005/8/layout/vList2"/>
    <dgm:cxn modelId="{42B3E326-6E78-42FA-A4A8-FE396E1704F9}" type="presParOf" srcId="{FD612CB2-9F7E-48E9-8432-DA1969B96AAC}" destId="{6C45DDC5-D1FD-4796-B695-0C57CE16778F}" srcOrd="7" destOrd="0" presId="urn:microsoft.com/office/officeart/2005/8/layout/vList2"/>
    <dgm:cxn modelId="{02A8BE93-7978-4B9A-A73D-BBCBAF39CC98}" type="presParOf" srcId="{FD612CB2-9F7E-48E9-8432-DA1969B96AAC}" destId="{5C509EA0-BCA8-43BC-808C-65A7B50D866F}" srcOrd="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0.xml><?xml version="1.0" encoding="utf-8"?>
<dgm:dataModel xmlns:dgm="http://schemas.openxmlformats.org/drawingml/2006/diagram" xmlns:a="http://schemas.openxmlformats.org/drawingml/2006/main">
  <dgm:ptLst>
    <dgm:pt modelId="{5D8B3A28-97B3-4F2B-B1BF-44253B291532}"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pt-BR"/>
        </a:p>
      </dgm:t>
    </dgm:pt>
    <dgm:pt modelId="{16B6474F-F768-4DA2-8CB1-FED43B66036F}">
      <dgm:prSet/>
      <dgm:spPr/>
      <dgm:t>
        <a:bodyPr/>
        <a:lstStyle/>
        <a:p>
          <a:r>
            <a:rPr lang="pt-BR">
              <a:latin typeface="Arial" panose="020B0604020202020204" pitchFamily="34" charset="0"/>
              <a:cs typeface="Arial" panose="020B0604020202020204" pitchFamily="34" charset="0"/>
            </a:rPr>
            <a:t>SQL Server tenta ao máximo fazer uso do poder do Async I/O e gerar leituras de várias páginas via ReadFileScatter.</a:t>
          </a:r>
        </a:p>
      </dgm:t>
    </dgm:pt>
    <dgm:pt modelId="{6712F47E-87F1-4D82-BEB1-6E7763018E66}" type="parTrans" cxnId="{46B4FAAE-699E-4464-BE65-D5A98684127A}">
      <dgm:prSet/>
      <dgm:spPr/>
      <dgm:t>
        <a:bodyPr/>
        <a:lstStyle/>
        <a:p>
          <a:endParaRPr lang="pt-BR">
            <a:latin typeface="Arial" panose="020B0604020202020204" pitchFamily="34" charset="0"/>
            <a:cs typeface="Arial" panose="020B0604020202020204" pitchFamily="34" charset="0"/>
          </a:endParaRPr>
        </a:p>
      </dgm:t>
    </dgm:pt>
    <dgm:pt modelId="{ACFBC536-EC62-45A0-92D5-0FEC7203629F}" type="sibTrans" cxnId="{46B4FAAE-699E-4464-BE65-D5A98684127A}">
      <dgm:prSet/>
      <dgm:spPr/>
      <dgm:t>
        <a:bodyPr/>
        <a:lstStyle/>
        <a:p>
          <a:endParaRPr lang="pt-BR">
            <a:latin typeface="Arial" panose="020B0604020202020204" pitchFamily="34" charset="0"/>
            <a:cs typeface="Arial" panose="020B0604020202020204" pitchFamily="34" charset="0"/>
          </a:endParaRPr>
        </a:p>
      </dgm:t>
    </dgm:pt>
    <dgm:pt modelId="{992BE20D-DF38-448D-99DD-FED579B10EB1}">
      <dgm:prSet/>
      <dgm:spPr/>
      <dgm:t>
        <a:bodyPr/>
        <a:lstStyle/>
        <a:p>
          <a:r>
            <a:rPr lang="pt-BR">
              <a:latin typeface="Arial" panose="020B0604020202020204" pitchFamily="34" charset="0"/>
              <a:cs typeface="Arial" panose="020B0604020202020204" pitchFamily="34" charset="0"/>
            </a:rPr>
            <a:t>Dois tipos de read-ahead, um pra scan em heaps e outro pra scan em “index ranges”</a:t>
          </a:r>
        </a:p>
      </dgm:t>
    </dgm:pt>
    <dgm:pt modelId="{1701D3CC-7C3F-497F-9FAE-F0D762C1F6E1}" type="parTrans" cxnId="{324A274B-B5FD-434E-8720-CB50C4F8B801}">
      <dgm:prSet/>
      <dgm:spPr/>
      <dgm:t>
        <a:bodyPr/>
        <a:lstStyle/>
        <a:p>
          <a:endParaRPr lang="pt-BR">
            <a:latin typeface="Arial" panose="020B0604020202020204" pitchFamily="34" charset="0"/>
            <a:cs typeface="Arial" panose="020B0604020202020204" pitchFamily="34" charset="0"/>
          </a:endParaRPr>
        </a:p>
      </dgm:t>
    </dgm:pt>
    <dgm:pt modelId="{7ADF88E2-89C9-4A99-BF09-579AE1600773}" type="sibTrans" cxnId="{324A274B-B5FD-434E-8720-CB50C4F8B801}">
      <dgm:prSet/>
      <dgm:spPr/>
      <dgm:t>
        <a:bodyPr/>
        <a:lstStyle/>
        <a:p>
          <a:endParaRPr lang="pt-BR">
            <a:latin typeface="Arial" panose="020B0604020202020204" pitchFamily="34" charset="0"/>
            <a:cs typeface="Arial" panose="020B0604020202020204" pitchFamily="34" charset="0"/>
          </a:endParaRPr>
        </a:p>
      </dgm:t>
    </dgm:pt>
    <dgm:pt modelId="{05383218-7DEF-4928-951F-3D645429B6FA}">
      <dgm:prSet custT="1"/>
      <dgm:spPr/>
      <dgm:t>
        <a:bodyPr/>
        <a:lstStyle/>
        <a:p>
          <a:r>
            <a:rPr lang="pt-BR" sz="1400">
              <a:latin typeface="Arial" panose="020B0604020202020204" pitchFamily="34" charset="0"/>
              <a:cs typeface="Arial" panose="020B0604020202020204" pitchFamily="34" charset="0"/>
            </a:rPr>
            <a:t>Heaps: Usa IAM pra ler os extents em ordem de alocação</a:t>
          </a:r>
        </a:p>
      </dgm:t>
    </dgm:pt>
    <dgm:pt modelId="{A38B33F6-B6BC-42F4-87F5-8BC76F6887E4}" type="parTrans" cxnId="{A58BB7C3-D7D8-472B-A684-8CB6FB5B113B}">
      <dgm:prSet/>
      <dgm:spPr/>
      <dgm:t>
        <a:bodyPr/>
        <a:lstStyle/>
        <a:p>
          <a:endParaRPr lang="pt-BR">
            <a:latin typeface="Arial" panose="020B0604020202020204" pitchFamily="34" charset="0"/>
            <a:cs typeface="Arial" panose="020B0604020202020204" pitchFamily="34" charset="0"/>
          </a:endParaRPr>
        </a:p>
      </dgm:t>
    </dgm:pt>
    <dgm:pt modelId="{B64DE912-5E2C-4781-84C6-83A8F1B38557}" type="sibTrans" cxnId="{A58BB7C3-D7D8-472B-A684-8CB6FB5B113B}">
      <dgm:prSet/>
      <dgm:spPr/>
      <dgm:t>
        <a:bodyPr/>
        <a:lstStyle/>
        <a:p>
          <a:endParaRPr lang="pt-BR">
            <a:latin typeface="Arial" panose="020B0604020202020204" pitchFamily="34" charset="0"/>
            <a:cs typeface="Arial" panose="020B0604020202020204" pitchFamily="34" charset="0"/>
          </a:endParaRPr>
        </a:p>
      </dgm:t>
    </dgm:pt>
    <dgm:pt modelId="{F6A6F057-65BB-4D1C-A954-CEFB4690403A}">
      <dgm:prSet custT="1"/>
      <dgm:spPr/>
      <dgm:t>
        <a:bodyPr/>
        <a:lstStyle/>
        <a:p>
          <a:r>
            <a:rPr lang="pt-BR" sz="1400" dirty="0">
              <a:latin typeface="Arial" panose="020B0604020202020204" pitchFamily="34" charset="0"/>
              <a:cs typeface="Arial" panose="020B0604020202020204" pitchFamily="34" charset="0"/>
            </a:rPr>
            <a:t>Index: Usa </a:t>
          </a:r>
          <a:r>
            <a:rPr lang="pt-BR" sz="1400" dirty="0" err="1">
              <a:latin typeface="Arial" panose="020B0604020202020204" pitchFamily="34" charset="0"/>
              <a:cs typeface="Arial" panose="020B0604020202020204" pitchFamily="34" charset="0"/>
            </a:rPr>
            <a:t>level</a:t>
          </a:r>
          <a:r>
            <a:rPr lang="pt-BR" sz="1400" dirty="0">
              <a:latin typeface="Arial" panose="020B0604020202020204" pitchFamily="34" charset="0"/>
              <a:cs typeface="Arial" panose="020B0604020202020204" pitchFamily="34" charset="0"/>
            </a:rPr>
            <a:t> 1(um nível antes do </a:t>
          </a:r>
          <a:r>
            <a:rPr lang="pt-BR" sz="1400" dirty="0" err="1">
              <a:latin typeface="Arial" panose="020B0604020202020204" pitchFamily="34" charset="0"/>
              <a:cs typeface="Arial" panose="020B0604020202020204" pitchFamily="34" charset="0"/>
            </a:rPr>
            <a:t>leaf</a:t>
          </a:r>
          <a:r>
            <a:rPr lang="pt-BR" sz="1400" dirty="0">
              <a:latin typeface="Arial" panose="020B0604020202020204" pitchFamily="34" charset="0"/>
              <a:cs typeface="Arial" panose="020B0604020202020204" pitchFamily="34" charset="0"/>
            </a:rPr>
            <a:t> </a:t>
          </a:r>
          <a:r>
            <a:rPr lang="pt-BR" sz="1400" dirty="0" err="1">
              <a:latin typeface="Arial" panose="020B0604020202020204" pitchFamily="34" charset="0"/>
              <a:cs typeface="Arial" panose="020B0604020202020204" pitchFamily="34" charset="0"/>
            </a:rPr>
            <a:t>level</a:t>
          </a:r>
          <a:r>
            <a:rPr lang="pt-BR" sz="1400" dirty="0">
              <a:latin typeface="Arial" panose="020B0604020202020204" pitchFamily="34" charset="0"/>
              <a:cs typeface="Arial" panose="020B0604020202020204" pitchFamily="34" charset="0"/>
            </a:rPr>
            <a:t>) da b-</a:t>
          </a:r>
          <a:r>
            <a:rPr lang="pt-BR" sz="1400" dirty="0" err="1">
              <a:latin typeface="Arial" panose="020B0604020202020204" pitchFamily="34" charset="0"/>
              <a:cs typeface="Arial" panose="020B0604020202020204" pitchFamily="34" charset="0"/>
            </a:rPr>
            <a:t>tree</a:t>
          </a:r>
          <a:r>
            <a:rPr lang="pt-BR" sz="1400" dirty="0">
              <a:latin typeface="Arial" panose="020B0604020202020204" pitchFamily="34" charset="0"/>
              <a:cs typeface="Arial" panose="020B0604020202020204" pitchFamily="34" charset="0"/>
            </a:rPr>
            <a:t> pra </a:t>
          </a:r>
          <a:r>
            <a:rPr lang="pt-BR" sz="1400" dirty="0" err="1">
              <a:latin typeface="Arial" panose="020B0604020202020204" pitchFamily="34" charset="0"/>
              <a:cs typeface="Arial" panose="020B0604020202020204" pitchFamily="34" charset="0"/>
            </a:rPr>
            <a:t>pra</a:t>
          </a:r>
          <a:r>
            <a:rPr lang="pt-BR" sz="1400" dirty="0">
              <a:latin typeface="Arial" panose="020B0604020202020204" pitchFamily="34" charset="0"/>
              <a:cs typeface="Arial" panose="020B0604020202020204" pitchFamily="34" charset="0"/>
            </a:rPr>
            <a:t> identificar quais páginas precisam ser lidas, agrupa as páginas em blocos contínuos/sequenciais e envia os I/Os.</a:t>
          </a:r>
        </a:p>
      </dgm:t>
    </dgm:pt>
    <dgm:pt modelId="{63E4D9E7-B36B-44D9-81CA-F09249226B47}" type="parTrans" cxnId="{CB0CEC9E-EB36-4DA9-924C-3FF55DE22ED5}">
      <dgm:prSet/>
      <dgm:spPr/>
      <dgm:t>
        <a:bodyPr/>
        <a:lstStyle/>
        <a:p>
          <a:endParaRPr lang="pt-BR">
            <a:latin typeface="Arial" panose="020B0604020202020204" pitchFamily="34" charset="0"/>
            <a:cs typeface="Arial" panose="020B0604020202020204" pitchFamily="34" charset="0"/>
          </a:endParaRPr>
        </a:p>
      </dgm:t>
    </dgm:pt>
    <dgm:pt modelId="{99C06B3D-3121-4BA5-BB51-E251FA25BBE0}" type="sibTrans" cxnId="{CB0CEC9E-EB36-4DA9-924C-3FF55DE22ED5}">
      <dgm:prSet/>
      <dgm:spPr/>
      <dgm:t>
        <a:bodyPr/>
        <a:lstStyle/>
        <a:p>
          <a:endParaRPr lang="pt-BR">
            <a:latin typeface="Arial" panose="020B0604020202020204" pitchFamily="34" charset="0"/>
            <a:cs typeface="Arial" panose="020B0604020202020204" pitchFamily="34" charset="0"/>
          </a:endParaRPr>
        </a:p>
      </dgm:t>
    </dgm:pt>
    <dgm:pt modelId="{0F45F7C1-3474-4EE5-BF96-B4CEC17787BB}">
      <dgm:prSet/>
      <dgm:spPr/>
      <dgm:t>
        <a:bodyPr/>
        <a:lstStyle/>
        <a:p>
          <a:r>
            <a:rPr lang="pt-BR">
              <a:latin typeface="Arial" panose="020B0604020202020204" pitchFamily="34" charset="0"/>
              <a:cs typeface="Arial" panose="020B0604020202020204" pitchFamily="34" charset="0"/>
            </a:rPr>
            <a:t>Não confunda com planos em paralelo.</a:t>
          </a:r>
        </a:p>
      </dgm:t>
    </dgm:pt>
    <dgm:pt modelId="{AB02503D-E8E7-4F6E-87B5-B4B8FC0BDB5F}" type="parTrans" cxnId="{1BD7D77A-3A09-480B-9559-34C084D0621F}">
      <dgm:prSet/>
      <dgm:spPr/>
      <dgm:t>
        <a:bodyPr/>
        <a:lstStyle/>
        <a:p>
          <a:endParaRPr lang="pt-BR">
            <a:latin typeface="Arial" panose="020B0604020202020204" pitchFamily="34" charset="0"/>
            <a:cs typeface="Arial" panose="020B0604020202020204" pitchFamily="34" charset="0"/>
          </a:endParaRPr>
        </a:p>
      </dgm:t>
    </dgm:pt>
    <dgm:pt modelId="{8815692E-3797-4144-BE81-4849FBB2A5B7}" type="sibTrans" cxnId="{1BD7D77A-3A09-480B-9559-34C084D0621F}">
      <dgm:prSet/>
      <dgm:spPr/>
      <dgm:t>
        <a:bodyPr/>
        <a:lstStyle/>
        <a:p>
          <a:endParaRPr lang="pt-BR">
            <a:latin typeface="Arial" panose="020B0604020202020204" pitchFamily="34" charset="0"/>
            <a:cs typeface="Arial" panose="020B0604020202020204" pitchFamily="34" charset="0"/>
          </a:endParaRPr>
        </a:p>
      </dgm:t>
    </dgm:pt>
    <dgm:pt modelId="{1A9959FF-F134-4523-B657-B44B10B54962}">
      <dgm:prSet/>
      <dgm:spPr/>
      <dgm:t>
        <a:bodyPr/>
        <a:lstStyle/>
        <a:p>
          <a:r>
            <a:rPr lang="pt-BR">
              <a:latin typeface="Arial" panose="020B0604020202020204" pitchFamily="34" charset="0"/>
              <a:cs typeface="Arial" panose="020B0604020202020204" pitchFamily="34" charset="0"/>
            </a:rPr>
            <a:t>Se a página já estiver em cache, ele vai ler novamente do disco, mas depois vai descartar o buffer.</a:t>
          </a:r>
        </a:p>
      </dgm:t>
    </dgm:pt>
    <dgm:pt modelId="{7932DC74-E43A-423A-8F01-57BA1D644CF2}" type="parTrans" cxnId="{AAF0B9BA-3E19-472A-A110-BF045D591EC1}">
      <dgm:prSet/>
      <dgm:spPr/>
      <dgm:t>
        <a:bodyPr/>
        <a:lstStyle/>
        <a:p>
          <a:endParaRPr lang="pt-BR">
            <a:latin typeface="Arial" panose="020B0604020202020204" pitchFamily="34" charset="0"/>
            <a:cs typeface="Arial" panose="020B0604020202020204" pitchFamily="34" charset="0"/>
          </a:endParaRPr>
        </a:p>
      </dgm:t>
    </dgm:pt>
    <dgm:pt modelId="{1FA70CE2-19FF-4FBC-B2F9-686C8642CA62}" type="sibTrans" cxnId="{AAF0B9BA-3E19-472A-A110-BF045D591EC1}">
      <dgm:prSet/>
      <dgm:spPr/>
      <dgm:t>
        <a:bodyPr/>
        <a:lstStyle/>
        <a:p>
          <a:endParaRPr lang="pt-BR">
            <a:latin typeface="Arial" panose="020B0604020202020204" pitchFamily="34" charset="0"/>
            <a:cs typeface="Arial" panose="020B0604020202020204" pitchFamily="34" charset="0"/>
          </a:endParaRPr>
        </a:p>
      </dgm:t>
    </dgm:pt>
    <dgm:pt modelId="{6F548A29-BF7B-4A72-A5AB-29D87E096A6A}">
      <dgm:prSet custT="1"/>
      <dgm:spPr/>
      <dgm:t>
        <a:bodyPr/>
        <a:lstStyle/>
        <a:p>
          <a:r>
            <a:rPr lang="pt-BR" sz="1400" dirty="0">
              <a:latin typeface="Arial" panose="020B0604020202020204" pitchFamily="34" charset="0"/>
              <a:cs typeface="Arial" panose="020B0604020202020204" pitchFamily="34" charset="0"/>
            </a:rPr>
            <a:t>Vamos considerar o cenário onde o SQL precisa ler as páginas 1-8 e ele identificou que a página 5 já está na memória. Não queremos que ele envie um I/O pra ler as páginas 1, 2, 3, e 4, e depois outro I/O pra ler as páginas 6, 7, e 8. O que ele faz é enviar um I/O pra ler as páginas 1-8 e ignora o buffer da página 5. Assim que o I/O terminar, o buffer com essa página é enviado pra </a:t>
          </a:r>
          <a:r>
            <a:rPr lang="pt-BR" sz="1400" dirty="0" err="1">
              <a:latin typeface="Arial" panose="020B0604020202020204" pitchFamily="34" charset="0"/>
              <a:cs typeface="Arial" panose="020B0604020202020204" pitchFamily="34" charset="0"/>
            </a:rPr>
            <a:t>free</a:t>
          </a:r>
          <a:r>
            <a:rPr lang="pt-BR" sz="1400" dirty="0">
              <a:latin typeface="Arial" panose="020B0604020202020204" pitchFamily="34" charset="0"/>
              <a:cs typeface="Arial" panose="020B0604020202020204" pitchFamily="34" charset="0"/>
            </a:rPr>
            <a:t> </a:t>
          </a:r>
          <a:r>
            <a:rPr lang="pt-BR" sz="1400" dirty="0" err="1">
              <a:latin typeface="Arial" panose="020B0604020202020204" pitchFamily="34" charset="0"/>
              <a:cs typeface="Arial" panose="020B0604020202020204" pitchFamily="34" charset="0"/>
            </a:rPr>
            <a:t>list</a:t>
          </a:r>
          <a:r>
            <a:rPr lang="pt-BR" sz="1400" dirty="0">
              <a:latin typeface="Arial" panose="020B0604020202020204" pitchFamily="34" charset="0"/>
              <a:cs typeface="Arial" panose="020B0604020202020204" pitchFamily="34" charset="0"/>
            </a:rPr>
            <a:t> e ignorado.</a:t>
          </a:r>
        </a:p>
      </dgm:t>
    </dgm:pt>
    <dgm:pt modelId="{D7712DE0-069C-48A1-9832-10AC68D08BE1}" type="parTrans" cxnId="{A0A0E641-1195-4DB2-9BFD-EC38AC94D68F}">
      <dgm:prSet/>
      <dgm:spPr/>
      <dgm:t>
        <a:bodyPr/>
        <a:lstStyle/>
        <a:p>
          <a:endParaRPr lang="pt-BR">
            <a:latin typeface="Arial" panose="020B0604020202020204" pitchFamily="34" charset="0"/>
            <a:cs typeface="Arial" panose="020B0604020202020204" pitchFamily="34" charset="0"/>
          </a:endParaRPr>
        </a:p>
      </dgm:t>
    </dgm:pt>
    <dgm:pt modelId="{DA7356C8-1558-4B1C-A3CF-FB7D5C700AFC}" type="sibTrans" cxnId="{A0A0E641-1195-4DB2-9BFD-EC38AC94D68F}">
      <dgm:prSet/>
      <dgm:spPr/>
      <dgm:t>
        <a:bodyPr/>
        <a:lstStyle/>
        <a:p>
          <a:endParaRPr lang="pt-BR">
            <a:latin typeface="Arial" panose="020B0604020202020204" pitchFamily="34" charset="0"/>
            <a:cs typeface="Arial" panose="020B0604020202020204" pitchFamily="34" charset="0"/>
          </a:endParaRPr>
        </a:p>
      </dgm:t>
    </dgm:pt>
    <dgm:pt modelId="{19EFE496-0243-4F17-A44F-6AA46D88E190}">
      <dgm:prSet/>
      <dgm:spPr/>
      <dgm:t>
        <a:bodyPr/>
        <a:lstStyle/>
        <a:p>
          <a:r>
            <a:rPr lang="pt-BR">
              <a:latin typeface="Arial" panose="020B0604020202020204" pitchFamily="34" charset="0"/>
              <a:cs typeface="Arial" panose="020B0604020202020204" pitchFamily="34" charset="0"/>
            </a:rPr>
            <a:t>Máximo de outstanding I/Os depende da versão e edição do SQL (5000 (EE) e 128 (Std))</a:t>
          </a:r>
        </a:p>
      </dgm:t>
    </dgm:pt>
    <dgm:pt modelId="{A536036F-34CE-4081-8D6D-46335B6FB8A0}" type="parTrans" cxnId="{298EE785-691B-4241-8F01-C1D2890FF175}">
      <dgm:prSet/>
      <dgm:spPr/>
      <dgm:t>
        <a:bodyPr/>
        <a:lstStyle/>
        <a:p>
          <a:endParaRPr lang="pt-BR">
            <a:latin typeface="Arial" panose="020B0604020202020204" pitchFamily="34" charset="0"/>
            <a:cs typeface="Arial" panose="020B0604020202020204" pitchFamily="34" charset="0"/>
          </a:endParaRPr>
        </a:p>
      </dgm:t>
    </dgm:pt>
    <dgm:pt modelId="{B244BEB4-D000-4A85-B1F0-A1FA8B6E8F5B}" type="sibTrans" cxnId="{298EE785-691B-4241-8F01-C1D2890FF175}">
      <dgm:prSet/>
      <dgm:spPr/>
      <dgm:t>
        <a:bodyPr/>
        <a:lstStyle/>
        <a:p>
          <a:endParaRPr lang="pt-BR">
            <a:latin typeface="Arial" panose="020B0604020202020204" pitchFamily="34" charset="0"/>
            <a:cs typeface="Arial" panose="020B0604020202020204" pitchFamily="34" charset="0"/>
          </a:endParaRPr>
        </a:p>
      </dgm:t>
    </dgm:pt>
    <dgm:pt modelId="{AF5F087F-BA16-43BC-ADCC-853E54A5C167}">
      <dgm:prSet/>
      <dgm:spPr/>
      <dgm:t>
        <a:bodyPr/>
        <a:lstStyle/>
        <a:p>
          <a:r>
            <a:rPr lang="pt-BR">
              <a:latin typeface="Arial" panose="020B0604020202020204" pitchFamily="34" charset="0"/>
              <a:cs typeface="Arial" panose="020B0604020202020204" pitchFamily="34" charset="0"/>
            </a:rPr>
            <a:t>Tamanho máximo do I/O de 512KB (column store no 2014 pode chegar até 8Mb)</a:t>
          </a:r>
        </a:p>
      </dgm:t>
    </dgm:pt>
    <dgm:pt modelId="{361CD8AE-548D-4485-BFD1-904F3E6A82D0}" type="parTrans" cxnId="{4D00DFC9-DB58-4BE7-8EE7-C27A18635B8C}">
      <dgm:prSet/>
      <dgm:spPr/>
      <dgm:t>
        <a:bodyPr/>
        <a:lstStyle/>
        <a:p>
          <a:endParaRPr lang="pt-BR">
            <a:latin typeface="Arial" panose="020B0604020202020204" pitchFamily="34" charset="0"/>
            <a:cs typeface="Arial" panose="020B0604020202020204" pitchFamily="34" charset="0"/>
          </a:endParaRPr>
        </a:p>
      </dgm:t>
    </dgm:pt>
    <dgm:pt modelId="{90D0B31B-3FFA-41DE-A07B-CB2461C02AC9}" type="sibTrans" cxnId="{4D00DFC9-DB58-4BE7-8EE7-C27A18635B8C}">
      <dgm:prSet/>
      <dgm:spPr/>
      <dgm:t>
        <a:bodyPr/>
        <a:lstStyle/>
        <a:p>
          <a:endParaRPr lang="pt-BR">
            <a:latin typeface="Arial" panose="020B0604020202020204" pitchFamily="34" charset="0"/>
            <a:cs typeface="Arial" panose="020B0604020202020204" pitchFamily="34" charset="0"/>
          </a:endParaRPr>
        </a:p>
      </dgm:t>
    </dgm:pt>
    <dgm:pt modelId="{10FE4D96-2874-45FD-8619-3500664381C2}">
      <dgm:prSet/>
      <dgm:spPr/>
      <dgm:t>
        <a:bodyPr/>
        <a:lstStyle/>
        <a:p>
          <a:r>
            <a:rPr lang="pt-BR" dirty="0">
              <a:latin typeface="Arial" panose="020B0604020202020204" pitchFamily="34" charset="0"/>
              <a:cs typeface="Arial" panose="020B0604020202020204" pitchFamily="34" charset="0"/>
            </a:rPr>
            <a:t>Se as páginas estiverem fragmentadas, ou seja, a alocação física não for continua/sequencial, vai limitar o benefício do </a:t>
          </a:r>
          <a:r>
            <a:rPr lang="pt-BR" dirty="0" err="1">
              <a:latin typeface="Arial" panose="020B0604020202020204" pitchFamily="34" charset="0"/>
              <a:cs typeface="Arial" panose="020B0604020202020204" pitchFamily="34" charset="0"/>
            </a:rPr>
            <a:t>read-ahead</a:t>
          </a:r>
          <a:endParaRPr lang="pt-BR" dirty="0">
            <a:latin typeface="Arial" panose="020B0604020202020204" pitchFamily="34" charset="0"/>
            <a:cs typeface="Arial" panose="020B0604020202020204" pitchFamily="34" charset="0"/>
          </a:endParaRPr>
        </a:p>
      </dgm:t>
    </dgm:pt>
    <dgm:pt modelId="{C593EA6C-3687-402D-9B07-A836255C2B15}" type="parTrans" cxnId="{8C1FCCB8-897B-48B6-BC70-E68AFA58284B}">
      <dgm:prSet/>
      <dgm:spPr/>
      <dgm:t>
        <a:bodyPr/>
        <a:lstStyle/>
        <a:p>
          <a:endParaRPr lang="pt-BR">
            <a:latin typeface="Arial" panose="020B0604020202020204" pitchFamily="34" charset="0"/>
            <a:cs typeface="Arial" panose="020B0604020202020204" pitchFamily="34" charset="0"/>
          </a:endParaRPr>
        </a:p>
      </dgm:t>
    </dgm:pt>
    <dgm:pt modelId="{857D4B79-065C-4C57-80B5-2C3C5B4DDA08}" type="sibTrans" cxnId="{8C1FCCB8-897B-48B6-BC70-E68AFA58284B}">
      <dgm:prSet/>
      <dgm:spPr/>
      <dgm:t>
        <a:bodyPr/>
        <a:lstStyle/>
        <a:p>
          <a:endParaRPr lang="pt-BR">
            <a:latin typeface="Arial" panose="020B0604020202020204" pitchFamily="34" charset="0"/>
            <a:cs typeface="Arial" panose="020B0604020202020204" pitchFamily="34" charset="0"/>
          </a:endParaRPr>
        </a:p>
      </dgm:t>
    </dgm:pt>
    <dgm:pt modelId="{06FC57BE-DA98-45D7-892E-3D5560613128}">
      <dgm:prSet/>
      <dgm:spPr/>
      <dgm:t>
        <a:bodyPr/>
        <a:lstStyle/>
        <a:p>
          <a:r>
            <a:rPr lang="pt-BR">
              <a:latin typeface="Arial" panose="020B0604020202020204" pitchFamily="34" charset="0"/>
              <a:cs typeface="Arial" panose="020B0604020202020204" pitchFamily="34" charset="0"/>
            </a:rPr>
            <a:t>TF652 pra desabilitar read ahead</a:t>
          </a:r>
        </a:p>
      </dgm:t>
    </dgm:pt>
    <dgm:pt modelId="{155B219E-26F9-4567-B878-66D47296ACF8}" type="parTrans" cxnId="{707AC640-A396-4A4A-83A7-A9F05EBDB2F0}">
      <dgm:prSet/>
      <dgm:spPr/>
      <dgm:t>
        <a:bodyPr/>
        <a:lstStyle/>
        <a:p>
          <a:endParaRPr lang="pt-BR">
            <a:latin typeface="Arial" panose="020B0604020202020204" pitchFamily="34" charset="0"/>
            <a:cs typeface="Arial" panose="020B0604020202020204" pitchFamily="34" charset="0"/>
          </a:endParaRPr>
        </a:p>
      </dgm:t>
    </dgm:pt>
    <dgm:pt modelId="{0790EBAE-D7ED-47B0-A7F8-7418770B9EA8}" type="sibTrans" cxnId="{707AC640-A396-4A4A-83A7-A9F05EBDB2F0}">
      <dgm:prSet/>
      <dgm:spPr/>
      <dgm:t>
        <a:bodyPr/>
        <a:lstStyle/>
        <a:p>
          <a:endParaRPr lang="pt-BR">
            <a:latin typeface="Arial" panose="020B0604020202020204" pitchFamily="34" charset="0"/>
            <a:cs typeface="Arial" panose="020B0604020202020204" pitchFamily="34" charset="0"/>
          </a:endParaRPr>
        </a:p>
      </dgm:t>
    </dgm:pt>
    <dgm:pt modelId="{5BF04D40-8FEF-4A62-98D7-2C208F4F50E6}" type="pres">
      <dgm:prSet presAssocID="{5D8B3A28-97B3-4F2B-B1BF-44253B291532}" presName="linear" presStyleCnt="0">
        <dgm:presLayoutVars>
          <dgm:animLvl val="lvl"/>
          <dgm:resizeHandles val="exact"/>
        </dgm:presLayoutVars>
      </dgm:prSet>
      <dgm:spPr/>
    </dgm:pt>
    <dgm:pt modelId="{759D1BC0-74F3-4414-AAAD-E2002DC1F808}" type="pres">
      <dgm:prSet presAssocID="{16B6474F-F768-4DA2-8CB1-FED43B66036F}" presName="parentText" presStyleLbl="node1" presStyleIdx="0" presStyleCnt="8" custScaleY="52507">
        <dgm:presLayoutVars>
          <dgm:chMax val="0"/>
          <dgm:bulletEnabled val="1"/>
        </dgm:presLayoutVars>
      </dgm:prSet>
      <dgm:spPr/>
    </dgm:pt>
    <dgm:pt modelId="{E9744410-2228-47FE-A18A-A2D9B463F9CD}" type="pres">
      <dgm:prSet presAssocID="{ACFBC536-EC62-45A0-92D5-0FEC7203629F}" presName="spacer" presStyleCnt="0"/>
      <dgm:spPr/>
    </dgm:pt>
    <dgm:pt modelId="{B703B9D3-FA7E-4592-8EBA-F02A0AB2AB18}" type="pres">
      <dgm:prSet presAssocID="{992BE20D-DF38-448D-99DD-FED579B10EB1}" presName="parentText" presStyleLbl="node1" presStyleIdx="1" presStyleCnt="8" custScaleY="45754">
        <dgm:presLayoutVars>
          <dgm:chMax val="0"/>
          <dgm:bulletEnabled val="1"/>
        </dgm:presLayoutVars>
      </dgm:prSet>
      <dgm:spPr/>
    </dgm:pt>
    <dgm:pt modelId="{08CEF803-0069-4E4A-A6F6-48FC4959DE3F}" type="pres">
      <dgm:prSet presAssocID="{992BE20D-DF38-448D-99DD-FED579B10EB1}" presName="childText" presStyleLbl="revTx" presStyleIdx="0" presStyleCnt="2">
        <dgm:presLayoutVars>
          <dgm:bulletEnabled val="1"/>
        </dgm:presLayoutVars>
      </dgm:prSet>
      <dgm:spPr/>
    </dgm:pt>
    <dgm:pt modelId="{F6BA717E-FBC8-4507-B49C-85C4DFF12A15}" type="pres">
      <dgm:prSet presAssocID="{0F45F7C1-3474-4EE5-BF96-B4CEC17787BB}" presName="parentText" presStyleLbl="node1" presStyleIdx="2" presStyleCnt="8" custScaleY="47792">
        <dgm:presLayoutVars>
          <dgm:chMax val="0"/>
          <dgm:bulletEnabled val="1"/>
        </dgm:presLayoutVars>
      </dgm:prSet>
      <dgm:spPr/>
    </dgm:pt>
    <dgm:pt modelId="{EC601BD7-92A8-4439-BD1D-2AF30FF45B0F}" type="pres">
      <dgm:prSet presAssocID="{8815692E-3797-4144-BE81-4849FBB2A5B7}" presName="spacer" presStyleCnt="0"/>
      <dgm:spPr/>
    </dgm:pt>
    <dgm:pt modelId="{421C8F65-8CC6-4526-8782-E32AFD83A94A}" type="pres">
      <dgm:prSet presAssocID="{1A9959FF-F134-4523-B657-B44B10B54962}" presName="parentText" presStyleLbl="node1" presStyleIdx="3" presStyleCnt="8" custScaleY="45380">
        <dgm:presLayoutVars>
          <dgm:chMax val="0"/>
          <dgm:bulletEnabled val="1"/>
        </dgm:presLayoutVars>
      </dgm:prSet>
      <dgm:spPr/>
    </dgm:pt>
    <dgm:pt modelId="{D850D71E-A336-4964-8FC8-EE5FB6A53367}" type="pres">
      <dgm:prSet presAssocID="{1A9959FF-F134-4523-B657-B44B10B54962}" presName="childText" presStyleLbl="revTx" presStyleIdx="1" presStyleCnt="2">
        <dgm:presLayoutVars>
          <dgm:bulletEnabled val="1"/>
        </dgm:presLayoutVars>
      </dgm:prSet>
      <dgm:spPr/>
    </dgm:pt>
    <dgm:pt modelId="{E50C7D37-F1C3-42A8-9D74-9D3274996FBD}" type="pres">
      <dgm:prSet presAssocID="{19EFE496-0243-4F17-A44F-6AA46D88E190}" presName="parentText" presStyleLbl="node1" presStyleIdx="4" presStyleCnt="8" custScaleY="50026">
        <dgm:presLayoutVars>
          <dgm:chMax val="0"/>
          <dgm:bulletEnabled val="1"/>
        </dgm:presLayoutVars>
      </dgm:prSet>
      <dgm:spPr/>
    </dgm:pt>
    <dgm:pt modelId="{F7806440-206E-4445-9336-5E6AD7C7D051}" type="pres">
      <dgm:prSet presAssocID="{B244BEB4-D000-4A85-B1F0-A1FA8B6E8F5B}" presName="spacer" presStyleCnt="0"/>
      <dgm:spPr/>
    </dgm:pt>
    <dgm:pt modelId="{E6CBFA87-F65D-4B56-A3F6-EE75A726B6FB}" type="pres">
      <dgm:prSet presAssocID="{AF5F087F-BA16-43BC-ADCC-853E54A5C167}" presName="parentText" presStyleLbl="node1" presStyleIdx="5" presStyleCnt="8" custScaleY="55723">
        <dgm:presLayoutVars>
          <dgm:chMax val="0"/>
          <dgm:bulletEnabled val="1"/>
        </dgm:presLayoutVars>
      </dgm:prSet>
      <dgm:spPr/>
    </dgm:pt>
    <dgm:pt modelId="{41140772-8E5C-4F7D-9283-A9FC5B5B3A9F}" type="pres">
      <dgm:prSet presAssocID="{90D0B31B-3FFA-41DE-A07B-CB2461C02AC9}" presName="spacer" presStyleCnt="0"/>
      <dgm:spPr/>
    </dgm:pt>
    <dgm:pt modelId="{11957209-0F27-4D86-866B-86A0FE2A5664}" type="pres">
      <dgm:prSet presAssocID="{10FE4D96-2874-45FD-8619-3500664381C2}" presName="parentText" presStyleLbl="node1" presStyleIdx="6" presStyleCnt="8" custScaleY="70354">
        <dgm:presLayoutVars>
          <dgm:chMax val="0"/>
          <dgm:bulletEnabled val="1"/>
        </dgm:presLayoutVars>
      </dgm:prSet>
      <dgm:spPr/>
    </dgm:pt>
    <dgm:pt modelId="{6800DFBE-5EFA-45A9-96E8-67A0BC287F6E}" type="pres">
      <dgm:prSet presAssocID="{857D4B79-065C-4C57-80B5-2C3C5B4DDA08}" presName="spacer" presStyleCnt="0"/>
      <dgm:spPr/>
    </dgm:pt>
    <dgm:pt modelId="{D9BC49D7-B578-4674-9959-163B6FE7231D}" type="pres">
      <dgm:prSet presAssocID="{06FC57BE-DA98-45D7-892E-3D5560613128}" presName="parentText" presStyleLbl="node1" presStyleIdx="7" presStyleCnt="8" custScaleY="47446">
        <dgm:presLayoutVars>
          <dgm:chMax val="0"/>
          <dgm:bulletEnabled val="1"/>
        </dgm:presLayoutVars>
      </dgm:prSet>
      <dgm:spPr/>
    </dgm:pt>
  </dgm:ptLst>
  <dgm:cxnLst>
    <dgm:cxn modelId="{2CD11218-7F89-477E-8647-CE3BEFCCFF78}" type="presOf" srcId="{10FE4D96-2874-45FD-8619-3500664381C2}" destId="{11957209-0F27-4D86-866B-86A0FE2A5664}" srcOrd="0" destOrd="0" presId="urn:microsoft.com/office/officeart/2005/8/layout/vList2"/>
    <dgm:cxn modelId="{6A23D818-41ED-4646-A133-AEF82893E7B5}" type="presOf" srcId="{1A9959FF-F134-4523-B657-B44B10B54962}" destId="{421C8F65-8CC6-4526-8782-E32AFD83A94A}" srcOrd="0" destOrd="0" presId="urn:microsoft.com/office/officeart/2005/8/layout/vList2"/>
    <dgm:cxn modelId="{F4662A24-EE13-4609-8098-44034E30DA60}" type="presOf" srcId="{F6A6F057-65BB-4D1C-A954-CEFB4690403A}" destId="{08CEF803-0069-4E4A-A6F6-48FC4959DE3F}" srcOrd="0" destOrd="1" presId="urn:microsoft.com/office/officeart/2005/8/layout/vList2"/>
    <dgm:cxn modelId="{B74A9F26-0788-46BF-BACB-D20E59548897}" type="presOf" srcId="{16B6474F-F768-4DA2-8CB1-FED43B66036F}" destId="{759D1BC0-74F3-4414-AAAD-E2002DC1F808}" srcOrd="0" destOrd="0" presId="urn:microsoft.com/office/officeart/2005/8/layout/vList2"/>
    <dgm:cxn modelId="{A54CE326-53D2-4502-BE81-D2351B2C55C8}" type="presOf" srcId="{5D8B3A28-97B3-4F2B-B1BF-44253B291532}" destId="{5BF04D40-8FEF-4A62-98D7-2C208F4F50E6}" srcOrd="0" destOrd="0" presId="urn:microsoft.com/office/officeart/2005/8/layout/vList2"/>
    <dgm:cxn modelId="{C0118339-6488-4268-9210-89778B173360}" type="presOf" srcId="{0F45F7C1-3474-4EE5-BF96-B4CEC17787BB}" destId="{F6BA717E-FBC8-4507-B49C-85C4DFF12A15}" srcOrd="0" destOrd="0" presId="urn:microsoft.com/office/officeart/2005/8/layout/vList2"/>
    <dgm:cxn modelId="{707AC640-A396-4A4A-83A7-A9F05EBDB2F0}" srcId="{5D8B3A28-97B3-4F2B-B1BF-44253B291532}" destId="{06FC57BE-DA98-45D7-892E-3D5560613128}" srcOrd="7" destOrd="0" parTransId="{155B219E-26F9-4567-B878-66D47296ACF8}" sibTransId="{0790EBAE-D7ED-47B0-A7F8-7418770B9EA8}"/>
    <dgm:cxn modelId="{A0A0E641-1195-4DB2-9BFD-EC38AC94D68F}" srcId="{1A9959FF-F134-4523-B657-B44B10B54962}" destId="{6F548A29-BF7B-4A72-A5AB-29D87E096A6A}" srcOrd="0" destOrd="0" parTransId="{D7712DE0-069C-48A1-9832-10AC68D08BE1}" sibTransId="{DA7356C8-1558-4B1C-A3CF-FB7D5C700AFC}"/>
    <dgm:cxn modelId="{B5662667-BE10-4CEE-A244-8913A1D97B1C}" type="presOf" srcId="{AF5F087F-BA16-43BC-ADCC-853E54A5C167}" destId="{E6CBFA87-F65D-4B56-A3F6-EE75A726B6FB}" srcOrd="0" destOrd="0" presId="urn:microsoft.com/office/officeart/2005/8/layout/vList2"/>
    <dgm:cxn modelId="{324A274B-B5FD-434E-8720-CB50C4F8B801}" srcId="{5D8B3A28-97B3-4F2B-B1BF-44253B291532}" destId="{992BE20D-DF38-448D-99DD-FED579B10EB1}" srcOrd="1" destOrd="0" parTransId="{1701D3CC-7C3F-497F-9FAE-F0D762C1F6E1}" sibTransId="{7ADF88E2-89C9-4A99-BF09-579AE1600773}"/>
    <dgm:cxn modelId="{97E95855-6981-424E-AA37-541C41339D5B}" type="presOf" srcId="{992BE20D-DF38-448D-99DD-FED579B10EB1}" destId="{B703B9D3-FA7E-4592-8EBA-F02A0AB2AB18}" srcOrd="0" destOrd="0" presId="urn:microsoft.com/office/officeart/2005/8/layout/vList2"/>
    <dgm:cxn modelId="{1BD7D77A-3A09-480B-9559-34C084D0621F}" srcId="{5D8B3A28-97B3-4F2B-B1BF-44253B291532}" destId="{0F45F7C1-3474-4EE5-BF96-B4CEC17787BB}" srcOrd="2" destOrd="0" parTransId="{AB02503D-E8E7-4F6E-87B5-B4B8FC0BDB5F}" sibTransId="{8815692E-3797-4144-BE81-4849FBB2A5B7}"/>
    <dgm:cxn modelId="{298EE785-691B-4241-8F01-C1D2890FF175}" srcId="{5D8B3A28-97B3-4F2B-B1BF-44253B291532}" destId="{19EFE496-0243-4F17-A44F-6AA46D88E190}" srcOrd="4" destOrd="0" parTransId="{A536036F-34CE-4081-8D6D-46335B6FB8A0}" sibTransId="{B244BEB4-D000-4A85-B1F0-A1FA8B6E8F5B}"/>
    <dgm:cxn modelId="{E69B6794-AD27-4DDB-8AC5-C6BE50F0774F}" type="presOf" srcId="{6F548A29-BF7B-4A72-A5AB-29D87E096A6A}" destId="{D850D71E-A336-4964-8FC8-EE5FB6A53367}" srcOrd="0" destOrd="0" presId="urn:microsoft.com/office/officeart/2005/8/layout/vList2"/>
    <dgm:cxn modelId="{CB0CEC9E-EB36-4DA9-924C-3FF55DE22ED5}" srcId="{992BE20D-DF38-448D-99DD-FED579B10EB1}" destId="{F6A6F057-65BB-4D1C-A954-CEFB4690403A}" srcOrd="1" destOrd="0" parTransId="{63E4D9E7-B36B-44D9-81CA-F09249226B47}" sibTransId="{99C06B3D-3121-4BA5-BB51-E251FA25BBE0}"/>
    <dgm:cxn modelId="{D682E9A1-A371-46D5-8F2D-A33A2B895F8D}" type="presOf" srcId="{19EFE496-0243-4F17-A44F-6AA46D88E190}" destId="{E50C7D37-F1C3-42A8-9D74-9D3274996FBD}" srcOrd="0" destOrd="0" presId="urn:microsoft.com/office/officeart/2005/8/layout/vList2"/>
    <dgm:cxn modelId="{46B4FAAE-699E-4464-BE65-D5A98684127A}" srcId="{5D8B3A28-97B3-4F2B-B1BF-44253B291532}" destId="{16B6474F-F768-4DA2-8CB1-FED43B66036F}" srcOrd="0" destOrd="0" parTransId="{6712F47E-87F1-4D82-BEB1-6E7763018E66}" sibTransId="{ACFBC536-EC62-45A0-92D5-0FEC7203629F}"/>
    <dgm:cxn modelId="{8C1FCCB8-897B-48B6-BC70-E68AFA58284B}" srcId="{5D8B3A28-97B3-4F2B-B1BF-44253B291532}" destId="{10FE4D96-2874-45FD-8619-3500664381C2}" srcOrd="6" destOrd="0" parTransId="{C593EA6C-3687-402D-9B07-A836255C2B15}" sibTransId="{857D4B79-065C-4C57-80B5-2C3C5B4DDA08}"/>
    <dgm:cxn modelId="{AAF0B9BA-3E19-472A-A110-BF045D591EC1}" srcId="{5D8B3A28-97B3-4F2B-B1BF-44253B291532}" destId="{1A9959FF-F134-4523-B657-B44B10B54962}" srcOrd="3" destOrd="0" parTransId="{7932DC74-E43A-423A-8F01-57BA1D644CF2}" sibTransId="{1FA70CE2-19FF-4FBC-B2F9-686C8642CA62}"/>
    <dgm:cxn modelId="{A58BB7C3-D7D8-472B-A684-8CB6FB5B113B}" srcId="{992BE20D-DF38-448D-99DD-FED579B10EB1}" destId="{05383218-7DEF-4928-951F-3D645429B6FA}" srcOrd="0" destOrd="0" parTransId="{A38B33F6-B6BC-42F4-87F5-8BC76F6887E4}" sibTransId="{B64DE912-5E2C-4781-84C6-83A8F1B38557}"/>
    <dgm:cxn modelId="{4D00DFC9-DB58-4BE7-8EE7-C27A18635B8C}" srcId="{5D8B3A28-97B3-4F2B-B1BF-44253B291532}" destId="{AF5F087F-BA16-43BC-ADCC-853E54A5C167}" srcOrd="5" destOrd="0" parTransId="{361CD8AE-548D-4485-BFD1-904F3E6A82D0}" sibTransId="{90D0B31B-3FFA-41DE-A07B-CB2461C02AC9}"/>
    <dgm:cxn modelId="{6E95C2D1-0776-4F33-9689-00A8D1E34CC9}" type="presOf" srcId="{06FC57BE-DA98-45D7-892E-3D5560613128}" destId="{D9BC49D7-B578-4674-9959-163B6FE7231D}" srcOrd="0" destOrd="0" presId="urn:microsoft.com/office/officeart/2005/8/layout/vList2"/>
    <dgm:cxn modelId="{8ED9C3E2-1AB8-4BB5-BE70-961F89D9C68B}" type="presOf" srcId="{05383218-7DEF-4928-951F-3D645429B6FA}" destId="{08CEF803-0069-4E4A-A6F6-48FC4959DE3F}" srcOrd="0" destOrd="0" presId="urn:microsoft.com/office/officeart/2005/8/layout/vList2"/>
    <dgm:cxn modelId="{7FF68F5E-3FD0-4871-86A5-47A1BDFE906D}" type="presParOf" srcId="{5BF04D40-8FEF-4A62-98D7-2C208F4F50E6}" destId="{759D1BC0-74F3-4414-AAAD-E2002DC1F808}" srcOrd="0" destOrd="0" presId="urn:microsoft.com/office/officeart/2005/8/layout/vList2"/>
    <dgm:cxn modelId="{BEC114B6-883A-4464-8632-6547CA3CD485}" type="presParOf" srcId="{5BF04D40-8FEF-4A62-98D7-2C208F4F50E6}" destId="{E9744410-2228-47FE-A18A-A2D9B463F9CD}" srcOrd="1" destOrd="0" presId="urn:microsoft.com/office/officeart/2005/8/layout/vList2"/>
    <dgm:cxn modelId="{298DCFF2-496C-4CCE-9F03-5F1C61FE280B}" type="presParOf" srcId="{5BF04D40-8FEF-4A62-98D7-2C208F4F50E6}" destId="{B703B9D3-FA7E-4592-8EBA-F02A0AB2AB18}" srcOrd="2" destOrd="0" presId="urn:microsoft.com/office/officeart/2005/8/layout/vList2"/>
    <dgm:cxn modelId="{5FF433E9-4937-4DAF-B338-C590D313C0BD}" type="presParOf" srcId="{5BF04D40-8FEF-4A62-98D7-2C208F4F50E6}" destId="{08CEF803-0069-4E4A-A6F6-48FC4959DE3F}" srcOrd="3" destOrd="0" presId="urn:microsoft.com/office/officeart/2005/8/layout/vList2"/>
    <dgm:cxn modelId="{8C7E5C9D-CCE5-4DB2-9ADE-DB699A712A84}" type="presParOf" srcId="{5BF04D40-8FEF-4A62-98D7-2C208F4F50E6}" destId="{F6BA717E-FBC8-4507-B49C-85C4DFF12A15}" srcOrd="4" destOrd="0" presId="urn:microsoft.com/office/officeart/2005/8/layout/vList2"/>
    <dgm:cxn modelId="{8A53BB0E-8F52-4EA3-8369-F6FBDB338B79}" type="presParOf" srcId="{5BF04D40-8FEF-4A62-98D7-2C208F4F50E6}" destId="{EC601BD7-92A8-4439-BD1D-2AF30FF45B0F}" srcOrd="5" destOrd="0" presId="urn:microsoft.com/office/officeart/2005/8/layout/vList2"/>
    <dgm:cxn modelId="{C54336FC-346D-412C-918F-F3152760C760}" type="presParOf" srcId="{5BF04D40-8FEF-4A62-98D7-2C208F4F50E6}" destId="{421C8F65-8CC6-4526-8782-E32AFD83A94A}" srcOrd="6" destOrd="0" presId="urn:microsoft.com/office/officeart/2005/8/layout/vList2"/>
    <dgm:cxn modelId="{1188EB9B-4E80-4B7A-99E9-CB7F76F94A32}" type="presParOf" srcId="{5BF04D40-8FEF-4A62-98D7-2C208F4F50E6}" destId="{D850D71E-A336-4964-8FC8-EE5FB6A53367}" srcOrd="7" destOrd="0" presId="urn:microsoft.com/office/officeart/2005/8/layout/vList2"/>
    <dgm:cxn modelId="{C67DEE54-9282-433D-ABCA-E25CD69F00F9}" type="presParOf" srcId="{5BF04D40-8FEF-4A62-98D7-2C208F4F50E6}" destId="{E50C7D37-F1C3-42A8-9D74-9D3274996FBD}" srcOrd="8" destOrd="0" presId="urn:microsoft.com/office/officeart/2005/8/layout/vList2"/>
    <dgm:cxn modelId="{3BDD10D7-812A-4F3E-80BC-05C02C5633CC}" type="presParOf" srcId="{5BF04D40-8FEF-4A62-98D7-2C208F4F50E6}" destId="{F7806440-206E-4445-9336-5E6AD7C7D051}" srcOrd="9" destOrd="0" presId="urn:microsoft.com/office/officeart/2005/8/layout/vList2"/>
    <dgm:cxn modelId="{96E04EE6-E9FA-41D0-97F9-D34B66A4698B}" type="presParOf" srcId="{5BF04D40-8FEF-4A62-98D7-2C208F4F50E6}" destId="{E6CBFA87-F65D-4B56-A3F6-EE75A726B6FB}" srcOrd="10" destOrd="0" presId="urn:microsoft.com/office/officeart/2005/8/layout/vList2"/>
    <dgm:cxn modelId="{8A8145E6-E54C-4492-A130-B8DDAC78166B}" type="presParOf" srcId="{5BF04D40-8FEF-4A62-98D7-2C208F4F50E6}" destId="{41140772-8E5C-4F7D-9283-A9FC5B5B3A9F}" srcOrd="11" destOrd="0" presId="urn:microsoft.com/office/officeart/2005/8/layout/vList2"/>
    <dgm:cxn modelId="{B674E8A5-B4D8-404F-93FC-62A97B55000B}" type="presParOf" srcId="{5BF04D40-8FEF-4A62-98D7-2C208F4F50E6}" destId="{11957209-0F27-4D86-866B-86A0FE2A5664}" srcOrd="12" destOrd="0" presId="urn:microsoft.com/office/officeart/2005/8/layout/vList2"/>
    <dgm:cxn modelId="{A0ACD9DC-6C59-48B1-905C-F14D4C466D30}" type="presParOf" srcId="{5BF04D40-8FEF-4A62-98D7-2C208F4F50E6}" destId="{6800DFBE-5EFA-45A9-96E8-67A0BC287F6E}" srcOrd="13" destOrd="0" presId="urn:microsoft.com/office/officeart/2005/8/layout/vList2"/>
    <dgm:cxn modelId="{24F7AE4C-44E1-4D24-B6DE-C70CFAE15CB3}" type="presParOf" srcId="{5BF04D40-8FEF-4A62-98D7-2C208F4F50E6}" destId="{D9BC49D7-B578-4674-9959-163B6FE7231D}" srcOrd="1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1.xml><?xml version="1.0" encoding="utf-8"?>
<dgm:dataModel xmlns:dgm="http://schemas.openxmlformats.org/drawingml/2006/diagram" xmlns:a="http://schemas.openxmlformats.org/drawingml/2006/main">
  <dgm:ptLst>
    <dgm:pt modelId="{0BAE3B07-A03C-4D18-9298-AAAB6F8B8941}"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pt-BR"/>
        </a:p>
      </dgm:t>
    </dgm:pt>
    <dgm:pt modelId="{1E9F8785-4081-409E-A711-A0F07376CE61}">
      <dgm:prSet custT="1"/>
      <dgm:spPr/>
      <dgm:t>
        <a:bodyPr/>
        <a:lstStyle/>
        <a:p>
          <a:r>
            <a:rPr lang="pt-BR" sz="2000" dirty="0" err="1">
              <a:latin typeface="Arial" panose="020B0604020202020204" pitchFamily="34" charset="0"/>
              <a:cs typeface="Arial" panose="020B0604020202020204" pitchFamily="34" charset="0"/>
            </a:rPr>
            <a:t>Prefetch</a:t>
          </a:r>
          <a:r>
            <a:rPr lang="pt-BR" sz="2000" dirty="0">
              <a:latin typeface="Arial" panose="020B0604020202020204" pitchFamily="34" charset="0"/>
              <a:cs typeface="Arial" panose="020B0604020202020204" pitchFamily="34" charset="0"/>
            </a:rPr>
            <a:t> – Um tipo de “</a:t>
          </a:r>
          <a:r>
            <a:rPr lang="pt-BR" sz="2000" dirty="0" err="1">
              <a:latin typeface="Arial" panose="020B0604020202020204" pitchFamily="34" charset="0"/>
              <a:cs typeface="Arial" panose="020B0604020202020204" pitchFamily="34" charset="0"/>
            </a:rPr>
            <a:t>read</a:t>
          </a:r>
          <a:r>
            <a:rPr lang="pt-BR" sz="2000" dirty="0">
              <a:latin typeface="Arial" panose="020B0604020202020204" pitchFamily="34" charset="0"/>
              <a:cs typeface="Arial" panose="020B0604020202020204" pitchFamily="34" charset="0"/>
            </a:rPr>
            <a:t> </a:t>
          </a:r>
          <a:r>
            <a:rPr lang="pt-BR" sz="2000" dirty="0" err="1">
              <a:latin typeface="Arial" panose="020B0604020202020204" pitchFamily="34" charset="0"/>
              <a:cs typeface="Arial" panose="020B0604020202020204" pitchFamily="34" charset="0"/>
            </a:rPr>
            <a:t>ahead</a:t>
          </a:r>
          <a:r>
            <a:rPr lang="pt-BR" sz="2000" dirty="0">
              <a:latin typeface="Arial" panose="020B0604020202020204" pitchFamily="34" charset="0"/>
              <a:cs typeface="Arial" panose="020B0604020202020204" pitchFamily="34" charset="0"/>
            </a:rPr>
            <a:t>” onde o SQL tenta identificar quais páginas serão necessárias nos próximos operadores no plano de execução e “antecipa” a leitura delas enviando um overlapped I/O pro disco antes dos dados serem necessários.</a:t>
          </a:r>
        </a:p>
      </dgm:t>
    </dgm:pt>
    <dgm:pt modelId="{9D3845DC-E971-4DA0-90C4-3B47966452B0}" type="parTrans" cxnId="{C3FC448C-456A-4496-B65B-FE1D0E5677DB}">
      <dgm:prSet/>
      <dgm:spPr/>
      <dgm:t>
        <a:bodyPr/>
        <a:lstStyle/>
        <a:p>
          <a:endParaRPr lang="pt-BR" sz="2000">
            <a:latin typeface="Arial" panose="020B0604020202020204" pitchFamily="34" charset="0"/>
            <a:cs typeface="Arial" panose="020B0604020202020204" pitchFamily="34" charset="0"/>
          </a:endParaRPr>
        </a:p>
      </dgm:t>
    </dgm:pt>
    <dgm:pt modelId="{A7952851-12D4-4882-8A81-F57554AD7719}" type="sibTrans" cxnId="{C3FC448C-456A-4496-B65B-FE1D0E5677DB}">
      <dgm:prSet/>
      <dgm:spPr/>
      <dgm:t>
        <a:bodyPr/>
        <a:lstStyle/>
        <a:p>
          <a:endParaRPr lang="pt-BR" sz="2000">
            <a:latin typeface="Arial" panose="020B0604020202020204" pitchFamily="34" charset="0"/>
            <a:cs typeface="Arial" panose="020B0604020202020204" pitchFamily="34" charset="0"/>
          </a:endParaRPr>
        </a:p>
      </dgm:t>
    </dgm:pt>
    <dgm:pt modelId="{FF8D6FBE-1136-46CC-AE77-4CA27E27122E}">
      <dgm:prSet custT="1"/>
      <dgm:spPr/>
      <dgm:t>
        <a:bodyPr/>
        <a:lstStyle/>
        <a:p>
          <a:r>
            <a:rPr lang="pt-BR" sz="2000">
              <a:latin typeface="Arial" panose="020B0604020202020204" pitchFamily="34" charset="0"/>
              <a:cs typeface="Arial" panose="020B0604020202020204" pitchFamily="34" charset="0"/>
            </a:rPr>
            <a:t>Read ahead é implementado pela Engine do SQL, não há envolvimento do QO(query optimizer) no comportamento do read-ahead. Prefetch é implementado pelo QO, é o QO que sabe quais linhas (consequentemente, páginas) serão requisitadas. </a:t>
          </a:r>
        </a:p>
      </dgm:t>
    </dgm:pt>
    <dgm:pt modelId="{C0EEA3EC-ACCA-434F-83A5-32DD0716D237}" type="parTrans" cxnId="{FCA0F463-AE8F-4DC5-A802-6E58FB82D7BD}">
      <dgm:prSet/>
      <dgm:spPr/>
      <dgm:t>
        <a:bodyPr/>
        <a:lstStyle/>
        <a:p>
          <a:endParaRPr lang="pt-BR" sz="2000">
            <a:latin typeface="Arial" panose="020B0604020202020204" pitchFamily="34" charset="0"/>
            <a:cs typeface="Arial" panose="020B0604020202020204" pitchFamily="34" charset="0"/>
          </a:endParaRPr>
        </a:p>
      </dgm:t>
    </dgm:pt>
    <dgm:pt modelId="{20FEDE96-58DD-40E4-AD79-1C5D71B46987}" type="sibTrans" cxnId="{FCA0F463-AE8F-4DC5-A802-6E58FB82D7BD}">
      <dgm:prSet/>
      <dgm:spPr/>
      <dgm:t>
        <a:bodyPr/>
        <a:lstStyle/>
        <a:p>
          <a:endParaRPr lang="pt-BR" sz="2000">
            <a:latin typeface="Arial" panose="020B0604020202020204" pitchFamily="34" charset="0"/>
            <a:cs typeface="Arial" panose="020B0604020202020204" pitchFamily="34" charset="0"/>
          </a:endParaRPr>
        </a:p>
      </dgm:t>
    </dgm:pt>
    <dgm:pt modelId="{697608C9-3F1C-4199-AAFB-159369521A09}">
      <dgm:prSet custT="1"/>
      <dgm:spPr/>
      <dgm:t>
        <a:bodyPr/>
        <a:lstStyle/>
        <a:p>
          <a:r>
            <a:rPr lang="pt-BR" sz="2000">
              <a:latin typeface="Arial" panose="020B0604020202020204" pitchFamily="34" charset="0"/>
              <a:cs typeface="Arial" panose="020B0604020202020204" pitchFamily="34" charset="0"/>
            </a:rPr>
            <a:t>Implementado por um operador especial que não é visível no plano de execução.</a:t>
          </a:r>
        </a:p>
      </dgm:t>
    </dgm:pt>
    <dgm:pt modelId="{674E07BA-084F-4ACB-BB62-73DDA7744CD9}" type="parTrans" cxnId="{19D972DE-886E-4CD9-B629-D1BC1264055E}">
      <dgm:prSet/>
      <dgm:spPr/>
      <dgm:t>
        <a:bodyPr/>
        <a:lstStyle/>
        <a:p>
          <a:endParaRPr lang="pt-BR" sz="2000">
            <a:latin typeface="Arial" panose="020B0604020202020204" pitchFamily="34" charset="0"/>
            <a:cs typeface="Arial" panose="020B0604020202020204" pitchFamily="34" charset="0"/>
          </a:endParaRPr>
        </a:p>
      </dgm:t>
    </dgm:pt>
    <dgm:pt modelId="{5182F050-711C-4592-9142-23FE812CB226}" type="sibTrans" cxnId="{19D972DE-886E-4CD9-B629-D1BC1264055E}">
      <dgm:prSet/>
      <dgm:spPr/>
      <dgm:t>
        <a:bodyPr/>
        <a:lstStyle/>
        <a:p>
          <a:endParaRPr lang="pt-BR" sz="2000">
            <a:latin typeface="Arial" panose="020B0604020202020204" pitchFamily="34" charset="0"/>
            <a:cs typeface="Arial" panose="020B0604020202020204" pitchFamily="34" charset="0"/>
          </a:endParaRPr>
        </a:p>
      </dgm:t>
    </dgm:pt>
    <dgm:pt modelId="{BF7242AB-0624-48B4-BCDD-AA18FE604246}">
      <dgm:prSet custT="1"/>
      <dgm:spPr/>
      <dgm:t>
        <a:bodyPr/>
        <a:lstStyle/>
        <a:p>
          <a:r>
            <a:rPr lang="pt-BR" sz="2400" dirty="0">
              <a:latin typeface="Arial" panose="020B0604020202020204" pitchFamily="34" charset="0"/>
              <a:cs typeface="Arial" panose="020B0604020202020204" pitchFamily="34" charset="0"/>
            </a:rPr>
            <a:t>QO pode incluir o </a:t>
          </a:r>
          <a:r>
            <a:rPr lang="pt-BR" sz="2400" dirty="0" err="1">
              <a:latin typeface="Arial" panose="020B0604020202020204" pitchFamily="34" charset="0"/>
              <a:cs typeface="Arial" panose="020B0604020202020204" pitchFamily="34" charset="0"/>
            </a:rPr>
            <a:t>prefetch</a:t>
          </a:r>
          <a:r>
            <a:rPr lang="pt-BR" sz="2400" dirty="0">
              <a:latin typeface="Arial" panose="020B0604020202020204" pitchFamily="34" charset="0"/>
              <a:cs typeface="Arial" panose="020B0604020202020204" pitchFamily="34" charset="0"/>
            </a:rPr>
            <a:t> no </a:t>
          </a:r>
          <a:r>
            <a:rPr lang="pt-BR" sz="2400" dirty="0" err="1">
              <a:latin typeface="Arial" panose="020B0604020202020204" pitchFamily="34" charset="0"/>
              <a:cs typeface="Arial" panose="020B0604020202020204" pitchFamily="34" charset="0"/>
            </a:rPr>
            <a:t>outer</a:t>
          </a:r>
          <a:r>
            <a:rPr lang="pt-BR" sz="2400" dirty="0">
              <a:latin typeface="Arial" panose="020B0604020202020204" pitchFamily="34" charset="0"/>
              <a:cs typeface="Arial" panose="020B0604020202020204" pitchFamily="34" charset="0"/>
            </a:rPr>
            <a:t> </a:t>
          </a:r>
          <a:r>
            <a:rPr lang="pt-BR" sz="2400" dirty="0" err="1">
              <a:latin typeface="Arial" panose="020B0604020202020204" pitchFamily="34" charset="0"/>
              <a:cs typeface="Arial" panose="020B0604020202020204" pitchFamily="34" charset="0"/>
            </a:rPr>
            <a:t>side</a:t>
          </a:r>
          <a:r>
            <a:rPr lang="pt-BR" sz="2400" dirty="0">
              <a:latin typeface="Arial" panose="020B0604020202020204" pitchFamily="34" charset="0"/>
              <a:cs typeface="Arial" panose="020B0604020202020204" pitchFamily="34" charset="0"/>
            </a:rPr>
            <a:t> de um index </a:t>
          </a:r>
          <a:r>
            <a:rPr lang="pt-BR" sz="2400" dirty="0" err="1">
              <a:latin typeface="Arial" panose="020B0604020202020204" pitchFamily="34" charset="0"/>
              <a:cs typeface="Arial" panose="020B0604020202020204" pitchFamily="34" charset="0"/>
            </a:rPr>
            <a:t>nested</a:t>
          </a:r>
          <a:r>
            <a:rPr lang="pt-BR" sz="2400" dirty="0">
              <a:latin typeface="Arial" panose="020B0604020202020204" pitchFamily="34" charset="0"/>
              <a:cs typeface="Arial" panose="020B0604020202020204" pitchFamily="34" charset="0"/>
            </a:rPr>
            <a:t> loop </a:t>
          </a:r>
          <a:r>
            <a:rPr lang="pt-BR" sz="2400" dirty="0" err="1">
              <a:latin typeface="Arial" panose="020B0604020202020204" pitchFamily="34" charset="0"/>
              <a:cs typeface="Arial" panose="020B0604020202020204" pitchFamily="34" charset="0"/>
            </a:rPr>
            <a:t>join</a:t>
          </a:r>
          <a:r>
            <a:rPr lang="pt-BR" sz="2400" dirty="0">
              <a:latin typeface="Arial" panose="020B0604020202020204" pitchFamily="34" charset="0"/>
              <a:cs typeface="Arial" panose="020B0604020202020204" pitchFamily="34" charset="0"/>
            </a:rPr>
            <a:t> ou como input pra um operador de insert, delete ou update.</a:t>
          </a:r>
        </a:p>
      </dgm:t>
    </dgm:pt>
    <dgm:pt modelId="{6B969B34-258F-4AB3-B6CE-50BDC1169667}" type="parTrans" cxnId="{2376342B-6D08-4C8A-8163-B5FEF013C26D}">
      <dgm:prSet/>
      <dgm:spPr/>
      <dgm:t>
        <a:bodyPr/>
        <a:lstStyle/>
        <a:p>
          <a:endParaRPr lang="pt-BR" sz="2000">
            <a:latin typeface="Arial" panose="020B0604020202020204" pitchFamily="34" charset="0"/>
            <a:cs typeface="Arial" panose="020B0604020202020204" pitchFamily="34" charset="0"/>
          </a:endParaRPr>
        </a:p>
      </dgm:t>
    </dgm:pt>
    <dgm:pt modelId="{C41455AF-F4EF-4701-8A72-392D91E109FA}" type="sibTrans" cxnId="{2376342B-6D08-4C8A-8163-B5FEF013C26D}">
      <dgm:prSet/>
      <dgm:spPr/>
      <dgm:t>
        <a:bodyPr/>
        <a:lstStyle/>
        <a:p>
          <a:endParaRPr lang="pt-BR" sz="2000">
            <a:latin typeface="Arial" panose="020B0604020202020204" pitchFamily="34" charset="0"/>
            <a:cs typeface="Arial" panose="020B0604020202020204" pitchFamily="34" charset="0"/>
          </a:endParaRPr>
        </a:p>
      </dgm:t>
    </dgm:pt>
    <dgm:pt modelId="{0F3AB33C-E7F5-47AD-A78C-BF9D6B9A28F6}">
      <dgm:prSet custT="1"/>
      <dgm:spPr/>
      <dgm:t>
        <a:bodyPr/>
        <a:lstStyle/>
        <a:p>
          <a:r>
            <a:rPr lang="pt-BR" sz="2000">
              <a:latin typeface="Arial" panose="020B0604020202020204" pitchFamily="34" charset="0"/>
              <a:cs typeface="Arial" panose="020B0604020202020204" pitchFamily="34" charset="0"/>
            </a:rPr>
            <a:t>WithOrderedPrefetch ou WithUnorderedPrefetch no plano de execução</a:t>
          </a:r>
        </a:p>
      </dgm:t>
    </dgm:pt>
    <dgm:pt modelId="{7B65F349-F0A8-4CD5-8438-9C85A8D32EFB}" type="parTrans" cxnId="{0F449386-77CE-47FF-B70F-91638A9A2C7D}">
      <dgm:prSet/>
      <dgm:spPr/>
      <dgm:t>
        <a:bodyPr/>
        <a:lstStyle/>
        <a:p>
          <a:endParaRPr lang="pt-BR" sz="2000">
            <a:latin typeface="Arial" panose="020B0604020202020204" pitchFamily="34" charset="0"/>
            <a:cs typeface="Arial" panose="020B0604020202020204" pitchFamily="34" charset="0"/>
          </a:endParaRPr>
        </a:p>
      </dgm:t>
    </dgm:pt>
    <dgm:pt modelId="{3C51F648-A338-4720-9E02-038C16B93A01}" type="sibTrans" cxnId="{0F449386-77CE-47FF-B70F-91638A9A2C7D}">
      <dgm:prSet/>
      <dgm:spPr/>
      <dgm:t>
        <a:bodyPr/>
        <a:lstStyle/>
        <a:p>
          <a:endParaRPr lang="pt-BR" sz="2000">
            <a:latin typeface="Arial" panose="020B0604020202020204" pitchFamily="34" charset="0"/>
            <a:cs typeface="Arial" panose="020B0604020202020204" pitchFamily="34" charset="0"/>
          </a:endParaRPr>
        </a:p>
      </dgm:t>
    </dgm:pt>
    <dgm:pt modelId="{1B60B5A1-1C1B-40EB-B81B-E703579B37C9}">
      <dgm:prSet custT="1"/>
      <dgm:spPr/>
      <dgm:t>
        <a:bodyPr/>
        <a:lstStyle/>
        <a:p>
          <a:r>
            <a:rPr lang="pt-BR" sz="2000" dirty="0">
              <a:latin typeface="Arial" panose="020B0604020202020204" pitchFamily="34" charset="0"/>
              <a:cs typeface="Arial" panose="020B0604020202020204" pitchFamily="34" charset="0"/>
            </a:rPr>
            <a:t>Utiliza um pequeno buffer (ou seja, vai receber um memory </a:t>
          </a:r>
          <a:r>
            <a:rPr lang="pt-BR" sz="2000" dirty="0" err="1">
              <a:latin typeface="Arial" panose="020B0604020202020204" pitchFamily="34" charset="0"/>
              <a:cs typeface="Arial" panose="020B0604020202020204" pitchFamily="34" charset="0"/>
            </a:rPr>
            <a:t>grant</a:t>
          </a:r>
          <a:r>
            <a:rPr lang="pt-BR" sz="2000" dirty="0">
              <a:latin typeface="Arial" panose="020B0604020202020204" pitchFamily="34" charset="0"/>
              <a:cs typeface="Arial" panose="020B0604020202020204" pitchFamily="34" charset="0"/>
            </a:rPr>
            <a:t>) pra armazenar quais linhas serão requisitadas no I/O.</a:t>
          </a:r>
        </a:p>
      </dgm:t>
    </dgm:pt>
    <dgm:pt modelId="{3C920213-C623-4B2F-9DFD-3B0EF479CA4A}" type="parTrans" cxnId="{B9245DEC-A42C-439D-83B1-DBD9BA219A2D}">
      <dgm:prSet/>
      <dgm:spPr/>
      <dgm:t>
        <a:bodyPr/>
        <a:lstStyle/>
        <a:p>
          <a:endParaRPr lang="pt-BR" sz="2000">
            <a:latin typeface="Arial" panose="020B0604020202020204" pitchFamily="34" charset="0"/>
            <a:cs typeface="Arial" panose="020B0604020202020204" pitchFamily="34" charset="0"/>
          </a:endParaRPr>
        </a:p>
      </dgm:t>
    </dgm:pt>
    <dgm:pt modelId="{F4872A64-EAF9-43A5-B6D8-72328BA3E50A}" type="sibTrans" cxnId="{B9245DEC-A42C-439D-83B1-DBD9BA219A2D}">
      <dgm:prSet/>
      <dgm:spPr/>
      <dgm:t>
        <a:bodyPr/>
        <a:lstStyle/>
        <a:p>
          <a:endParaRPr lang="pt-BR" sz="2000">
            <a:latin typeface="Arial" panose="020B0604020202020204" pitchFamily="34" charset="0"/>
            <a:cs typeface="Arial" panose="020B0604020202020204" pitchFamily="34" charset="0"/>
          </a:endParaRPr>
        </a:p>
      </dgm:t>
    </dgm:pt>
    <dgm:pt modelId="{8D9461A3-D06B-4859-910C-5DEA81AE36E9}" type="pres">
      <dgm:prSet presAssocID="{0BAE3B07-A03C-4D18-9298-AAAB6F8B8941}" presName="linear" presStyleCnt="0">
        <dgm:presLayoutVars>
          <dgm:animLvl val="lvl"/>
          <dgm:resizeHandles val="exact"/>
        </dgm:presLayoutVars>
      </dgm:prSet>
      <dgm:spPr/>
    </dgm:pt>
    <dgm:pt modelId="{A3418561-B860-468C-B57B-87E22DA71E73}" type="pres">
      <dgm:prSet presAssocID="{1E9F8785-4081-409E-A711-A0F07376CE61}" presName="parentText" presStyleLbl="node1" presStyleIdx="0" presStyleCnt="5">
        <dgm:presLayoutVars>
          <dgm:chMax val="0"/>
          <dgm:bulletEnabled val="1"/>
        </dgm:presLayoutVars>
      </dgm:prSet>
      <dgm:spPr/>
    </dgm:pt>
    <dgm:pt modelId="{A710FB6D-2617-4A2B-9851-781B29E8C182}" type="pres">
      <dgm:prSet presAssocID="{A7952851-12D4-4882-8A81-F57554AD7719}" presName="spacer" presStyleCnt="0"/>
      <dgm:spPr/>
    </dgm:pt>
    <dgm:pt modelId="{8327B154-726A-4FBF-B9B6-EE97BEF1CD6C}" type="pres">
      <dgm:prSet presAssocID="{FF8D6FBE-1136-46CC-AE77-4CA27E27122E}" presName="parentText" presStyleLbl="node1" presStyleIdx="1" presStyleCnt="5">
        <dgm:presLayoutVars>
          <dgm:chMax val="0"/>
          <dgm:bulletEnabled val="1"/>
        </dgm:presLayoutVars>
      </dgm:prSet>
      <dgm:spPr/>
    </dgm:pt>
    <dgm:pt modelId="{3AC5357C-CE18-4C39-8116-99A79AFD48B1}" type="pres">
      <dgm:prSet presAssocID="{20FEDE96-58DD-40E4-AD79-1C5D71B46987}" presName="spacer" presStyleCnt="0"/>
      <dgm:spPr/>
    </dgm:pt>
    <dgm:pt modelId="{0D68F8AD-230C-44FC-889F-283BB41DEE95}" type="pres">
      <dgm:prSet presAssocID="{697608C9-3F1C-4199-AAFB-159369521A09}" presName="parentText" presStyleLbl="node1" presStyleIdx="2" presStyleCnt="5" custScaleY="55890">
        <dgm:presLayoutVars>
          <dgm:chMax val="0"/>
          <dgm:bulletEnabled val="1"/>
        </dgm:presLayoutVars>
      </dgm:prSet>
      <dgm:spPr/>
    </dgm:pt>
    <dgm:pt modelId="{1DFD966E-6F1C-4DB6-A5C6-D7DFCBE2ABE3}" type="pres">
      <dgm:prSet presAssocID="{697608C9-3F1C-4199-AAFB-159369521A09}" presName="childText" presStyleLbl="revTx" presStyleIdx="0" presStyleCnt="1">
        <dgm:presLayoutVars>
          <dgm:bulletEnabled val="1"/>
        </dgm:presLayoutVars>
      </dgm:prSet>
      <dgm:spPr/>
    </dgm:pt>
    <dgm:pt modelId="{BFB2E1C4-C813-4D98-B304-D8C6B5210673}" type="pres">
      <dgm:prSet presAssocID="{0F3AB33C-E7F5-47AD-A78C-BF9D6B9A28F6}" presName="parentText" presStyleLbl="node1" presStyleIdx="3" presStyleCnt="5" custScaleY="43871">
        <dgm:presLayoutVars>
          <dgm:chMax val="0"/>
          <dgm:bulletEnabled val="1"/>
        </dgm:presLayoutVars>
      </dgm:prSet>
      <dgm:spPr/>
    </dgm:pt>
    <dgm:pt modelId="{3FCDA627-A020-4EA7-9BD5-6CF46788F6B3}" type="pres">
      <dgm:prSet presAssocID="{3C51F648-A338-4720-9E02-038C16B93A01}" presName="spacer" presStyleCnt="0"/>
      <dgm:spPr/>
    </dgm:pt>
    <dgm:pt modelId="{7B5E5F94-3812-415E-AE16-96D8D80257BD}" type="pres">
      <dgm:prSet presAssocID="{1B60B5A1-1C1B-40EB-B81B-E703579B37C9}" presName="parentText" presStyleLbl="node1" presStyleIdx="4" presStyleCnt="5" custScaleY="48531">
        <dgm:presLayoutVars>
          <dgm:chMax val="0"/>
          <dgm:bulletEnabled val="1"/>
        </dgm:presLayoutVars>
      </dgm:prSet>
      <dgm:spPr/>
    </dgm:pt>
  </dgm:ptLst>
  <dgm:cxnLst>
    <dgm:cxn modelId="{225C8C0B-A415-4CEF-B1B6-4AB318A5139D}" type="presOf" srcId="{0F3AB33C-E7F5-47AD-A78C-BF9D6B9A28F6}" destId="{BFB2E1C4-C813-4D98-B304-D8C6B5210673}" srcOrd="0" destOrd="0" presId="urn:microsoft.com/office/officeart/2005/8/layout/vList2"/>
    <dgm:cxn modelId="{2376342B-6D08-4C8A-8163-B5FEF013C26D}" srcId="{697608C9-3F1C-4199-AAFB-159369521A09}" destId="{BF7242AB-0624-48B4-BCDD-AA18FE604246}" srcOrd="0" destOrd="0" parTransId="{6B969B34-258F-4AB3-B6CE-50BDC1169667}" sibTransId="{C41455AF-F4EF-4701-8A72-392D91E109FA}"/>
    <dgm:cxn modelId="{FCA0F463-AE8F-4DC5-A802-6E58FB82D7BD}" srcId="{0BAE3B07-A03C-4D18-9298-AAAB6F8B8941}" destId="{FF8D6FBE-1136-46CC-AE77-4CA27E27122E}" srcOrd="1" destOrd="0" parTransId="{C0EEA3EC-ACCA-434F-83A5-32DD0716D237}" sibTransId="{20FEDE96-58DD-40E4-AD79-1C5D71B46987}"/>
    <dgm:cxn modelId="{FBCD9169-FEF7-44B5-8C37-E86C722E7005}" type="presOf" srcId="{1E9F8785-4081-409E-A711-A0F07376CE61}" destId="{A3418561-B860-468C-B57B-87E22DA71E73}" srcOrd="0" destOrd="0" presId="urn:microsoft.com/office/officeart/2005/8/layout/vList2"/>
    <dgm:cxn modelId="{D9CA806A-17C3-4900-A269-A0BF8E0EDB25}" type="presOf" srcId="{697608C9-3F1C-4199-AAFB-159369521A09}" destId="{0D68F8AD-230C-44FC-889F-283BB41DEE95}" srcOrd="0" destOrd="0" presId="urn:microsoft.com/office/officeart/2005/8/layout/vList2"/>
    <dgm:cxn modelId="{28AF1253-6EA9-432C-8F26-06AD65F2A7EE}" type="presOf" srcId="{BF7242AB-0624-48B4-BCDD-AA18FE604246}" destId="{1DFD966E-6F1C-4DB6-A5C6-D7DFCBE2ABE3}" srcOrd="0" destOrd="0" presId="urn:microsoft.com/office/officeart/2005/8/layout/vList2"/>
    <dgm:cxn modelId="{0F449386-77CE-47FF-B70F-91638A9A2C7D}" srcId="{0BAE3B07-A03C-4D18-9298-AAAB6F8B8941}" destId="{0F3AB33C-E7F5-47AD-A78C-BF9D6B9A28F6}" srcOrd="3" destOrd="0" parTransId="{7B65F349-F0A8-4CD5-8438-9C85A8D32EFB}" sibTransId="{3C51F648-A338-4720-9E02-038C16B93A01}"/>
    <dgm:cxn modelId="{D55C2588-6B94-4B18-8268-2BCAD527A6BE}" type="presOf" srcId="{FF8D6FBE-1136-46CC-AE77-4CA27E27122E}" destId="{8327B154-726A-4FBF-B9B6-EE97BEF1CD6C}" srcOrd="0" destOrd="0" presId="urn:microsoft.com/office/officeart/2005/8/layout/vList2"/>
    <dgm:cxn modelId="{C3FC448C-456A-4496-B65B-FE1D0E5677DB}" srcId="{0BAE3B07-A03C-4D18-9298-AAAB6F8B8941}" destId="{1E9F8785-4081-409E-A711-A0F07376CE61}" srcOrd="0" destOrd="0" parTransId="{9D3845DC-E971-4DA0-90C4-3B47966452B0}" sibTransId="{A7952851-12D4-4882-8A81-F57554AD7719}"/>
    <dgm:cxn modelId="{8223B898-B1BE-4FAB-BB41-B4B915AC2533}" type="presOf" srcId="{1B60B5A1-1C1B-40EB-B81B-E703579B37C9}" destId="{7B5E5F94-3812-415E-AE16-96D8D80257BD}" srcOrd="0" destOrd="0" presId="urn:microsoft.com/office/officeart/2005/8/layout/vList2"/>
    <dgm:cxn modelId="{DBDF52CF-0EFB-40C0-B539-F295306C0B8C}" type="presOf" srcId="{0BAE3B07-A03C-4D18-9298-AAAB6F8B8941}" destId="{8D9461A3-D06B-4859-910C-5DEA81AE36E9}" srcOrd="0" destOrd="0" presId="urn:microsoft.com/office/officeart/2005/8/layout/vList2"/>
    <dgm:cxn modelId="{19D972DE-886E-4CD9-B629-D1BC1264055E}" srcId="{0BAE3B07-A03C-4D18-9298-AAAB6F8B8941}" destId="{697608C9-3F1C-4199-AAFB-159369521A09}" srcOrd="2" destOrd="0" parTransId="{674E07BA-084F-4ACB-BB62-73DDA7744CD9}" sibTransId="{5182F050-711C-4592-9142-23FE812CB226}"/>
    <dgm:cxn modelId="{B9245DEC-A42C-439D-83B1-DBD9BA219A2D}" srcId="{0BAE3B07-A03C-4D18-9298-AAAB6F8B8941}" destId="{1B60B5A1-1C1B-40EB-B81B-E703579B37C9}" srcOrd="4" destOrd="0" parTransId="{3C920213-C623-4B2F-9DFD-3B0EF479CA4A}" sibTransId="{F4872A64-EAF9-43A5-B6D8-72328BA3E50A}"/>
    <dgm:cxn modelId="{64D89C7F-A26A-4C06-9A85-8753D000A89B}" type="presParOf" srcId="{8D9461A3-D06B-4859-910C-5DEA81AE36E9}" destId="{A3418561-B860-468C-B57B-87E22DA71E73}" srcOrd="0" destOrd="0" presId="urn:microsoft.com/office/officeart/2005/8/layout/vList2"/>
    <dgm:cxn modelId="{73907720-CF88-4820-8906-96656853C984}" type="presParOf" srcId="{8D9461A3-D06B-4859-910C-5DEA81AE36E9}" destId="{A710FB6D-2617-4A2B-9851-781B29E8C182}" srcOrd="1" destOrd="0" presId="urn:microsoft.com/office/officeart/2005/8/layout/vList2"/>
    <dgm:cxn modelId="{ED12F7E1-4709-41C2-A981-B8CB05FAE330}" type="presParOf" srcId="{8D9461A3-D06B-4859-910C-5DEA81AE36E9}" destId="{8327B154-726A-4FBF-B9B6-EE97BEF1CD6C}" srcOrd="2" destOrd="0" presId="urn:microsoft.com/office/officeart/2005/8/layout/vList2"/>
    <dgm:cxn modelId="{9F67A44E-1C60-466D-B18E-54D7CAF7C88A}" type="presParOf" srcId="{8D9461A3-D06B-4859-910C-5DEA81AE36E9}" destId="{3AC5357C-CE18-4C39-8116-99A79AFD48B1}" srcOrd="3" destOrd="0" presId="urn:microsoft.com/office/officeart/2005/8/layout/vList2"/>
    <dgm:cxn modelId="{EFD91FC7-FE01-4561-AF97-BC97F5380875}" type="presParOf" srcId="{8D9461A3-D06B-4859-910C-5DEA81AE36E9}" destId="{0D68F8AD-230C-44FC-889F-283BB41DEE95}" srcOrd="4" destOrd="0" presId="urn:microsoft.com/office/officeart/2005/8/layout/vList2"/>
    <dgm:cxn modelId="{9A5FE53C-3029-40D6-ADF5-296677537B9F}" type="presParOf" srcId="{8D9461A3-D06B-4859-910C-5DEA81AE36E9}" destId="{1DFD966E-6F1C-4DB6-A5C6-D7DFCBE2ABE3}" srcOrd="5" destOrd="0" presId="urn:microsoft.com/office/officeart/2005/8/layout/vList2"/>
    <dgm:cxn modelId="{4D588654-C67E-406F-BBF1-FD9AA4F57100}" type="presParOf" srcId="{8D9461A3-D06B-4859-910C-5DEA81AE36E9}" destId="{BFB2E1C4-C813-4D98-B304-D8C6B5210673}" srcOrd="6" destOrd="0" presId="urn:microsoft.com/office/officeart/2005/8/layout/vList2"/>
    <dgm:cxn modelId="{0857F8C1-B3DF-47F0-913D-E36AB62935CB}" type="presParOf" srcId="{8D9461A3-D06B-4859-910C-5DEA81AE36E9}" destId="{3FCDA627-A020-4EA7-9BD5-6CF46788F6B3}" srcOrd="7" destOrd="0" presId="urn:microsoft.com/office/officeart/2005/8/layout/vList2"/>
    <dgm:cxn modelId="{4129ED35-8715-40D2-9B77-F477EB487D5B}" type="presParOf" srcId="{8D9461A3-D06B-4859-910C-5DEA81AE36E9}" destId="{7B5E5F94-3812-415E-AE16-96D8D80257BD}" srcOrd="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2.xml><?xml version="1.0" encoding="utf-8"?>
<dgm:dataModel xmlns:dgm="http://schemas.openxmlformats.org/drawingml/2006/diagram" xmlns:a="http://schemas.openxmlformats.org/drawingml/2006/main">
  <dgm:ptLst>
    <dgm:pt modelId="{A3C29F5D-88E0-482B-8CA0-0F03DEA50883}"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pt-BR"/>
        </a:p>
      </dgm:t>
    </dgm:pt>
    <dgm:pt modelId="{FDB2772A-6154-47D5-AAB3-64A7E00AEDE6}">
      <dgm:prSet custT="1"/>
      <dgm:spPr/>
      <dgm:t>
        <a:bodyPr/>
        <a:lstStyle/>
        <a:p>
          <a:r>
            <a:rPr lang="en-US" sz="1800" dirty="0">
              <a:latin typeface="Arial" panose="020B0604020202020204" pitchFamily="34" charset="0"/>
              <a:cs typeface="Arial" panose="020B0604020202020204" pitchFamily="34" charset="0"/>
            </a:rPr>
            <a:t>Se a </a:t>
          </a:r>
          <a:r>
            <a:rPr lang="en-US" sz="1800" dirty="0" err="1">
              <a:latin typeface="Arial" panose="020B0604020202020204" pitchFamily="34" charset="0"/>
              <a:cs typeface="Arial" panose="020B0604020202020204" pitchFamily="34" charset="0"/>
            </a:rPr>
            <a:t>quantidade</a:t>
          </a:r>
          <a:r>
            <a:rPr lang="en-US" sz="1800" dirty="0">
              <a:latin typeface="Arial" panose="020B0604020202020204" pitchFamily="34" charset="0"/>
              <a:cs typeface="Arial" panose="020B0604020202020204" pitchFamily="34" charset="0"/>
            </a:rPr>
            <a:t> de </a:t>
          </a:r>
          <a:r>
            <a:rPr lang="en-US" sz="1800" dirty="0" err="1">
              <a:latin typeface="Arial" panose="020B0604020202020204" pitchFamily="34" charset="0"/>
              <a:cs typeface="Arial" panose="020B0604020202020204" pitchFamily="34" charset="0"/>
            </a:rPr>
            <a:t>linhas</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processadas</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pelo</a:t>
          </a:r>
          <a:r>
            <a:rPr lang="en-US" sz="1800" dirty="0">
              <a:latin typeface="Arial" panose="020B0604020202020204" pitchFamily="34" charset="0"/>
              <a:cs typeface="Arial" panose="020B0604020202020204" pitchFamily="34" charset="0"/>
            </a:rPr>
            <a:t> nested loops </a:t>
          </a:r>
          <a:r>
            <a:rPr lang="en-US" sz="1800" dirty="0" err="1">
              <a:latin typeface="Arial" panose="020B0604020202020204" pitchFamily="34" charset="0"/>
              <a:cs typeface="Arial" panose="020B0604020202020204" pitchFamily="34" charset="0"/>
            </a:rPr>
            <a:t>exceder</a:t>
          </a:r>
          <a:r>
            <a:rPr lang="en-US" sz="1800" dirty="0">
              <a:latin typeface="Arial" panose="020B0604020202020204" pitchFamily="34" charset="0"/>
              <a:cs typeface="Arial" panose="020B0604020202020204" pitchFamily="34" charset="0"/>
            </a:rPr>
            <a:t> o </a:t>
          </a:r>
          <a:r>
            <a:rPr lang="en-US" sz="1800" dirty="0" err="1">
              <a:latin typeface="Arial" panose="020B0604020202020204" pitchFamily="34" charset="0"/>
              <a:cs typeface="Arial" panose="020B0604020202020204" pitchFamily="34" charset="0"/>
            </a:rPr>
            <a:t>estimado</a:t>
          </a:r>
          <a:r>
            <a:rPr lang="en-US" sz="1800" dirty="0">
              <a:latin typeface="Arial" panose="020B0604020202020204" pitchFamily="34" charset="0"/>
              <a:cs typeface="Arial" panose="020B0604020202020204" pitchFamily="34" charset="0"/>
            </a:rPr>
            <a:t>, QO </a:t>
          </a:r>
          <a:r>
            <a:rPr lang="en-US" sz="1800" dirty="0" err="1">
              <a:latin typeface="Arial" panose="020B0604020202020204" pitchFamily="34" charset="0"/>
              <a:cs typeface="Arial" panose="020B0604020202020204" pitchFamily="34" charset="0"/>
            </a:rPr>
            <a:t>executa</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vários</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pequenos</a:t>
          </a:r>
          <a:r>
            <a:rPr lang="en-US" sz="1800" dirty="0">
              <a:latin typeface="Arial" panose="020B0604020202020204" pitchFamily="34" charset="0"/>
              <a:cs typeface="Arial" panose="020B0604020202020204" pitchFamily="34" charset="0"/>
            </a:rPr>
            <a:t> sorts” </a:t>
          </a:r>
          <a:r>
            <a:rPr lang="en-US" sz="1800" dirty="0" err="1">
              <a:latin typeface="Arial" panose="020B0604020202020204" pitchFamily="34" charset="0"/>
              <a:cs typeface="Arial" panose="020B0604020202020204" pitchFamily="34" charset="0"/>
            </a:rPr>
            <a:t>pra</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minimizar</a:t>
          </a:r>
          <a:r>
            <a:rPr lang="en-US" sz="1800" dirty="0">
              <a:latin typeface="Arial" panose="020B0604020202020204" pitchFamily="34" charset="0"/>
              <a:cs typeface="Arial" panose="020B0604020202020204" pitchFamily="34" charset="0"/>
            </a:rPr>
            <a:t> a </a:t>
          </a:r>
          <a:r>
            <a:rPr lang="en-US" sz="1800" dirty="0" err="1">
              <a:latin typeface="Arial" panose="020B0604020202020204" pitchFamily="34" charset="0"/>
              <a:cs typeface="Arial" panose="020B0604020202020204" pitchFamily="34" charset="0"/>
            </a:rPr>
            <a:t>quantidade</a:t>
          </a:r>
          <a:r>
            <a:rPr lang="en-US" sz="1800" dirty="0">
              <a:latin typeface="Arial" panose="020B0604020202020204" pitchFamily="34" charset="0"/>
              <a:cs typeface="Arial" panose="020B0604020202020204" pitchFamily="34" charset="0"/>
            </a:rPr>
            <a:t> de I/Os </a:t>
          </a:r>
          <a:r>
            <a:rPr lang="en-US" sz="1800" dirty="0" err="1">
              <a:latin typeface="Arial" panose="020B0604020202020204" pitchFamily="34" charset="0"/>
              <a:cs typeface="Arial" panose="020B0604020202020204" pitchFamily="34" charset="0"/>
            </a:rPr>
            <a:t>aleatórios</a:t>
          </a:r>
          <a:endParaRPr lang="pt-BR" sz="1800" dirty="0">
            <a:latin typeface="Arial" panose="020B0604020202020204" pitchFamily="34" charset="0"/>
            <a:cs typeface="Arial" panose="020B0604020202020204" pitchFamily="34" charset="0"/>
          </a:endParaRPr>
        </a:p>
      </dgm:t>
    </dgm:pt>
    <dgm:pt modelId="{BBA4711F-50A1-4D07-8151-F14848C9FEE1}" type="parTrans" cxnId="{A275473C-50F4-4A42-99A4-5FADFA058F5C}">
      <dgm:prSet/>
      <dgm:spPr/>
      <dgm:t>
        <a:bodyPr/>
        <a:lstStyle/>
        <a:p>
          <a:endParaRPr lang="pt-BR">
            <a:latin typeface="Arial" panose="020B0604020202020204" pitchFamily="34" charset="0"/>
            <a:cs typeface="Arial" panose="020B0604020202020204" pitchFamily="34" charset="0"/>
          </a:endParaRPr>
        </a:p>
      </dgm:t>
    </dgm:pt>
    <dgm:pt modelId="{6F25E97C-B4A3-4B74-A367-39DED3637A9F}" type="sibTrans" cxnId="{A275473C-50F4-4A42-99A4-5FADFA058F5C}">
      <dgm:prSet/>
      <dgm:spPr/>
      <dgm:t>
        <a:bodyPr/>
        <a:lstStyle/>
        <a:p>
          <a:endParaRPr lang="pt-BR">
            <a:latin typeface="Arial" panose="020B0604020202020204" pitchFamily="34" charset="0"/>
            <a:cs typeface="Arial" panose="020B0604020202020204" pitchFamily="34" charset="0"/>
          </a:endParaRPr>
        </a:p>
      </dgm:t>
    </dgm:pt>
    <dgm:pt modelId="{077293E8-F03F-4A96-9C8C-DE8E223668B5}">
      <dgm:prSet/>
      <dgm:spPr/>
      <dgm:t>
        <a:bodyPr/>
        <a:lstStyle/>
        <a:p>
          <a:r>
            <a:rPr lang="pt-BR" dirty="0">
              <a:latin typeface="Arial" panose="020B0604020202020204" pitchFamily="34" charset="0"/>
              <a:cs typeface="Arial" panose="020B0604020202020204" pitchFamily="34" charset="0"/>
            </a:rPr>
            <a:t>A ideia é gerar várias pequenas operações de ordenação pra enviar os I/Os sequenciais</a:t>
          </a:r>
        </a:p>
      </dgm:t>
    </dgm:pt>
    <dgm:pt modelId="{70BB64D6-55EE-4DE6-901F-2C443DB3349F}" type="parTrans" cxnId="{114660CA-EB75-4399-A68A-A0597DB86CD2}">
      <dgm:prSet/>
      <dgm:spPr/>
      <dgm:t>
        <a:bodyPr/>
        <a:lstStyle/>
        <a:p>
          <a:endParaRPr lang="pt-BR">
            <a:latin typeface="Arial" panose="020B0604020202020204" pitchFamily="34" charset="0"/>
            <a:cs typeface="Arial" panose="020B0604020202020204" pitchFamily="34" charset="0"/>
          </a:endParaRPr>
        </a:p>
      </dgm:t>
    </dgm:pt>
    <dgm:pt modelId="{A6F49081-5DAE-4407-9BD4-6B7BD657E655}" type="sibTrans" cxnId="{114660CA-EB75-4399-A68A-A0597DB86CD2}">
      <dgm:prSet/>
      <dgm:spPr/>
      <dgm:t>
        <a:bodyPr/>
        <a:lstStyle/>
        <a:p>
          <a:endParaRPr lang="pt-BR">
            <a:latin typeface="Arial" panose="020B0604020202020204" pitchFamily="34" charset="0"/>
            <a:cs typeface="Arial" panose="020B0604020202020204" pitchFamily="34" charset="0"/>
          </a:endParaRPr>
        </a:p>
      </dgm:t>
    </dgm:pt>
    <dgm:pt modelId="{E3026539-CC27-4A55-93E9-A0784B053852}">
      <dgm:prSet custT="1"/>
      <dgm:spPr/>
      <dgm:t>
        <a:bodyPr/>
        <a:lstStyle/>
        <a:p>
          <a:r>
            <a:rPr lang="en-US" sz="1600" dirty="0">
              <a:latin typeface="Arial" panose="020B0604020202020204" pitchFamily="34" charset="0"/>
              <a:cs typeface="Arial" panose="020B0604020202020204" pitchFamily="34" charset="0"/>
            </a:rPr>
            <a:t>Se </a:t>
          </a:r>
          <a:r>
            <a:rPr lang="en-US" sz="1600" dirty="0" err="1">
              <a:latin typeface="Arial" panose="020B0604020202020204" pitchFamily="34" charset="0"/>
              <a:cs typeface="Arial" panose="020B0604020202020204" pitchFamily="34" charset="0"/>
            </a:rPr>
            <a:t>errou</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na</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estimativa</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tenta</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ordenar</a:t>
          </a:r>
          <a:r>
            <a:rPr lang="en-US" sz="1600" dirty="0">
              <a:latin typeface="Arial" panose="020B0604020202020204" pitchFamily="34" charset="0"/>
              <a:cs typeface="Arial" panose="020B0604020202020204" pitchFamily="34" charset="0"/>
            </a:rPr>
            <a:t> 2 </a:t>
          </a:r>
          <a:r>
            <a:rPr lang="en-US" sz="1600" dirty="0" err="1">
              <a:latin typeface="Arial" panose="020B0604020202020204" pitchFamily="34" charset="0"/>
              <a:cs typeface="Arial" panose="020B0604020202020204" pitchFamily="34" charset="0"/>
            </a:rPr>
            <a:t>linhas</a:t>
          </a:r>
          <a:r>
            <a:rPr lang="en-US" sz="1600" dirty="0">
              <a:latin typeface="Arial" panose="020B0604020202020204" pitchFamily="34" charset="0"/>
              <a:cs typeface="Arial" panose="020B0604020202020204" pitchFamily="34" charset="0"/>
            </a:rPr>
            <a:t> (batch sort de 2) e </a:t>
          </a:r>
          <a:r>
            <a:rPr lang="en-US" sz="1600" dirty="0" err="1">
              <a:latin typeface="Arial" panose="020B0604020202020204" pitchFamily="34" charset="0"/>
              <a:cs typeface="Arial" panose="020B0604020202020204" pitchFamily="34" charset="0"/>
            </a:rPr>
            <a:t>faz</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os</a:t>
          </a:r>
          <a:r>
            <a:rPr lang="en-US" sz="1600" dirty="0">
              <a:latin typeface="Arial" panose="020B0604020202020204" pitchFamily="34" charset="0"/>
              <a:cs typeface="Arial" panose="020B0604020202020204" pitchFamily="34" charset="0"/>
            </a:rPr>
            <a:t> lookups, </a:t>
          </a:r>
          <a:r>
            <a:rPr lang="en-US" sz="1600" dirty="0" err="1">
              <a:latin typeface="Arial" panose="020B0604020202020204" pitchFamily="34" charset="0"/>
              <a:cs typeface="Arial" panose="020B0604020202020204" pitchFamily="34" charset="0"/>
            </a:rPr>
            <a:t>caso</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ainda</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existam</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mais</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linhas</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pra</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serem</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lidas</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faz</a:t>
          </a:r>
          <a:r>
            <a:rPr lang="en-US" sz="1600" dirty="0">
              <a:latin typeface="Arial" panose="020B0604020202020204" pitchFamily="34" charset="0"/>
              <a:cs typeface="Arial" panose="020B0604020202020204" pitchFamily="34" charset="0"/>
            </a:rPr>
            <a:t> o sort de </a:t>
          </a:r>
          <a:r>
            <a:rPr lang="en-US" sz="1600" dirty="0" err="1">
              <a:latin typeface="Arial" panose="020B0604020202020204" pitchFamily="34" charset="0"/>
              <a:cs typeface="Arial" panose="020B0604020202020204" pitchFamily="34" charset="0"/>
            </a:rPr>
            <a:t>mais</a:t>
          </a:r>
          <a:r>
            <a:rPr lang="en-US" sz="1600" dirty="0">
              <a:latin typeface="Arial" panose="020B0604020202020204" pitchFamily="34" charset="0"/>
              <a:cs typeface="Arial" panose="020B0604020202020204" pitchFamily="34" charset="0"/>
            </a:rPr>
            <a:t> 4 </a:t>
          </a:r>
          <a:r>
            <a:rPr lang="en-US" sz="1600" dirty="0" err="1">
              <a:latin typeface="Arial" panose="020B0604020202020204" pitchFamily="34" charset="0"/>
              <a:cs typeface="Arial" panose="020B0604020202020204" pitchFamily="34" charset="0"/>
            </a:rPr>
            <a:t>linhas</a:t>
          </a:r>
          <a:r>
            <a:rPr lang="en-US" sz="1600" dirty="0">
              <a:latin typeface="Arial" panose="020B0604020202020204" pitchFamily="34" charset="0"/>
              <a:cs typeface="Arial" panose="020B0604020202020204" pitchFamily="34" charset="0"/>
            </a:rPr>
            <a:t>, 8, 16, </a:t>
          </a:r>
          <a:r>
            <a:rPr lang="pt-BR" sz="1600" dirty="0">
              <a:latin typeface="Arial" panose="020B0604020202020204" pitchFamily="34" charset="0"/>
              <a:cs typeface="Arial" panose="020B0604020202020204" pitchFamily="34" charset="0"/>
            </a:rPr>
            <a:t>32,64,128,256,512,1024, 2048 até “quanto couber em memória”</a:t>
          </a:r>
        </a:p>
      </dgm:t>
    </dgm:pt>
    <dgm:pt modelId="{6130C374-C287-40EA-BBBC-D5FC2C4F34D1}" type="parTrans" cxnId="{5C5006DE-26CD-4032-9134-3D0BB17FD202}">
      <dgm:prSet/>
      <dgm:spPr/>
      <dgm:t>
        <a:bodyPr/>
        <a:lstStyle/>
        <a:p>
          <a:endParaRPr lang="pt-BR">
            <a:latin typeface="Arial" panose="020B0604020202020204" pitchFamily="34" charset="0"/>
            <a:cs typeface="Arial" panose="020B0604020202020204" pitchFamily="34" charset="0"/>
          </a:endParaRPr>
        </a:p>
      </dgm:t>
    </dgm:pt>
    <dgm:pt modelId="{9702F555-5F1C-427F-B6DA-5C148D915CAA}" type="sibTrans" cxnId="{5C5006DE-26CD-4032-9134-3D0BB17FD202}">
      <dgm:prSet/>
      <dgm:spPr/>
      <dgm:t>
        <a:bodyPr/>
        <a:lstStyle/>
        <a:p>
          <a:endParaRPr lang="pt-BR">
            <a:latin typeface="Arial" panose="020B0604020202020204" pitchFamily="34" charset="0"/>
            <a:cs typeface="Arial" panose="020B0604020202020204" pitchFamily="34" charset="0"/>
          </a:endParaRPr>
        </a:p>
      </dgm:t>
    </dgm:pt>
    <dgm:pt modelId="{6ACE424A-FFCB-4E35-A171-F0A7CF595456}">
      <dgm:prSet/>
      <dgm:spPr/>
      <dgm:t>
        <a:bodyPr/>
        <a:lstStyle/>
        <a:p>
          <a:r>
            <a:rPr lang="pt-BR" dirty="0">
              <a:latin typeface="Arial" panose="020B0604020202020204" pitchFamily="34" charset="0"/>
              <a:cs typeface="Arial" panose="020B0604020202020204" pitchFamily="34" charset="0"/>
            </a:rPr>
            <a:t>Visualizado no operador de </a:t>
          </a:r>
          <a:r>
            <a:rPr lang="pt-BR" dirty="0" err="1">
              <a:latin typeface="Arial" panose="020B0604020202020204" pitchFamily="34" charset="0"/>
              <a:cs typeface="Arial" panose="020B0604020202020204" pitchFamily="34" charset="0"/>
            </a:rPr>
            <a:t>Nested</a:t>
          </a:r>
          <a:r>
            <a:rPr lang="pt-BR" dirty="0">
              <a:latin typeface="Arial" panose="020B0604020202020204" pitchFamily="34" charset="0"/>
              <a:cs typeface="Arial" panose="020B0604020202020204" pitchFamily="34" charset="0"/>
            </a:rPr>
            <a:t> Loops (</a:t>
          </a:r>
          <a:r>
            <a:rPr lang="pt-BR" dirty="0" err="1">
              <a:latin typeface="Arial" panose="020B0604020202020204" pitchFamily="34" charset="0"/>
              <a:cs typeface="Arial" panose="020B0604020202020204" pitchFamily="34" charset="0"/>
            </a:rPr>
            <a:t>Optimized</a:t>
          </a:r>
          <a:r>
            <a:rPr lang="pt-BR" dirty="0">
              <a:latin typeface="Arial" panose="020B0604020202020204" pitchFamily="34" charset="0"/>
              <a:cs typeface="Arial" panose="020B0604020202020204" pitchFamily="34" charset="0"/>
            </a:rPr>
            <a:t> = </a:t>
          </a:r>
          <a:r>
            <a:rPr lang="pt-BR" dirty="0" err="1">
              <a:latin typeface="Arial" panose="020B0604020202020204" pitchFamily="34" charset="0"/>
              <a:cs typeface="Arial" panose="020B0604020202020204" pitchFamily="34" charset="0"/>
            </a:rPr>
            <a:t>True</a:t>
          </a:r>
          <a:r>
            <a:rPr lang="pt-BR" dirty="0">
              <a:latin typeface="Arial" panose="020B0604020202020204" pitchFamily="34" charset="0"/>
              <a:cs typeface="Arial" panose="020B0604020202020204" pitchFamily="34" charset="0"/>
            </a:rPr>
            <a:t>)</a:t>
          </a:r>
        </a:p>
      </dgm:t>
    </dgm:pt>
    <dgm:pt modelId="{9805E137-CA5A-4826-9504-6A18763D9A87}" type="parTrans" cxnId="{B4FF37DC-2A06-440E-A275-1C88940D6A11}">
      <dgm:prSet/>
      <dgm:spPr/>
      <dgm:t>
        <a:bodyPr/>
        <a:lstStyle/>
        <a:p>
          <a:endParaRPr lang="pt-BR">
            <a:latin typeface="Arial" panose="020B0604020202020204" pitchFamily="34" charset="0"/>
            <a:cs typeface="Arial" panose="020B0604020202020204" pitchFamily="34" charset="0"/>
          </a:endParaRPr>
        </a:p>
      </dgm:t>
    </dgm:pt>
    <dgm:pt modelId="{3930E058-D754-4828-98B0-577FAD93826F}" type="sibTrans" cxnId="{B4FF37DC-2A06-440E-A275-1C88940D6A11}">
      <dgm:prSet/>
      <dgm:spPr/>
      <dgm:t>
        <a:bodyPr/>
        <a:lstStyle/>
        <a:p>
          <a:endParaRPr lang="pt-BR">
            <a:latin typeface="Arial" panose="020B0604020202020204" pitchFamily="34" charset="0"/>
            <a:cs typeface="Arial" panose="020B0604020202020204" pitchFamily="34" charset="0"/>
          </a:endParaRPr>
        </a:p>
      </dgm:t>
    </dgm:pt>
    <dgm:pt modelId="{E81EC1E7-29BF-4D72-9843-7CD6319D91F2}">
      <dgm:prSet/>
      <dgm:spPr/>
      <dgm:t>
        <a:bodyPr/>
        <a:lstStyle/>
        <a:p>
          <a:r>
            <a:rPr lang="pt-BR" dirty="0">
              <a:latin typeface="Arial" panose="020B0604020202020204" pitchFamily="34" charset="0"/>
              <a:cs typeface="Arial" panose="020B0604020202020204" pitchFamily="34" charset="0"/>
            </a:rPr>
            <a:t>“</a:t>
          </a:r>
          <a:r>
            <a:rPr lang="pt-BR" dirty="0" err="1">
              <a:latin typeface="Arial" panose="020B0604020202020204" pitchFamily="34" charset="0"/>
              <a:cs typeface="Arial" panose="020B0604020202020204" pitchFamily="34" charset="0"/>
            </a:rPr>
            <a:t>Optmized</a:t>
          </a:r>
          <a:r>
            <a:rPr lang="pt-BR" dirty="0">
              <a:latin typeface="Arial" panose="020B0604020202020204" pitchFamily="34" charset="0"/>
              <a:cs typeface="Arial" panose="020B0604020202020204" pitchFamily="34" charset="0"/>
            </a:rPr>
            <a:t> = </a:t>
          </a:r>
          <a:r>
            <a:rPr lang="pt-BR" dirty="0" err="1">
              <a:latin typeface="Arial" panose="020B0604020202020204" pitchFamily="34" charset="0"/>
              <a:cs typeface="Arial" panose="020B0604020202020204" pitchFamily="34" charset="0"/>
            </a:rPr>
            <a:t>True</a:t>
          </a:r>
          <a:r>
            <a:rPr lang="pt-BR" dirty="0">
              <a:latin typeface="Arial" panose="020B0604020202020204" pitchFamily="34" charset="0"/>
              <a:cs typeface="Arial" panose="020B0604020202020204" pitchFamily="34" charset="0"/>
            </a:rPr>
            <a:t>” é uma segurança para caso o QO erre na estimativa</a:t>
          </a:r>
        </a:p>
      </dgm:t>
    </dgm:pt>
    <dgm:pt modelId="{552825F3-072D-41D6-84B8-FB470ED6D9B8}" type="parTrans" cxnId="{E8C86A5F-15E9-4AD4-B817-E7E5F6F070E9}">
      <dgm:prSet/>
      <dgm:spPr/>
      <dgm:t>
        <a:bodyPr/>
        <a:lstStyle/>
        <a:p>
          <a:endParaRPr lang="pt-BR">
            <a:latin typeface="Arial" panose="020B0604020202020204" pitchFamily="34" charset="0"/>
            <a:cs typeface="Arial" panose="020B0604020202020204" pitchFamily="34" charset="0"/>
          </a:endParaRPr>
        </a:p>
      </dgm:t>
    </dgm:pt>
    <dgm:pt modelId="{D8C649F8-F2CF-4AA0-8B93-B4361B431FEC}" type="sibTrans" cxnId="{E8C86A5F-15E9-4AD4-B817-E7E5F6F070E9}">
      <dgm:prSet/>
      <dgm:spPr/>
      <dgm:t>
        <a:bodyPr/>
        <a:lstStyle/>
        <a:p>
          <a:endParaRPr lang="pt-BR">
            <a:latin typeface="Arial" panose="020B0604020202020204" pitchFamily="34" charset="0"/>
            <a:cs typeface="Arial" panose="020B0604020202020204" pitchFamily="34" charset="0"/>
          </a:endParaRPr>
        </a:p>
      </dgm:t>
    </dgm:pt>
    <dgm:pt modelId="{B129312D-F3B6-4152-8C68-8B0B6EF8627D}">
      <dgm:prSet/>
      <dgm:spPr/>
      <dgm:t>
        <a:bodyPr/>
        <a:lstStyle/>
        <a:p>
          <a:pPr>
            <a:buFont typeface="Arial" pitchFamily="34" charset="0"/>
            <a:buChar char="•"/>
          </a:pPr>
          <a:r>
            <a:rPr lang="en-US" dirty="0">
              <a:latin typeface="Arial" panose="020B0604020202020204" pitchFamily="34" charset="0"/>
              <a:cs typeface="Arial" panose="020B0604020202020204" pitchFamily="34" charset="0"/>
            </a:rPr>
            <a:t>É </a:t>
          </a:r>
          <a:r>
            <a:rPr lang="en-US" dirty="0" err="1">
              <a:latin typeface="Arial" panose="020B0604020202020204" pitchFamily="34" charset="0"/>
              <a:cs typeface="Arial" panose="020B0604020202020204" pitchFamily="34" charset="0"/>
            </a:rPr>
            <a:t>habilitado</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dependendo</a:t>
          </a:r>
          <a:r>
            <a:rPr lang="en-US" dirty="0">
              <a:latin typeface="Arial" panose="020B0604020202020204" pitchFamily="34" charset="0"/>
              <a:cs typeface="Arial" panose="020B0604020202020204" pitchFamily="34" charset="0"/>
            </a:rPr>
            <a:t> do </a:t>
          </a:r>
          <a:r>
            <a:rPr lang="en-US" dirty="0" err="1">
              <a:latin typeface="Arial" panose="020B0604020202020204" pitchFamily="34" charset="0"/>
              <a:cs typeface="Arial" panose="020B0604020202020204" pitchFamily="34" charset="0"/>
            </a:rPr>
            <a:t>tamanho</a:t>
          </a:r>
          <a:r>
            <a:rPr lang="en-US" dirty="0">
              <a:latin typeface="Arial" panose="020B0604020202020204" pitchFamily="34" charset="0"/>
              <a:cs typeface="Arial" panose="020B0604020202020204" pitchFamily="34" charset="0"/>
            </a:rPr>
            <a:t> da </a:t>
          </a:r>
          <a:r>
            <a:rPr lang="en-US" dirty="0" err="1">
              <a:latin typeface="Arial" panose="020B0604020202020204" pitchFamily="34" charset="0"/>
              <a:cs typeface="Arial" panose="020B0604020202020204" pitchFamily="34" charset="0"/>
            </a:rPr>
            <a:t>tabela</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lida</a:t>
          </a:r>
          <a:r>
            <a:rPr lang="en-US" dirty="0">
              <a:latin typeface="Arial" panose="020B0604020202020204" pitchFamily="34" charset="0"/>
              <a:cs typeface="Arial" panose="020B0604020202020204" pitchFamily="34" charset="0"/>
            </a:rPr>
            <a:t> e do </a:t>
          </a:r>
          <a:r>
            <a:rPr lang="en-US" dirty="0" err="1">
              <a:latin typeface="Arial" panose="020B0604020202020204" pitchFamily="34" charset="0"/>
              <a:cs typeface="Arial" panose="020B0604020202020204" pitchFamily="34" charset="0"/>
            </a:rPr>
            <a:t>número</a:t>
          </a:r>
          <a:r>
            <a:rPr lang="en-US" dirty="0">
              <a:latin typeface="Arial" panose="020B0604020202020204" pitchFamily="34" charset="0"/>
              <a:cs typeface="Arial" panose="020B0604020202020204" pitchFamily="34" charset="0"/>
            </a:rPr>
            <a:t> de </a:t>
          </a:r>
          <a:r>
            <a:rPr lang="en-US" dirty="0" err="1">
              <a:latin typeface="Arial" panose="020B0604020202020204" pitchFamily="34" charset="0"/>
              <a:cs typeface="Arial" panose="020B0604020202020204" pitchFamily="34" charset="0"/>
            </a:rPr>
            <a:t>linhas</a:t>
          </a:r>
          <a:r>
            <a:rPr lang="en-US" dirty="0">
              <a:latin typeface="Arial" panose="020B0604020202020204" pitchFamily="34" charset="0"/>
              <a:cs typeface="Arial" panose="020B0604020202020204" pitchFamily="34" charset="0"/>
            </a:rPr>
            <a:t> a </a:t>
          </a:r>
          <a:r>
            <a:rPr lang="en-US" dirty="0" err="1">
              <a:latin typeface="Arial" panose="020B0604020202020204" pitchFamily="34" charset="0"/>
              <a:cs typeface="Arial" panose="020B0604020202020204" pitchFamily="34" charset="0"/>
            </a:rPr>
            <a:t>serem</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lidas</a:t>
          </a:r>
          <a:endParaRPr lang="en-US" dirty="0">
            <a:latin typeface="Arial" panose="020B0604020202020204" pitchFamily="34" charset="0"/>
            <a:cs typeface="Arial" panose="020B0604020202020204" pitchFamily="34" charset="0"/>
          </a:endParaRPr>
        </a:p>
      </dgm:t>
    </dgm:pt>
    <dgm:pt modelId="{744D4E5E-F252-4354-BA48-92FEA21B30B0}" type="parTrans" cxnId="{F7222238-F018-408C-A4D9-DCEC59E3E9EF}">
      <dgm:prSet/>
      <dgm:spPr/>
      <dgm:t>
        <a:bodyPr/>
        <a:lstStyle/>
        <a:p>
          <a:endParaRPr lang="pt-BR">
            <a:latin typeface="Arial" panose="020B0604020202020204" pitchFamily="34" charset="0"/>
            <a:cs typeface="Arial" panose="020B0604020202020204" pitchFamily="34" charset="0"/>
          </a:endParaRPr>
        </a:p>
      </dgm:t>
    </dgm:pt>
    <dgm:pt modelId="{3873D29D-3B27-44D3-8A43-1B54CC18C691}" type="sibTrans" cxnId="{F7222238-F018-408C-A4D9-DCEC59E3E9EF}">
      <dgm:prSet/>
      <dgm:spPr/>
      <dgm:t>
        <a:bodyPr/>
        <a:lstStyle/>
        <a:p>
          <a:endParaRPr lang="pt-BR">
            <a:latin typeface="Arial" panose="020B0604020202020204" pitchFamily="34" charset="0"/>
            <a:cs typeface="Arial" panose="020B0604020202020204" pitchFamily="34" charset="0"/>
          </a:endParaRPr>
        </a:p>
      </dgm:t>
    </dgm:pt>
    <dgm:pt modelId="{6AEE7D07-34B0-43B1-A008-4A4043354CA0}">
      <dgm:prSet custT="1"/>
      <dgm:spPr/>
      <dgm:t>
        <a:bodyPr/>
        <a:lstStyle/>
        <a:p>
          <a:r>
            <a:rPr lang="en-US" sz="1600" dirty="0" err="1">
              <a:latin typeface="Arial" panose="020B0604020202020204" pitchFamily="34" charset="0"/>
              <a:cs typeface="Arial" panose="020B0604020202020204" pitchFamily="34" charset="0"/>
            </a:rPr>
            <a:t>Habilitado</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somente</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pra</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leitura</a:t>
          </a:r>
          <a:r>
            <a:rPr lang="en-US" sz="1600">
              <a:latin typeface="Arial" panose="020B0604020202020204" pitchFamily="34" charset="0"/>
              <a:cs typeface="Arial" panose="020B0604020202020204" pitchFamily="34" charset="0"/>
            </a:rPr>
            <a:t> em tabelas</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maiores</a:t>
          </a:r>
          <a:r>
            <a:rPr lang="en-US" sz="1600" dirty="0">
              <a:latin typeface="Arial" panose="020B0604020202020204" pitchFamily="34" charset="0"/>
              <a:cs typeface="Arial" panose="020B0604020202020204" pitchFamily="34" charset="0"/>
            </a:rPr>
            <a:t> que +- 1% da </a:t>
          </a:r>
          <a:r>
            <a:rPr lang="en-US" sz="1600" dirty="0" err="1">
              <a:latin typeface="Arial" panose="020B0604020202020204" pitchFamily="34" charset="0"/>
              <a:cs typeface="Arial" panose="020B0604020202020204" pitchFamily="34" charset="0"/>
            </a:rPr>
            <a:t>memória</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disponível</a:t>
          </a:r>
          <a:endParaRPr lang="pt-BR" sz="1600" dirty="0">
            <a:latin typeface="Arial" panose="020B0604020202020204" pitchFamily="34" charset="0"/>
            <a:cs typeface="Arial" panose="020B0604020202020204" pitchFamily="34" charset="0"/>
          </a:endParaRPr>
        </a:p>
      </dgm:t>
    </dgm:pt>
    <dgm:pt modelId="{74DF4119-4ACC-40D8-B48F-D924C581C3F5}" type="parTrans" cxnId="{43F8CA58-434D-46ED-AE2A-35BB4A511405}">
      <dgm:prSet/>
      <dgm:spPr/>
      <dgm:t>
        <a:bodyPr/>
        <a:lstStyle/>
        <a:p>
          <a:endParaRPr lang="pt-BR">
            <a:latin typeface="Arial" panose="020B0604020202020204" pitchFamily="34" charset="0"/>
            <a:cs typeface="Arial" panose="020B0604020202020204" pitchFamily="34" charset="0"/>
          </a:endParaRPr>
        </a:p>
      </dgm:t>
    </dgm:pt>
    <dgm:pt modelId="{6A502231-93D6-4C9D-92EA-3321BC7A240A}" type="sibTrans" cxnId="{43F8CA58-434D-46ED-AE2A-35BB4A511405}">
      <dgm:prSet/>
      <dgm:spPr/>
      <dgm:t>
        <a:bodyPr/>
        <a:lstStyle/>
        <a:p>
          <a:endParaRPr lang="pt-BR">
            <a:latin typeface="Arial" panose="020B0604020202020204" pitchFamily="34" charset="0"/>
            <a:cs typeface="Arial" panose="020B0604020202020204" pitchFamily="34" charset="0"/>
          </a:endParaRPr>
        </a:p>
      </dgm:t>
    </dgm:pt>
    <dgm:pt modelId="{92A38F85-D69A-4087-88A5-E653F5AF50B3}" type="pres">
      <dgm:prSet presAssocID="{A3C29F5D-88E0-482B-8CA0-0F03DEA50883}" presName="linear" presStyleCnt="0">
        <dgm:presLayoutVars>
          <dgm:animLvl val="lvl"/>
          <dgm:resizeHandles val="exact"/>
        </dgm:presLayoutVars>
      </dgm:prSet>
      <dgm:spPr/>
    </dgm:pt>
    <dgm:pt modelId="{01A15F8A-07A1-4C4A-8EFC-A63AF6641CCB}" type="pres">
      <dgm:prSet presAssocID="{FDB2772A-6154-47D5-AAB3-64A7E00AEDE6}" presName="parentText" presStyleLbl="node1" presStyleIdx="0" presStyleCnt="5" custScaleY="45836">
        <dgm:presLayoutVars>
          <dgm:chMax val="0"/>
          <dgm:bulletEnabled val="1"/>
        </dgm:presLayoutVars>
      </dgm:prSet>
      <dgm:spPr/>
    </dgm:pt>
    <dgm:pt modelId="{3BCFA316-B349-4923-B2FD-1B3DB312AAAB}" type="pres">
      <dgm:prSet presAssocID="{6F25E97C-B4A3-4B74-A367-39DED3637A9F}" presName="spacer" presStyleCnt="0"/>
      <dgm:spPr/>
    </dgm:pt>
    <dgm:pt modelId="{9064C60A-9978-4988-ADA7-FB5816511C39}" type="pres">
      <dgm:prSet presAssocID="{B129312D-F3B6-4152-8C68-8B0B6EF8627D}" presName="parentText" presStyleLbl="node1" presStyleIdx="1" presStyleCnt="5" custScaleY="41466">
        <dgm:presLayoutVars>
          <dgm:chMax val="0"/>
          <dgm:bulletEnabled val="1"/>
        </dgm:presLayoutVars>
      </dgm:prSet>
      <dgm:spPr/>
    </dgm:pt>
    <dgm:pt modelId="{4369DA45-CC83-40F3-8576-909D9E6B4E26}" type="pres">
      <dgm:prSet presAssocID="{B129312D-F3B6-4152-8C68-8B0B6EF8627D}" presName="childText" presStyleLbl="revTx" presStyleIdx="0" presStyleCnt="2" custScaleY="64245">
        <dgm:presLayoutVars>
          <dgm:bulletEnabled val="1"/>
        </dgm:presLayoutVars>
      </dgm:prSet>
      <dgm:spPr/>
    </dgm:pt>
    <dgm:pt modelId="{EFF6F721-D386-4087-B995-73EE82EE7D05}" type="pres">
      <dgm:prSet presAssocID="{077293E8-F03F-4A96-9C8C-DE8E223668B5}" presName="parentText" presStyleLbl="node1" presStyleIdx="2" presStyleCnt="5" custScaleY="44103">
        <dgm:presLayoutVars>
          <dgm:chMax val="0"/>
          <dgm:bulletEnabled val="1"/>
        </dgm:presLayoutVars>
      </dgm:prSet>
      <dgm:spPr/>
    </dgm:pt>
    <dgm:pt modelId="{1717CC76-5F4B-4E25-A18F-F6B627CD6FE0}" type="pres">
      <dgm:prSet presAssocID="{077293E8-F03F-4A96-9C8C-DE8E223668B5}" presName="childText" presStyleLbl="revTx" presStyleIdx="1" presStyleCnt="2">
        <dgm:presLayoutVars>
          <dgm:bulletEnabled val="1"/>
        </dgm:presLayoutVars>
      </dgm:prSet>
      <dgm:spPr/>
    </dgm:pt>
    <dgm:pt modelId="{5FE4FDBB-070A-49BC-8647-23AD3DED4307}" type="pres">
      <dgm:prSet presAssocID="{6ACE424A-FFCB-4E35-A171-F0A7CF595456}" presName="parentText" presStyleLbl="node1" presStyleIdx="3" presStyleCnt="5" custScaleY="41169">
        <dgm:presLayoutVars>
          <dgm:chMax val="0"/>
          <dgm:bulletEnabled val="1"/>
        </dgm:presLayoutVars>
      </dgm:prSet>
      <dgm:spPr/>
    </dgm:pt>
    <dgm:pt modelId="{ABC7AD9F-57FB-4296-9482-3A2008F78931}" type="pres">
      <dgm:prSet presAssocID="{3930E058-D754-4828-98B0-577FAD93826F}" presName="spacer" presStyleCnt="0"/>
      <dgm:spPr/>
    </dgm:pt>
    <dgm:pt modelId="{020DFFFB-6FF3-4E15-869E-55CCDBBD75D5}" type="pres">
      <dgm:prSet presAssocID="{E81EC1E7-29BF-4D72-9843-7CD6319D91F2}" presName="parentText" presStyleLbl="node1" presStyleIdx="4" presStyleCnt="5" custScaleY="46669">
        <dgm:presLayoutVars>
          <dgm:chMax val="0"/>
          <dgm:bulletEnabled val="1"/>
        </dgm:presLayoutVars>
      </dgm:prSet>
      <dgm:spPr/>
    </dgm:pt>
  </dgm:ptLst>
  <dgm:cxnLst>
    <dgm:cxn modelId="{54041818-0726-4105-82B2-A90062AC747F}" type="presOf" srcId="{077293E8-F03F-4A96-9C8C-DE8E223668B5}" destId="{EFF6F721-D386-4087-B995-73EE82EE7D05}" srcOrd="0" destOrd="0" presId="urn:microsoft.com/office/officeart/2005/8/layout/vList2"/>
    <dgm:cxn modelId="{F544BB2D-C12A-496F-9154-1A6188DC7EB9}" type="presOf" srcId="{A3C29F5D-88E0-482B-8CA0-0F03DEA50883}" destId="{92A38F85-D69A-4087-88A5-E653F5AF50B3}" srcOrd="0" destOrd="0" presId="urn:microsoft.com/office/officeart/2005/8/layout/vList2"/>
    <dgm:cxn modelId="{F7222238-F018-408C-A4D9-DCEC59E3E9EF}" srcId="{A3C29F5D-88E0-482B-8CA0-0F03DEA50883}" destId="{B129312D-F3B6-4152-8C68-8B0B6EF8627D}" srcOrd="1" destOrd="0" parTransId="{744D4E5E-F252-4354-BA48-92FEA21B30B0}" sibTransId="{3873D29D-3B27-44D3-8A43-1B54CC18C691}"/>
    <dgm:cxn modelId="{A275473C-50F4-4A42-99A4-5FADFA058F5C}" srcId="{A3C29F5D-88E0-482B-8CA0-0F03DEA50883}" destId="{FDB2772A-6154-47D5-AAB3-64A7E00AEDE6}" srcOrd="0" destOrd="0" parTransId="{BBA4711F-50A1-4D07-8151-F14848C9FEE1}" sibTransId="{6F25E97C-B4A3-4B74-A367-39DED3637A9F}"/>
    <dgm:cxn modelId="{B0BF1E3E-CA7F-4802-AE62-8A886E0111E3}" type="presOf" srcId="{FDB2772A-6154-47D5-AAB3-64A7E00AEDE6}" destId="{01A15F8A-07A1-4C4A-8EFC-A63AF6641CCB}" srcOrd="0" destOrd="0" presId="urn:microsoft.com/office/officeart/2005/8/layout/vList2"/>
    <dgm:cxn modelId="{E8C86A5F-15E9-4AD4-B817-E7E5F6F070E9}" srcId="{A3C29F5D-88E0-482B-8CA0-0F03DEA50883}" destId="{E81EC1E7-29BF-4D72-9843-7CD6319D91F2}" srcOrd="4" destOrd="0" parTransId="{552825F3-072D-41D6-84B8-FB470ED6D9B8}" sibTransId="{D8C649F8-F2CF-4AA0-8B93-B4361B431FEC}"/>
    <dgm:cxn modelId="{3D09EB66-939F-45A3-B043-3C212D5BFCED}" type="presOf" srcId="{B129312D-F3B6-4152-8C68-8B0B6EF8627D}" destId="{9064C60A-9978-4988-ADA7-FB5816511C39}" srcOrd="0" destOrd="0" presId="urn:microsoft.com/office/officeart/2005/8/layout/vList2"/>
    <dgm:cxn modelId="{BE26254F-EFA0-4FD0-AA96-E8D80E9E4C22}" type="presOf" srcId="{E3026539-CC27-4A55-93E9-A0784B053852}" destId="{1717CC76-5F4B-4E25-A18F-F6B627CD6FE0}" srcOrd="0" destOrd="0" presId="urn:microsoft.com/office/officeart/2005/8/layout/vList2"/>
    <dgm:cxn modelId="{43F8CA58-434D-46ED-AE2A-35BB4A511405}" srcId="{B129312D-F3B6-4152-8C68-8B0B6EF8627D}" destId="{6AEE7D07-34B0-43B1-A008-4A4043354CA0}" srcOrd="0" destOrd="0" parTransId="{74DF4119-4ACC-40D8-B48F-D924C581C3F5}" sibTransId="{6A502231-93D6-4C9D-92EA-3321BC7A240A}"/>
    <dgm:cxn modelId="{81752197-2137-4085-94A5-E40EF2961082}" type="presOf" srcId="{6AEE7D07-34B0-43B1-A008-4A4043354CA0}" destId="{4369DA45-CC83-40F3-8576-909D9E6B4E26}" srcOrd="0" destOrd="0" presId="urn:microsoft.com/office/officeart/2005/8/layout/vList2"/>
    <dgm:cxn modelId="{EB3F4AB2-F2B4-433D-AC17-3CF28039804C}" type="presOf" srcId="{E81EC1E7-29BF-4D72-9843-7CD6319D91F2}" destId="{020DFFFB-6FF3-4E15-869E-55CCDBBD75D5}" srcOrd="0" destOrd="0" presId="urn:microsoft.com/office/officeart/2005/8/layout/vList2"/>
    <dgm:cxn modelId="{5D89FFBB-4569-4711-9975-768E52591B52}" type="presOf" srcId="{6ACE424A-FFCB-4E35-A171-F0A7CF595456}" destId="{5FE4FDBB-070A-49BC-8647-23AD3DED4307}" srcOrd="0" destOrd="0" presId="urn:microsoft.com/office/officeart/2005/8/layout/vList2"/>
    <dgm:cxn modelId="{114660CA-EB75-4399-A68A-A0597DB86CD2}" srcId="{A3C29F5D-88E0-482B-8CA0-0F03DEA50883}" destId="{077293E8-F03F-4A96-9C8C-DE8E223668B5}" srcOrd="2" destOrd="0" parTransId="{70BB64D6-55EE-4DE6-901F-2C443DB3349F}" sibTransId="{A6F49081-5DAE-4407-9BD4-6B7BD657E655}"/>
    <dgm:cxn modelId="{B4FF37DC-2A06-440E-A275-1C88940D6A11}" srcId="{A3C29F5D-88E0-482B-8CA0-0F03DEA50883}" destId="{6ACE424A-FFCB-4E35-A171-F0A7CF595456}" srcOrd="3" destOrd="0" parTransId="{9805E137-CA5A-4826-9504-6A18763D9A87}" sibTransId="{3930E058-D754-4828-98B0-577FAD93826F}"/>
    <dgm:cxn modelId="{5C5006DE-26CD-4032-9134-3D0BB17FD202}" srcId="{077293E8-F03F-4A96-9C8C-DE8E223668B5}" destId="{E3026539-CC27-4A55-93E9-A0784B053852}" srcOrd="0" destOrd="0" parTransId="{6130C374-C287-40EA-BBBC-D5FC2C4F34D1}" sibTransId="{9702F555-5F1C-427F-B6DA-5C148D915CAA}"/>
    <dgm:cxn modelId="{7E608348-0E3D-4F35-A9C0-E38639D3569E}" type="presParOf" srcId="{92A38F85-D69A-4087-88A5-E653F5AF50B3}" destId="{01A15F8A-07A1-4C4A-8EFC-A63AF6641CCB}" srcOrd="0" destOrd="0" presId="urn:microsoft.com/office/officeart/2005/8/layout/vList2"/>
    <dgm:cxn modelId="{ADDE58AD-07C3-4E68-AF49-EBA4A9D7E208}" type="presParOf" srcId="{92A38F85-D69A-4087-88A5-E653F5AF50B3}" destId="{3BCFA316-B349-4923-B2FD-1B3DB312AAAB}" srcOrd="1" destOrd="0" presId="urn:microsoft.com/office/officeart/2005/8/layout/vList2"/>
    <dgm:cxn modelId="{27862DD9-2996-4404-AB45-DA3AAAD463F4}" type="presParOf" srcId="{92A38F85-D69A-4087-88A5-E653F5AF50B3}" destId="{9064C60A-9978-4988-ADA7-FB5816511C39}" srcOrd="2" destOrd="0" presId="urn:microsoft.com/office/officeart/2005/8/layout/vList2"/>
    <dgm:cxn modelId="{5B462AAF-9617-4759-B34D-6EC3442994B8}" type="presParOf" srcId="{92A38F85-D69A-4087-88A5-E653F5AF50B3}" destId="{4369DA45-CC83-40F3-8576-909D9E6B4E26}" srcOrd="3" destOrd="0" presId="urn:microsoft.com/office/officeart/2005/8/layout/vList2"/>
    <dgm:cxn modelId="{2B8835E4-C0BB-4BD3-BA17-81D3D70BE5C2}" type="presParOf" srcId="{92A38F85-D69A-4087-88A5-E653F5AF50B3}" destId="{EFF6F721-D386-4087-B995-73EE82EE7D05}" srcOrd="4" destOrd="0" presId="urn:microsoft.com/office/officeart/2005/8/layout/vList2"/>
    <dgm:cxn modelId="{37EF0B1A-DB60-444F-802D-D755A84E1161}" type="presParOf" srcId="{92A38F85-D69A-4087-88A5-E653F5AF50B3}" destId="{1717CC76-5F4B-4E25-A18F-F6B627CD6FE0}" srcOrd="5" destOrd="0" presId="urn:microsoft.com/office/officeart/2005/8/layout/vList2"/>
    <dgm:cxn modelId="{F21B2A73-1B0D-44AC-A61C-6F8D9DC82CE3}" type="presParOf" srcId="{92A38F85-D69A-4087-88A5-E653F5AF50B3}" destId="{5FE4FDBB-070A-49BC-8647-23AD3DED4307}" srcOrd="6" destOrd="0" presId="urn:microsoft.com/office/officeart/2005/8/layout/vList2"/>
    <dgm:cxn modelId="{9D8E93FC-C8CF-466F-AD0C-062756AEE5BB}" type="presParOf" srcId="{92A38F85-D69A-4087-88A5-E653F5AF50B3}" destId="{ABC7AD9F-57FB-4296-9482-3A2008F78931}" srcOrd="7" destOrd="0" presId="urn:microsoft.com/office/officeart/2005/8/layout/vList2"/>
    <dgm:cxn modelId="{56DA3767-E847-4286-9C57-4C4520826FD5}" type="presParOf" srcId="{92A38F85-D69A-4087-88A5-E653F5AF50B3}" destId="{020DFFFB-6FF3-4E15-869E-55CCDBBD75D5}" srcOrd="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3.xml><?xml version="1.0" encoding="utf-8"?>
<dgm:dataModel xmlns:dgm="http://schemas.openxmlformats.org/drawingml/2006/diagram" xmlns:a="http://schemas.openxmlformats.org/drawingml/2006/main">
  <dgm:ptLst>
    <dgm:pt modelId="{28C74384-551E-4404-8750-6B38558FAFA2}"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pt-BR"/>
        </a:p>
      </dgm:t>
    </dgm:pt>
    <dgm:pt modelId="{B5786F7B-876A-4DE8-9B39-8BD96CB2AF22}">
      <dgm:prSet custT="1"/>
      <dgm:spPr/>
      <dgm:t>
        <a:bodyPr/>
        <a:lstStyle/>
        <a:p>
          <a:r>
            <a:rPr lang="en-US" sz="2400"/>
            <a:t>Como já vimos, o SQL Server faz I/O com tamanho alinhado ao sector size.</a:t>
          </a:r>
          <a:endParaRPr lang="pt-BR" sz="2400"/>
        </a:p>
      </dgm:t>
    </dgm:pt>
    <dgm:pt modelId="{91D78104-4D16-4E0C-A749-E3FE34092720}" type="parTrans" cxnId="{83A9C235-2E93-46AB-A371-C5BBE9DC86C8}">
      <dgm:prSet/>
      <dgm:spPr/>
      <dgm:t>
        <a:bodyPr/>
        <a:lstStyle/>
        <a:p>
          <a:endParaRPr lang="pt-BR" sz="2000"/>
        </a:p>
      </dgm:t>
    </dgm:pt>
    <dgm:pt modelId="{91C87A3D-9ABD-4D84-8C74-FE7C8FA10F7D}" type="sibTrans" cxnId="{83A9C235-2E93-46AB-A371-C5BBE9DC86C8}">
      <dgm:prSet/>
      <dgm:spPr/>
      <dgm:t>
        <a:bodyPr/>
        <a:lstStyle/>
        <a:p>
          <a:endParaRPr lang="pt-BR" sz="2000"/>
        </a:p>
      </dgm:t>
    </dgm:pt>
    <dgm:pt modelId="{8AF33FA4-7113-422B-BF68-938E6B28C6FF}">
      <dgm:prSet custT="1"/>
      <dgm:spPr/>
      <dgm:t>
        <a:bodyPr/>
        <a:lstStyle/>
        <a:p>
          <a:r>
            <a:rPr lang="en-US" sz="2400"/>
            <a:t>Sector size é armazenado no banco de dados</a:t>
          </a:r>
          <a:endParaRPr lang="pt-BR" sz="2400"/>
        </a:p>
      </dgm:t>
    </dgm:pt>
    <dgm:pt modelId="{4BC7DC9F-45D3-4DFE-B0A7-A39128760B4E}" type="parTrans" cxnId="{EECD165D-44DA-4CC5-9753-70764816E76C}">
      <dgm:prSet/>
      <dgm:spPr/>
      <dgm:t>
        <a:bodyPr/>
        <a:lstStyle/>
        <a:p>
          <a:endParaRPr lang="pt-BR" sz="2000"/>
        </a:p>
      </dgm:t>
    </dgm:pt>
    <dgm:pt modelId="{EF5CFE36-4FCA-4B73-8F24-0B190E3E262B}" type="sibTrans" cxnId="{EECD165D-44DA-4CC5-9753-70764816E76C}">
      <dgm:prSet/>
      <dgm:spPr/>
      <dgm:t>
        <a:bodyPr/>
        <a:lstStyle/>
        <a:p>
          <a:endParaRPr lang="pt-BR" sz="2000"/>
        </a:p>
      </dgm:t>
    </dgm:pt>
    <dgm:pt modelId="{C7CF94B4-F7DB-4F79-846D-52DD2C51B507}">
      <dgm:prSet custT="1"/>
      <dgm:spPr/>
      <dgm:t>
        <a:bodyPr/>
        <a:lstStyle/>
        <a:p>
          <a:r>
            <a:rPr lang="pt-BR" sz="2000" dirty="0" err="1"/>
            <a:t>dbcc</a:t>
          </a:r>
          <a:r>
            <a:rPr lang="pt-BR" sz="2000" dirty="0"/>
            <a:t> </a:t>
          </a:r>
          <a:r>
            <a:rPr lang="pt-BR" sz="2000" dirty="0" err="1"/>
            <a:t>dbtable</a:t>
          </a:r>
          <a:r>
            <a:rPr lang="pt-BR" sz="2000" dirty="0"/>
            <a:t>(&lt;</a:t>
          </a:r>
          <a:r>
            <a:rPr lang="pt-BR" sz="2000" dirty="0" err="1"/>
            <a:t>dbid</a:t>
          </a:r>
          <a:r>
            <a:rPr lang="pt-BR" sz="2000" dirty="0"/>
            <a:t>&gt;) faz o </a:t>
          </a:r>
          <a:r>
            <a:rPr lang="pt-BR" sz="2000" dirty="0" err="1"/>
            <a:t>dump</a:t>
          </a:r>
          <a:r>
            <a:rPr lang="pt-BR" sz="2000" dirty="0"/>
            <a:t> do FCB e mostra o </a:t>
          </a:r>
          <a:r>
            <a:rPr lang="pt-BR" sz="2000" dirty="0" err="1"/>
            <a:t>m_FormattedSectorSize</a:t>
          </a:r>
          <a:r>
            <a:rPr lang="pt-BR" sz="2000" dirty="0"/>
            <a:t> utilizado na criação do banco.</a:t>
          </a:r>
        </a:p>
      </dgm:t>
    </dgm:pt>
    <dgm:pt modelId="{6AF59C3D-471C-4476-A027-95348F872092}" type="parTrans" cxnId="{DEC247D8-7E27-467C-A827-AFDBF50B582F}">
      <dgm:prSet/>
      <dgm:spPr/>
      <dgm:t>
        <a:bodyPr/>
        <a:lstStyle/>
        <a:p>
          <a:endParaRPr lang="pt-BR" sz="2000"/>
        </a:p>
      </dgm:t>
    </dgm:pt>
    <dgm:pt modelId="{1D10F46E-EB92-4A75-99DB-6586D838E90A}" type="sibTrans" cxnId="{DEC247D8-7E27-467C-A827-AFDBF50B582F}">
      <dgm:prSet/>
      <dgm:spPr/>
      <dgm:t>
        <a:bodyPr/>
        <a:lstStyle/>
        <a:p>
          <a:endParaRPr lang="pt-BR" sz="2000"/>
        </a:p>
      </dgm:t>
    </dgm:pt>
    <dgm:pt modelId="{DE61C847-2AD0-45F4-B1E8-0CE3855B57C9}">
      <dgm:prSet custT="1"/>
      <dgm:spPr/>
      <dgm:t>
        <a:bodyPr/>
        <a:lstStyle/>
        <a:p>
          <a:r>
            <a:rPr lang="pt-BR" sz="2000" dirty="0"/>
            <a:t>SQL precisa dessa informação pra restaurar o arquivo em outro disco com sector size diferente.</a:t>
          </a:r>
        </a:p>
      </dgm:t>
    </dgm:pt>
    <dgm:pt modelId="{6598FF66-754A-4892-A42B-8DAD52DDB8B1}" type="parTrans" cxnId="{BE60C335-6F9E-4DBB-9067-DD3613A125D5}">
      <dgm:prSet/>
      <dgm:spPr/>
      <dgm:t>
        <a:bodyPr/>
        <a:lstStyle/>
        <a:p>
          <a:endParaRPr lang="pt-BR" sz="2000"/>
        </a:p>
      </dgm:t>
    </dgm:pt>
    <dgm:pt modelId="{223BD92D-C632-4B64-A322-A8B30117269E}" type="sibTrans" cxnId="{BE60C335-6F9E-4DBB-9067-DD3613A125D5}">
      <dgm:prSet/>
      <dgm:spPr/>
      <dgm:t>
        <a:bodyPr/>
        <a:lstStyle/>
        <a:p>
          <a:endParaRPr lang="pt-BR" sz="2000"/>
        </a:p>
      </dgm:t>
    </dgm:pt>
    <dgm:pt modelId="{A80E2782-3D2B-47EB-9B60-09E536414286}">
      <dgm:prSet custT="1"/>
      <dgm:spPr/>
      <dgm:t>
        <a:bodyPr/>
        <a:lstStyle/>
        <a:p>
          <a:r>
            <a:rPr lang="en-US" sz="2400"/>
            <a:t>Sector size é importante pro log do SQL </a:t>
          </a:r>
          <a:endParaRPr lang="pt-BR" sz="2400"/>
        </a:p>
      </dgm:t>
    </dgm:pt>
    <dgm:pt modelId="{934065F8-B017-4D8F-B46B-459BC484343D}" type="parTrans" cxnId="{1956815B-DA52-4B97-A7C1-D1D09E3350DB}">
      <dgm:prSet/>
      <dgm:spPr/>
      <dgm:t>
        <a:bodyPr/>
        <a:lstStyle/>
        <a:p>
          <a:endParaRPr lang="pt-BR" sz="2000"/>
        </a:p>
      </dgm:t>
    </dgm:pt>
    <dgm:pt modelId="{638310FC-9187-411F-BF35-2EE24336C448}" type="sibTrans" cxnId="{1956815B-DA52-4B97-A7C1-D1D09E3350DB}">
      <dgm:prSet/>
      <dgm:spPr/>
      <dgm:t>
        <a:bodyPr/>
        <a:lstStyle/>
        <a:p>
          <a:endParaRPr lang="pt-BR" sz="2000"/>
        </a:p>
      </dgm:t>
    </dgm:pt>
    <dgm:pt modelId="{3C703676-424C-4CFF-9CF8-992C1AF45E01}">
      <dgm:prSet custT="1"/>
      <dgm:spPr/>
      <dgm:t>
        <a:bodyPr/>
        <a:lstStyle/>
        <a:p>
          <a:r>
            <a:rPr lang="en-US" sz="2400"/>
            <a:t>SQL suporta sector size de 512, 1K, 2k, 4k, e </a:t>
          </a:r>
          <a:r>
            <a:rPr lang="en-US" sz="2400">
              <a:hlinkClick xmlns:r="http://schemas.openxmlformats.org/officeDocument/2006/relationships" r:id="rId1"/>
            </a:rPr>
            <a:t>512e</a:t>
          </a:r>
          <a:endParaRPr lang="pt-BR" sz="2400"/>
        </a:p>
      </dgm:t>
    </dgm:pt>
    <dgm:pt modelId="{DCB97554-CFDE-40F4-ADB2-E2FDDD53864D}" type="parTrans" cxnId="{48EF54B9-C5B9-4CD8-B1BB-69E0F77648D8}">
      <dgm:prSet/>
      <dgm:spPr/>
      <dgm:t>
        <a:bodyPr/>
        <a:lstStyle/>
        <a:p>
          <a:endParaRPr lang="pt-BR" sz="2000"/>
        </a:p>
      </dgm:t>
    </dgm:pt>
    <dgm:pt modelId="{A3D7A449-859E-466D-B562-9A4DAE87AD74}" type="sibTrans" cxnId="{48EF54B9-C5B9-4CD8-B1BB-69E0F77648D8}">
      <dgm:prSet/>
      <dgm:spPr/>
      <dgm:t>
        <a:bodyPr/>
        <a:lstStyle/>
        <a:p>
          <a:endParaRPr lang="pt-BR" sz="2000"/>
        </a:p>
      </dgm:t>
    </dgm:pt>
    <dgm:pt modelId="{58E34855-6044-4C70-AE74-C645BD02DC15}">
      <dgm:prSet custT="1"/>
      <dgm:spPr/>
      <dgm:t>
        <a:bodyPr/>
        <a:lstStyle/>
        <a:p>
          <a:r>
            <a:rPr lang="en-US" sz="2400"/>
            <a:t>Lembre-se do </a:t>
          </a:r>
          <a:r>
            <a:rPr lang="en-US" sz="2400" b="0" i="0">
              <a:hlinkClick xmlns:r="http://schemas.openxmlformats.org/officeDocument/2006/relationships" r:id="rId2"/>
            </a:rPr>
            <a:t>Disk Partition Alignment Best Practices for SQL Server</a:t>
          </a:r>
          <a:endParaRPr lang="pt-BR" sz="2400"/>
        </a:p>
      </dgm:t>
    </dgm:pt>
    <dgm:pt modelId="{89C45382-46F0-4F97-8802-D4F3ADA300F7}" type="parTrans" cxnId="{053BA742-14EA-4BEB-B8CE-FAED67F93FFC}">
      <dgm:prSet/>
      <dgm:spPr/>
      <dgm:t>
        <a:bodyPr/>
        <a:lstStyle/>
        <a:p>
          <a:endParaRPr lang="pt-BR" sz="2000"/>
        </a:p>
      </dgm:t>
    </dgm:pt>
    <dgm:pt modelId="{173C210E-F054-41B6-BBB5-D8BEA55238AD}" type="sibTrans" cxnId="{053BA742-14EA-4BEB-B8CE-FAED67F93FFC}">
      <dgm:prSet/>
      <dgm:spPr/>
      <dgm:t>
        <a:bodyPr/>
        <a:lstStyle/>
        <a:p>
          <a:endParaRPr lang="pt-BR" sz="2000"/>
        </a:p>
      </dgm:t>
    </dgm:pt>
    <dgm:pt modelId="{0C986022-193C-4844-9140-FD374AAA4CE8}">
      <dgm:prSet custT="1"/>
      <dgm:spPr/>
      <dgm:t>
        <a:bodyPr/>
        <a:lstStyle/>
        <a:p>
          <a:r>
            <a:rPr lang="en-US" sz="2000" dirty="0"/>
            <a:t>Como </a:t>
          </a:r>
          <a:r>
            <a:rPr lang="en-US" sz="2000" dirty="0" err="1"/>
            <a:t>já</a:t>
          </a:r>
          <a:r>
            <a:rPr lang="en-US" sz="2000" dirty="0"/>
            <a:t> é um “</a:t>
          </a:r>
          <a:r>
            <a:rPr lang="en-US" sz="2000" dirty="0" err="1"/>
            <a:t>problema</a:t>
          </a:r>
          <a:r>
            <a:rPr lang="en-US" sz="2000" dirty="0"/>
            <a:t>” </a:t>
          </a:r>
          <a:r>
            <a:rPr lang="en-US" sz="2000" dirty="0" err="1"/>
            <a:t>bem</a:t>
          </a:r>
          <a:r>
            <a:rPr lang="en-US" sz="2000" dirty="0"/>
            <a:t> </a:t>
          </a:r>
          <a:r>
            <a:rPr lang="en-US" sz="2000" dirty="0" err="1"/>
            <a:t>conhecido</a:t>
          </a:r>
          <a:r>
            <a:rPr lang="en-US" sz="2000" dirty="0"/>
            <a:t>, e </a:t>
          </a:r>
          <a:r>
            <a:rPr lang="en-US" sz="2000" dirty="0" err="1"/>
            <a:t>apenas</a:t>
          </a:r>
          <a:r>
            <a:rPr lang="en-US" sz="2000" dirty="0"/>
            <a:t> </a:t>
          </a:r>
          <a:r>
            <a:rPr lang="en-US" sz="2000" dirty="0" err="1"/>
            <a:t>problema</a:t>
          </a:r>
          <a:r>
            <a:rPr lang="en-US" sz="2000" dirty="0"/>
            <a:t> </a:t>
          </a:r>
          <a:r>
            <a:rPr lang="en-US" sz="2000" dirty="0" err="1"/>
            <a:t>na</a:t>
          </a:r>
          <a:r>
            <a:rPr lang="en-US" sz="2000" dirty="0"/>
            <a:t> </a:t>
          </a:r>
          <a:r>
            <a:rPr lang="en-US" sz="2000" dirty="0" err="1"/>
            <a:t>versão</a:t>
          </a:r>
          <a:r>
            <a:rPr lang="en-US" sz="2000" dirty="0"/>
            <a:t> do Win2003, </a:t>
          </a:r>
          <a:r>
            <a:rPr lang="en-US" sz="2000" dirty="0" err="1"/>
            <a:t>não</a:t>
          </a:r>
          <a:r>
            <a:rPr lang="en-US" sz="2000" dirty="0"/>
            <a:t> </a:t>
          </a:r>
          <a:r>
            <a:rPr lang="en-US" sz="2000" dirty="0" err="1"/>
            <a:t>vou</a:t>
          </a:r>
          <a:r>
            <a:rPr lang="en-US" sz="2000" dirty="0"/>
            <a:t> </a:t>
          </a:r>
          <a:r>
            <a:rPr lang="en-US" sz="2000" dirty="0" err="1"/>
            <a:t>fazer</a:t>
          </a:r>
          <a:r>
            <a:rPr lang="en-US" sz="2000" dirty="0"/>
            <a:t> demo </a:t>
          </a:r>
          <a:r>
            <a:rPr lang="en-US" sz="2000" dirty="0" err="1"/>
            <a:t>disso</a:t>
          </a:r>
          <a:r>
            <a:rPr lang="en-US" sz="2000" dirty="0"/>
            <a:t>.</a:t>
          </a:r>
          <a:endParaRPr lang="pt-BR" sz="2000" dirty="0"/>
        </a:p>
      </dgm:t>
    </dgm:pt>
    <dgm:pt modelId="{C86CF50A-32F8-4789-A549-3189E457091A}" type="parTrans" cxnId="{CA9ED396-2408-4C16-863F-B7C0D97A1769}">
      <dgm:prSet/>
      <dgm:spPr/>
      <dgm:t>
        <a:bodyPr/>
        <a:lstStyle/>
        <a:p>
          <a:endParaRPr lang="pt-BR" sz="2000"/>
        </a:p>
      </dgm:t>
    </dgm:pt>
    <dgm:pt modelId="{20D02B10-E111-487C-AFEE-E5F883465859}" type="sibTrans" cxnId="{CA9ED396-2408-4C16-863F-B7C0D97A1769}">
      <dgm:prSet/>
      <dgm:spPr/>
      <dgm:t>
        <a:bodyPr/>
        <a:lstStyle/>
        <a:p>
          <a:endParaRPr lang="pt-BR" sz="2000"/>
        </a:p>
      </dgm:t>
    </dgm:pt>
    <dgm:pt modelId="{C13F2DD2-A0A5-4CDA-AF3D-AEDC994D6996}" type="pres">
      <dgm:prSet presAssocID="{28C74384-551E-4404-8750-6B38558FAFA2}" presName="linear" presStyleCnt="0">
        <dgm:presLayoutVars>
          <dgm:animLvl val="lvl"/>
          <dgm:resizeHandles val="exact"/>
        </dgm:presLayoutVars>
      </dgm:prSet>
      <dgm:spPr/>
    </dgm:pt>
    <dgm:pt modelId="{4B404FF5-6259-40F8-A33B-EBCA1E4BFEFF}" type="pres">
      <dgm:prSet presAssocID="{B5786F7B-876A-4DE8-9B39-8BD96CB2AF22}" presName="parentText" presStyleLbl="node1" presStyleIdx="0" presStyleCnt="5">
        <dgm:presLayoutVars>
          <dgm:chMax val="0"/>
          <dgm:bulletEnabled val="1"/>
        </dgm:presLayoutVars>
      </dgm:prSet>
      <dgm:spPr/>
    </dgm:pt>
    <dgm:pt modelId="{CB812528-E025-40E7-BDA3-2D8BD5881CC1}" type="pres">
      <dgm:prSet presAssocID="{91C87A3D-9ABD-4D84-8C74-FE7C8FA10F7D}" presName="spacer" presStyleCnt="0"/>
      <dgm:spPr/>
    </dgm:pt>
    <dgm:pt modelId="{5C2E2818-8E26-4653-B53A-73FDF9E73FDB}" type="pres">
      <dgm:prSet presAssocID="{8AF33FA4-7113-422B-BF68-938E6B28C6FF}" presName="parentText" presStyleLbl="node1" presStyleIdx="1" presStyleCnt="5" custScaleY="65079">
        <dgm:presLayoutVars>
          <dgm:chMax val="0"/>
          <dgm:bulletEnabled val="1"/>
        </dgm:presLayoutVars>
      </dgm:prSet>
      <dgm:spPr/>
    </dgm:pt>
    <dgm:pt modelId="{641E8EB2-B3B3-4BDC-BFC4-0B0CD66287B9}" type="pres">
      <dgm:prSet presAssocID="{8AF33FA4-7113-422B-BF68-938E6B28C6FF}" presName="childText" presStyleLbl="revTx" presStyleIdx="0" presStyleCnt="2">
        <dgm:presLayoutVars>
          <dgm:bulletEnabled val="1"/>
        </dgm:presLayoutVars>
      </dgm:prSet>
      <dgm:spPr/>
    </dgm:pt>
    <dgm:pt modelId="{54FAB07E-9D9C-402B-9643-83C60181237D}" type="pres">
      <dgm:prSet presAssocID="{A80E2782-3D2B-47EB-9B60-09E536414286}" presName="parentText" presStyleLbl="node1" presStyleIdx="2" presStyleCnt="5" custScaleY="70843">
        <dgm:presLayoutVars>
          <dgm:chMax val="0"/>
          <dgm:bulletEnabled val="1"/>
        </dgm:presLayoutVars>
      </dgm:prSet>
      <dgm:spPr/>
    </dgm:pt>
    <dgm:pt modelId="{E8D314AC-306D-42CB-9822-68FF5708F27A}" type="pres">
      <dgm:prSet presAssocID="{638310FC-9187-411F-BF35-2EE24336C448}" presName="spacer" presStyleCnt="0"/>
      <dgm:spPr/>
    </dgm:pt>
    <dgm:pt modelId="{45691C0B-52A2-4BF4-A48D-7F69C82D87F6}" type="pres">
      <dgm:prSet presAssocID="{3C703676-424C-4CFF-9CF8-992C1AF45E01}" presName="parentText" presStyleLbl="node1" presStyleIdx="3" presStyleCnt="5" custScaleY="77762">
        <dgm:presLayoutVars>
          <dgm:chMax val="0"/>
          <dgm:bulletEnabled val="1"/>
        </dgm:presLayoutVars>
      </dgm:prSet>
      <dgm:spPr/>
    </dgm:pt>
    <dgm:pt modelId="{1E06FED5-35E8-40B8-BABE-44C9A5A70128}" type="pres">
      <dgm:prSet presAssocID="{A3D7A449-859E-466D-B562-9A4DAE87AD74}" presName="spacer" presStyleCnt="0"/>
      <dgm:spPr/>
    </dgm:pt>
    <dgm:pt modelId="{2106C179-FE58-46A5-99D9-2B8ADBF290B9}" type="pres">
      <dgm:prSet presAssocID="{58E34855-6044-4C70-AE74-C645BD02DC15}" presName="parentText" presStyleLbl="node1" presStyleIdx="4" presStyleCnt="5" custScaleY="66551">
        <dgm:presLayoutVars>
          <dgm:chMax val="0"/>
          <dgm:bulletEnabled val="1"/>
        </dgm:presLayoutVars>
      </dgm:prSet>
      <dgm:spPr/>
    </dgm:pt>
    <dgm:pt modelId="{28456D37-75E4-4D09-9EE0-B296F4A97FDC}" type="pres">
      <dgm:prSet presAssocID="{58E34855-6044-4C70-AE74-C645BD02DC15}" presName="childText" presStyleLbl="revTx" presStyleIdx="1" presStyleCnt="2">
        <dgm:presLayoutVars>
          <dgm:bulletEnabled val="1"/>
        </dgm:presLayoutVars>
      </dgm:prSet>
      <dgm:spPr/>
    </dgm:pt>
  </dgm:ptLst>
  <dgm:cxnLst>
    <dgm:cxn modelId="{83A9C235-2E93-46AB-A371-C5BBE9DC86C8}" srcId="{28C74384-551E-4404-8750-6B38558FAFA2}" destId="{B5786F7B-876A-4DE8-9B39-8BD96CB2AF22}" srcOrd="0" destOrd="0" parTransId="{91D78104-4D16-4E0C-A749-E3FE34092720}" sibTransId="{91C87A3D-9ABD-4D84-8C74-FE7C8FA10F7D}"/>
    <dgm:cxn modelId="{BE60C335-6F9E-4DBB-9067-DD3613A125D5}" srcId="{8AF33FA4-7113-422B-BF68-938E6B28C6FF}" destId="{DE61C847-2AD0-45F4-B1E8-0CE3855B57C9}" srcOrd="1" destOrd="0" parTransId="{6598FF66-754A-4892-A42B-8DAD52DDB8B1}" sibTransId="{223BD92D-C632-4B64-A322-A8B30117269E}"/>
    <dgm:cxn modelId="{1956815B-DA52-4B97-A7C1-D1D09E3350DB}" srcId="{28C74384-551E-4404-8750-6B38558FAFA2}" destId="{A80E2782-3D2B-47EB-9B60-09E536414286}" srcOrd="2" destOrd="0" parTransId="{934065F8-B017-4D8F-B46B-459BC484343D}" sibTransId="{638310FC-9187-411F-BF35-2EE24336C448}"/>
    <dgm:cxn modelId="{EECD165D-44DA-4CC5-9753-70764816E76C}" srcId="{28C74384-551E-4404-8750-6B38558FAFA2}" destId="{8AF33FA4-7113-422B-BF68-938E6B28C6FF}" srcOrd="1" destOrd="0" parTransId="{4BC7DC9F-45D3-4DFE-B0A7-A39128760B4E}" sibTransId="{EF5CFE36-4FCA-4B73-8F24-0B190E3E262B}"/>
    <dgm:cxn modelId="{053BA742-14EA-4BEB-B8CE-FAED67F93FFC}" srcId="{28C74384-551E-4404-8750-6B38558FAFA2}" destId="{58E34855-6044-4C70-AE74-C645BD02DC15}" srcOrd="4" destOrd="0" parTransId="{89C45382-46F0-4F97-8802-D4F3ADA300F7}" sibTransId="{173C210E-F054-41B6-BBB5-D8BEA55238AD}"/>
    <dgm:cxn modelId="{42B32D63-5635-4727-AA7F-60F2AFF8BB65}" type="presOf" srcId="{28C74384-551E-4404-8750-6B38558FAFA2}" destId="{C13F2DD2-A0A5-4CDA-AF3D-AEDC994D6996}" srcOrd="0" destOrd="0" presId="urn:microsoft.com/office/officeart/2005/8/layout/vList2"/>
    <dgm:cxn modelId="{A50ED063-3396-4EA8-B870-7ED4F8FB7C4C}" type="presOf" srcId="{8AF33FA4-7113-422B-BF68-938E6B28C6FF}" destId="{5C2E2818-8E26-4653-B53A-73FDF9E73FDB}" srcOrd="0" destOrd="0" presId="urn:microsoft.com/office/officeart/2005/8/layout/vList2"/>
    <dgm:cxn modelId="{EF94B993-6E42-4F3D-A683-B0AB56A03562}" type="presOf" srcId="{B5786F7B-876A-4DE8-9B39-8BD96CB2AF22}" destId="{4B404FF5-6259-40F8-A33B-EBCA1E4BFEFF}" srcOrd="0" destOrd="0" presId="urn:microsoft.com/office/officeart/2005/8/layout/vList2"/>
    <dgm:cxn modelId="{A59A7794-14E7-40B7-8F85-A863F23253F8}" type="presOf" srcId="{0C986022-193C-4844-9140-FD374AAA4CE8}" destId="{28456D37-75E4-4D09-9EE0-B296F4A97FDC}" srcOrd="0" destOrd="0" presId="urn:microsoft.com/office/officeart/2005/8/layout/vList2"/>
    <dgm:cxn modelId="{CA9ED396-2408-4C16-863F-B7C0D97A1769}" srcId="{58E34855-6044-4C70-AE74-C645BD02DC15}" destId="{0C986022-193C-4844-9140-FD374AAA4CE8}" srcOrd="0" destOrd="0" parTransId="{C86CF50A-32F8-4789-A549-3189E457091A}" sibTransId="{20D02B10-E111-487C-AFEE-E5F883465859}"/>
    <dgm:cxn modelId="{48EF54B9-C5B9-4CD8-B1BB-69E0F77648D8}" srcId="{28C74384-551E-4404-8750-6B38558FAFA2}" destId="{3C703676-424C-4CFF-9CF8-992C1AF45E01}" srcOrd="3" destOrd="0" parTransId="{DCB97554-CFDE-40F4-ADB2-E2FDDD53864D}" sibTransId="{A3D7A449-859E-466D-B562-9A4DAE87AD74}"/>
    <dgm:cxn modelId="{1B6517BB-A201-4C2F-8150-492EE352EEE8}" type="presOf" srcId="{3C703676-424C-4CFF-9CF8-992C1AF45E01}" destId="{45691C0B-52A2-4BF4-A48D-7F69C82D87F6}" srcOrd="0" destOrd="0" presId="urn:microsoft.com/office/officeart/2005/8/layout/vList2"/>
    <dgm:cxn modelId="{DEC247D8-7E27-467C-A827-AFDBF50B582F}" srcId="{8AF33FA4-7113-422B-BF68-938E6B28C6FF}" destId="{C7CF94B4-F7DB-4F79-846D-52DD2C51B507}" srcOrd="0" destOrd="0" parTransId="{6AF59C3D-471C-4476-A027-95348F872092}" sibTransId="{1D10F46E-EB92-4A75-99DB-6586D838E90A}"/>
    <dgm:cxn modelId="{C07580E9-F810-43E1-972D-557A4224BD9A}" type="presOf" srcId="{A80E2782-3D2B-47EB-9B60-09E536414286}" destId="{54FAB07E-9D9C-402B-9643-83C60181237D}" srcOrd="0" destOrd="0" presId="urn:microsoft.com/office/officeart/2005/8/layout/vList2"/>
    <dgm:cxn modelId="{E448DDEB-D76E-404D-9147-B50B7C39948B}" type="presOf" srcId="{DE61C847-2AD0-45F4-B1E8-0CE3855B57C9}" destId="{641E8EB2-B3B3-4BDC-BFC4-0B0CD66287B9}" srcOrd="0" destOrd="1" presId="urn:microsoft.com/office/officeart/2005/8/layout/vList2"/>
    <dgm:cxn modelId="{EBC42DF2-6167-4392-9D8D-875503FB11B1}" type="presOf" srcId="{58E34855-6044-4C70-AE74-C645BD02DC15}" destId="{2106C179-FE58-46A5-99D9-2B8ADBF290B9}" srcOrd="0" destOrd="0" presId="urn:microsoft.com/office/officeart/2005/8/layout/vList2"/>
    <dgm:cxn modelId="{E845EEF9-D9F9-4876-85CF-6F4BD8EB715A}" type="presOf" srcId="{C7CF94B4-F7DB-4F79-846D-52DD2C51B507}" destId="{641E8EB2-B3B3-4BDC-BFC4-0B0CD66287B9}" srcOrd="0" destOrd="0" presId="urn:microsoft.com/office/officeart/2005/8/layout/vList2"/>
    <dgm:cxn modelId="{53AC449C-246D-4CF6-B35B-AD65040930BA}" type="presParOf" srcId="{C13F2DD2-A0A5-4CDA-AF3D-AEDC994D6996}" destId="{4B404FF5-6259-40F8-A33B-EBCA1E4BFEFF}" srcOrd="0" destOrd="0" presId="urn:microsoft.com/office/officeart/2005/8/layout/vList2"/>
    <dgm:cxn modelId="{FE4B1D18-7C81-4B12-9A8B-40F2CE819C01}" type="presParOf" srcId="{C13F2DD2-A0A5-4CDA-AF3D-AEDC994D6996}" destId="{CB812528-E025-40E7-BDA3-2D8BD5881CC1}" srcOrd="1" destOrd="0" presId="urn:microsoft.com/office/officeart/2005/8/layout/vList2"/>
    <dgm:cxn modelId="{5962349F-8F48-49A2-AA0D-B334B1A88CD3}" type="presParOf" srcId="{C13F2DD2-A0A5-4CDA-AF3D-AEDC994D6996}" destId="{5C2E2818-8E26-4653-B53A-73FDF9E73FDB}" srcOrd="2" destOrd="0" presId="urn:microsoft.com/office/officeart/2005/8/layout/vList2"/>
    <dgm:cxn modelId="{D852C6ED-4A4F-4D6C-8940-7C76BA55E57E}" type="presParOf" srcId="{C13F2DD2-A0A5-4CDA-AF3D-AEDC994D6996}" destId="{641E8EB2-B3B3-4BDC-BFC4-0B0CD66287B9}" srcOrd="3" destOrd="0" presId="urn:microsoft.com/office/officeart/2005/8/layout/vList2"/>
    <dgm:cxn modelId="{9242085E-ECF8-43ED-818B-84A582E423FD}" type="presParOf" srcId="{C13F2DD2-A0A5-4CDA-AF3D-AEDC994D6996}" destId="{54FAB07E-9D9C-402B-9643-83C60181237D}" srcOrd="4" destOrd="0" presId="urn:microsoft.com/office/officeart/2005/8/layout/vList2"/>
    <dgm:cxn modelId="{46D042BA-9513-42AA-B902-6BCCBE9398DA}" type="presParOf" srcId="{C13F2DD2-A0A5-4CDA-AF3D-AEDC994D6996}" destId="{E8D314AC-306D-42CB-9822-68FF5708F27A}" srcOrd="5" destOrd="0" presId="urn:microsoft.com/office/officeart/2005/8/layout/vList2"/>
    <dgm:cxn modelId="{39254EB3-E40B-45A4-9854-2482502EF67B}" type="presParOf" srcId="{C13F2DD2-A0A5-4CDA-AF3D-AEDC994D6996}" destId="{45691C0B-52A2-4BF4-A48D-7F69C82D87F6}" srcOrd="6" destOrd="0" presId="urn:microsoft.com/office/officeart/2005/8/layout/vList2"/>
    <dgm:cxn modelId="{723AE0E7-F2A2-42F0-9C8A-7CB9E77D3D0C}" type="presParOf" srcId="{C13F2DD2-A0A5-4CDA-AF3D-AEDC994D6996}" destId="{1E06FED5-35E8-40B8-BABE-44C9A5A70128}" srcOrd="7" destOrd="0" presId="urn:microsoft.com/office/officeart/2005/8/layout/vList2"/>
    <dgm:cxn modelId="{007C3DEE-43CC-4392-B820-23B266A91F1F}" type="presParOf" srcId="{C13F2DD2-A0A5-4CDA-AF3D-AEDC994D6996}" destId="{2106C179-FE58-46A5-99D9-2B8ADBF290B9}" srcOrd="8" destOrd="0" presId="urn:microsoft.com/office/officeart/2005/8/layout/vList2"/>
    <dgm:cxn modelId="{44E1C361-DD49-416E-93FF-2B3491C48A62}" type="presParOf" srcId="{C13F2DD2-A0A5-4CDA-AF3D-AEDC994D6996}" destId="{28456D37-75E4-4D09-9EE0-B296F4A97FDC}" srcOrd="9"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4.xml><?xml version="1.0" encoding="utf-8"?>
<dgm:dataModel xmlns:dgm="http://schemas.openxmlformats.org/drawingml/2006/diagram" xmlns:a="http://schemas.openxmlformats.org/drawingml/2006/main">
  <dgm:ptLst>
    <dgm:pt modelId="{120EC4C1-B6A4-48E6-B61A-CDB30EF325A6}"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pt-BR"/>
        </a:p>
      </dgm:t>
    </dgm:pt>
    <dgm:pt modelId="{AA3BA5C1-37DA-40EE-BFDD-17D7171CDBF9}">
      <dgm:prSet/>
      <dgm:spPr/>
      <dgm:t>
        <a:bodyPr/>
        <a:lstStyle/>
        <a:p>
          <a:r>
            <a:rPr lang="en-US" b="0"/>
            <a:t>Quais opções temos pra criar um arquivo com tamanho fixo?</a:t>
          </a:r>
          <a:endParaRPr lang="pt-BR"/>
        </a:p>
      </dgm:t>
    </dgm:pt>
    <dgm:pt modelId="{8955CE79-13F3-4368-9471-31561B4BC7CC}" type="parTrans" cxnId="{D517FD32-ED6D-4408-8DAC-28B7E3AA6D7E}">
      <dgm:prSet/>
      <dgm:spPr/>
      <dgm:t>
        <a:bodyPr/>
        <a:lstStyle/>
        <a:p>
          <a:endParaRPr lang="pt-BR"/>
        </a:p>
      </dgm:t>
    </dgm:pt>
    <dgm:pt modelId="{B718EB00-30D0-4E4A-A6B2-F29A15331EA3}" type="sibTrans" cxnId="{D517FD32-ED6D-4408-8DAC-28B7E3AA6D7E}">
      <dgm:prSet/>
      <dgm:spPr/>
      <dgm:t>
        <a:bodyPr/>
        <a:lstStyle/>
        <a:p>
          <a:endParaRPr lang="pt-BR"/>
        </a:p>
      </dgm:t>
    </dgm:pt>
    <dgm:pt modelId="{2DE91DA0-7903-4BEA-B3FF-50CD6CC84460}">
      <dgm:prSet/>
      <dgm:spPr/>
      <dgm:t>
        <a:bodyPr/>
        <a:lstStyle/>
        <a:p>
          <a:r>
            <a:rPr lang="en-US"/>
            <a:t>Chama WriteFile() e preencher o arquivo com alguma coisa (0s ?)</a:t>
          </a:r>
          <a:endParaRPr lang="pt-BR"/>
        </a:p>
      </dgm:t>
    </dgm:pt>
    <dgm:pt modelId="{1D7C3068-005C-4CC7-91AC-7CC86182F89B}" type="parTrans" cxnId="{5DEE6B4F-DA5E-4162-97D3-6279FC47ADF3}">
      <dgm:prSet/>
      <dgm:spPr/>
      <dgm:t>
        <a:bodyPr/>
        <a:lstStyle/>
        <a:p>
          <a:endParaRPr lang="pt-BR"/>
        </a:p>
      </dgm:t>
    </dgm:pt>
    <dgm:pt modelId="{0893094A-4A57-4531-996D-0D67187544B6}" type="sibTrans" cxnId="{5DEE6B4F-DA5E-4162-97D3-6279FC47ADF3}">
      <dgm:prSet/>
      <dgm:spPr/>
      <dgm:t>
        <a:bodyPr/>
        <a:lstStyle/>
        <a:p>
          <a:endParaRPr lang="pt-BR"/>
        </a:p>
      </dgm:t>
    </dgm:pt>
    <dgm:pt modelId="{9EFA431F-6F63-4329-A046-FE8344B7C257}">
      <dgm:prSet/>
      <dgm:spPr/>
      <dgm:t>
        <a:bodyPr/>
        <a:lstStyle/>
        <a:p>
          <a:r>
            <a:rPr lang="en-US"/>
            <a:t>Chama SetFilePointer() e SetEndOfFile() mas conteúdo fica indefinido (Windows 0s conforme você acessa o arquivo)</a:t>
          </a:r>
          <a:endParaRPr lang="pt-BR"/>
        </a:p>
      </dgm:t>
    </dgm:pt>
    <dgm:pt modelId="{C892E733-735B-4029-9384-B53995938BE6}" type="parTrans" cxnId="{896D03F9-4D8B-4585-9445-FF677F8FE58F}">
      <dgm:prSet/>
      <dgm:spPr/>
      <dgm:t>
        <a:bodyPr/>
        <a:lstStyle/>
        <a:p>
          <a:endParaRPr lang="pt-BR"/>
        </a:p>
      </dgm:t>
    </dgm:pt>
    <dgm:pt modelId="{EE3D6D7B-F842-48B4-8824-14017E78F6BA}" type="sibTrans" cxnId="{896D03F9-4D8B-4585-9445-FF677F8FE58F}">
      <dgm:prSet/>
      <dgm:spPr/>
      <dgm:t>
        <a:bodyPr/>
        <a:lstStyle/>
        <a:p>
          <a:endParaRPr lang="pt-BR"/>
        </a:p>
      </dgm:t>
    </dgm:pt>
    <dgm:pt modelId="{51292AA4-BC08-41A0-886B-522527AD7565}">
      <dgm:prSet/>
      <dgm:spPr/>
      <dgm:t>
        <a:bodyPr/>
        <a:lstStyle/>
        <a:p>
          <a:r>
            <a:rPr lang="en-US" b="0"/>
            <a:t>Function </a:t>
          </a:r>
          <a:r>
            <a:rPr lang="en-US" b="0">
              <a:hlinkClick xmlns:r="http://schemas.openxmlformats.org/officeDocument/2006/relationships" r:id="rId1"/>
            </a:rPr>
            <a:t>SetFileValidData</a:t>
          </a:r>
          <a:r>
            <a:rPr lang="en-US" b="0"/>
            <a:t>() na API Win32</a:t>
          </a:r>
          <a:endParaRPr lang="pt-BR"/>
        </a:p>
      </dgm:t>
    </dgm:pt>
    <dgm:pt modelId="{56AC7CC1-51B1-4C94-938E-0012E3673541}" type="parTrans" cxnId="{3E1887FE-6334-437C-8F32-C2916E7B1CD3}">
      <dgm:prSet/>
      <dgm:spPr/>
      <dgm:t>
        <a:bodyPr/>
        <a:lstStyle/>
        <a:p>
          <a:endParaRPr lang="pt-BR"/>
        </a:p>
      </dgm:t>
    </dgm:pt>
    <dgm:pt modelId="{10B5B0A5-FE57-4911-8EAA-97B0479C7A99}" type="sibTrans" cxnId="{3E1887FE-6334-437C-8F32-C2916E7B1CD3}">
      <dgm:prSet/>
      <dgm:spPr/>
      <dgm:t>
        <a:bodyPr/>
        <a:lstStyle/>
        <a:p>
          <a:endParaRPr lang="pt-BR"/>
        </a:p>
      </dgm:t>
    </dgm:pt>
    <dgm:pt modelId="{A802CD6F-5F7E-45C9-82E6-FC9D73D090D5}">
      <dgm:prSet/>
      <dgm:spPr/>
      <dgm:t>
        <a:bodyPr/>
        <a:lstStyle/>
        <a:p>
          <a:r>
            <a:rPr lang="en-US"/>
            <a:t>Chama SetFilePointer() e SetEndOfFile() e depois chama a SetFileValidData() pra falar pro Windows que você não quer que ele preencha os dados com zeros (0s)</a:t>
          </a:r>
          <a:endParaRPr lang="pt-BR"/>
        </a:p>
      </dgm:t>
    </dgm:pt>
    <dgm:pt modelId="{31BB32CF-D8B9-4D01-8793-464B42A0E10F}" type="parTrans" cxnId="{CE8DBCD0-EC0F-49C3-83E8-7674891B84CB}">
      <dgm:prSet/>
      <dgm:spPr/>
      <dgm:t>
        <a:bodyPr/>
        <a:lstStyle/>
        <a:p>
          <a:endParaRPr lang="pt-BR"/>
        </a:p>
      </dgm:t>
    </dgm:pt>
    <dgm:pt modelId="{8CE00A05-7373-4DE1-9DFA-CC78797E3F70}" type="sibTrans" cxnId="{CE8DBCD0-EC0F-49C3-83E8-7674891B84CB}">
      <dgm:prSet/>
      <dgm:spPr/>
      <dgm:t>
        <a:bodyPr/>
        <a:lstStyle/>
        <a:p>
          <a:endParaRPr lang="pt-BR"/>
        </a:p>
      </dgm:t>
    </dgm:pt>
    <dgm:pt modelId="{575402F6-75C5-4824-ABEA-22EF557C9C41}">
      <dgm:prSet/>
      <dgm:spPr/>
      <dgm:t>
        <a:bodyPr/>
        <a:lstStyle/>
        <a:p>
          <a:r>
            <a:rPr lang="en-US"/>
            <a:t>Rápido, independente do tamanho</a:t>
          </a:r>
          <a:endParaRPr lang="pt-BR"/>
        </a:p>
      </dgm:t>
    </dgm:pt>
    <dgm:pt modelId="{D5387CF2-073B-4FDA-B3C3-00178F1BD2AA}" type="parTrans" cxnId="{465635B7-2424-4095-A069-DA28DC25D9AC}">
      <dgm:prSet/>
      <dgm:spPr/>
      <dgm:t>
        <a:bodyPr/>
        <a:lstStyle/>
        <a:p>
          <a:endParaRPr lang="pt-BR"/>
        </a:p>
      </dgm:t>
    </dgm:pt>
    <dgm:pt modelId="{6FECBD9A-44B5-4355-8746-506F4036A57B}" type="sibTrans" cxnId="{465635B7-2424-4095-A069-DA28DC25D9AC}">
      <dgm:prSet/>
      <dgm:spPr/>
      <dgm:t>
        <a:bodyPr/>
        <a:lstStyle/>
        <a:p>
          <a:endParaRPr lang="pt-BR"/>
        </a:p>
      </dgm:t>
    </dgm:pt>
    <dgm:pt modelId="{DC18F486-7E4E-4837-B859-B640A3488080}">
      <dgm:prSet/>
      <dgm:spPr/>
      <dgm:t>
        <a:bodyPr/>
        <a:lstStyle/>
        <a:p>
          <a:r>
            <a:rPr lang="en-US" b="0"/>
            <a:t>Parece lindo né? Posso ter algum problema com isso? Veja bem….</a:t>
          </a:r>
          <a:endParaRPr lang="pt-BR"/>
        </a:p>
      </dgm:t>
    </dgm:pt>
    <dgm:pt modelId="{F5CB2871-55FF-40E6-BDCD-E34F675F4897}" type="parTrans" cxnId="{01E5D694-497D-4F85-B68C-2812886A54E2}">
      <dgm:prSet/>
      <dgm:spPr/>
      <dgm:t>
        <a:bodyPr/>
        <a:lstStyle/>
        <a:p>
          <a:endParaRPr lang="pt-BR"/>
        </a:p>
      </dgm:t>
    </dgm:pt>
    <dgm:pt modelId="{48F6B720-C12A-46CC-9B8D-2C05160309BD}" type="sibTrans" cxnId="{01E5D694-497D-4F85-B68C-2812886A54E2}">
      <dgm:prSet/>
      <dgm:spPr/>
      <dgm:t>
        <a:bodyPr/>
        <a:lstStyle/>
        <a:p>
          <a:endParaRPr lang="pt-BR"/>
        </a:p>
      </dgm:t>
    </dgm:pt>
    <dgm:pt modelId="{5907391B-40D9-419A-9EE7-816415A205A0}">
      <dgm:prSet/>
      <dgm:spPr/>
      <dgm:t>
        <a:bodyPr/>
        <a:lstStyle/>
        <a:p>
          <a:r>
            <a:rPr lang="en-US"/>
            <a:t>Precisa do privilégio de SE_MANAGE_VOLUME (“Performance Volume Maintenance Tasks”)</a:t>
          </a:r>
          <a:endParaRPr lang="pt-BR"/>
        </a:p>
      </dgm:t>
    </dgm:pt>
    <dgm:pt modelId="{BD240836-0FD1-4FF4-B30A-489054575752}" type="parTrans" cxnId="{0B60F24D-561B-43CD-AAE5-87BA5F3EB236}">
      <dgm:prSet/>
      <dgm:spPr/>
      <dgm:t>
        <a:bodyPr/>
        <a:lstStyle/>
        <a:p>
          <a:endParaRPr lang="pt-BR"/>
        </a:p>
      </dgm:t>
    </dgm:pt>
    <dgm:pt modelId="{1FE15613-D43D-43FD-B73C-A8AE7A0517CF}" type="sibTrans" cxnId="{0B60F24D-561B-43CD-AAE5-87BA5F3EB236}">
      <dgm:prSet/>
      <dgm:spPr/>
      <dgm:t>
        <a:bodyPr/>
        <a:lstStyle/>
        <a:p>
          <a:endParaRPr lang="pt-BR"/>
        </a:p>
      </dgm:t>
    </dgm:pt>
    <dgm:pt modelId="{7D8A373D-E199-418C-B9AF-6585D0AB1496}">
      <dgm:prSet/>
      <dgm:spPr/>
      <dgm:t>
        <a:bodyPr/>
        <a:lstStyle/>
        <a:p>
          <a:r>
            <a:rPr lang="en-US"/>
            <a:t>Usuários com esse privilégio podem ver o conteúdo que estava armazenado nos sectors reservados</a:t>
          </a:r>
          <a:endParaRPr lang="pt-BR"/>
        </a:p>
      </dgm:t>
    </dgm:pt>
    <dgm:pt modelId="{54DCF8CA-4A6F-457C-9032-B900BA5990F0}" type="parTrans" cxnId="{DA627379-0C53-4013-BD2F-7B0E926DC749}">
      <dgm:prSet/>
      <dgm:spPr/>
      <dgm:t>
        <a:bodyPr/>
        <a:lstStyle/>
        <a:p>
          <a:endParaRPr lang="pt-BR"/>
        </a:p>
      </dgm:t>
    </dgm:pt>
    <dgm:pt modelId="{0E3A9F3C-B5B9-4A2A-8DE9-D2766AA01727}" type="sibTrans" cxnId="{DA627379-0C53-4013-BD2F-7B0E926DC749}">
      <dgm:prSet/>
      <dgm:spPr/>
      <dgm:t>
        <a:bodyPr/>
        <a:lstStyle/>
        <a:p>
          <a:endParaRPr lang="pt-BR"/>
        </a:p>
      </dgm:t>
    </dgm:pt>
    <dgm:pt modelId="{9DE32C0C-C6A9-4040-B587-96F50B25232A}">
      <dgm:prSet/>
      <dgm:spPr/>
      <dgm:t>
        <a:bodyPr/>
        <a:lstStyle/>
        <a:p>
          <a:r>
            <a:rPr lang="en-US"/>
            <a:t>Outros usuários verão 0s.</a:t>
          </a:r>
          <a:endParaRPr lang="pt-BR"/>
        </a:p>
      </dgm:t>
    </dgm:pt>
    <dgm:pt modelId="{2A9BA9E2-4229-4CD3-92A2-C2B100952E41}" type="parTrans" cxnId="{5FB4946B-6BA4-4FF4-A71A-BE93FC2A5E06}">
      <dgm:prSet/>
      <dgm:spPr/>
      <dgm:t>
        <a:bodyPr/>
        <a:lstStyle/>
        <a:p>
          <a:endParaRPr lang="pt-BR"/>
        </a:p>
      </dgm:t>
    </dgm:pt>
    <dgm:pt modelId="{DABF4D3E-6208-44EB-A1C5-82AB2E0D56FF}" type="sibTrans" cxnId="{5FB4946B-6BA4-4FF4-A71A-BE93FC2A5E06}">
      <dgm:prSet/>
      <dgm:spPr/>
      <dgm:t>
        <a:bodyPr/>
        <a:lstStyle/>
        <a:p>
          <a:endParaRPr lang="pt-BR"/>
        </a:p>
      </dgm:t>
    </dgm:pt>
    <dgm:pt modelId="{09ADBB2D-C3B0-409F-A617-E0E74928B155}">
      <dgm:prSet/>
      <dgm:spPr/>
      <dgm:t>
        <a:bodyPr/>
        <a:lstStyle/>
        <a:p>
          <a:r>
            <a:rPr lang="en-US"/>
            <a:t>Não pode ser utilizado pro log pois SQL precisa saber o “final” do log pra garantir a ordem das escritas</a:t>
          </a:r>
          <a:endParaRPr lang="pt-BR"/>
        </a:p>
      </dgm:t>
    </dgm:pt>
    <dgm:pt modelId="{EE838CE5-4E1C-4AEB-8D7E-4797075AB835}" type="parTrans" cxnId="{4C01F6F1-8BFD-4D05-BE8A-3407F4E3C190}">
      <dgm:prSet/>
      <dgm:spPr/>
      <dgm:t>
        <a:bodyPr/>
        <a:lstStyle/>
        <a:p>
          <a:endParaRPr lang="pt-BR"/>
        </a:p>
      </dgm:t>
    </dgm:pt>
    <dgm:pt modelId="{5CE33F17-ADD2-4161-85E6-1CA7235EDA49}" type="sibTrans" cxnId="{4C01F6F1-8BFD-4D05-BE8A-3407F4E3C190}">
      <dgm:prSet/>
      <dgm:spPr/>
      <dgm:t>
        <a:bodyPr/>
        <a:lstStyle/>
        <a:p>
          <a:endParaRPr lang="pt-BR"/>
        </a:p>
      </dgm:t>
    </dgm:pt>
    <dgm:pt modelId="{31E9DF19-792E-4CDC-95DA-B644EC6F6660}">
      <dgm:prSet/>
      <dgm:spPr/>
      <dgm:t>
        <a:bodyPr/>
        <a:lstStyle/>
        <a:p>
          <a:r>
            <a:rPr lang="en-US" b="0"/>
            <a:t>Se tiver algum lixo (dado previamente armazenado no sector) no “final” do log, SQL pode se perder e gerar erros</a:t>
          </a:r>
          <a:endParaRPr lang="pt-BR"/>
        </a:p>
      </dgm:t>
    </dgm:pt>
    <dgm:pt modelId="{2B388C76-ABE5-41F1-8C58-39F2F8C4605D}" type="parTrans" cxnId="{44C42C0F-0283-4AAB-8C7A-DA862A44B03D}">
      <dgm:prSet/>
      <dgm:spPr/>
      <dgm:t>
        <a:bodyPr/>
        <a:lstStyle/>
        <a:p>
          <a:endParaRPr lang="pt-BR"/>
        </a:p>
      </dgm:t>
    </dgm:pt>
    <dgm:pt modelId="{6D94F976-8F23-4634-A719-A9776CCC5779}" type="sibTrans" cxnId="{44C42C0F-0283-4AAB-8C7A-DA862A44B03D}">
      <dgm:prSet/>
      <dgm:spPr/>
      <dgm:t>
        <a:bodyPr/>
        <a:lstStyle/>
        <a:p>
          <a:endParaRPr lang="pt-BR"/>
        </a:p>
      </dgm:t>
    </dgm:pt>
    <dgm:pt modelId="{FF46FDD8-12B5-4A32-AE7E-4589AF8F69D6}" type="pres">
      <dgm:prSet presAssocID="{120EC4C1-B6A4-48E6-B61A-CDB30EF325A6}" presName="linear" presStyleCnt="0">
        <dgm:presLayoutVars>
          <dgm:animLvl val="lvl"/>
          <dgm:resizeHandles val="exact"/>
        </dgm:presLayoutVars>
      </dgm:prSet>
      <dgm:spPr/>
    </dgm:pt>
    <dgm:pt modelId="{9CA898AA-A4C6-40C8-B778-9501EE54EF6C}" type="pres">
      <dgm:prSet presAssocID="{AA3BA5C1-37DA-40EE-BFDD-17D7171CDBF9}" presName="parentText" presStyleLbl="node1" presStyleIdx="0" presStyleCnt="3">
        <dgm:presLayoutVars>
          <dgm:chMax val="0"/>
          <dgm:bulletEnabled val="1"/>
        </dgm:presLayoutVars>
      </dgm:prSet>
      <dgm:spPr/>
    </dgm:pt>
    <dgm:pt modelId="{7B201CB4-DC85-4D38-A2A0-E93965CA792D}" type="pres">
      <dgm:prSet presAssocID="{AA3BA5C1-37DA-40EE-BFDD-17D7171CDBF9}" presName="childText" presStyleLbl="revTx" presStyleIdx="0" presStyleCnt="3">
        <dgm:presLayoutVars>
          <dgm:bulletEnabled val="1"/>
        </dgm:presLayoutVars>
      </dgm:prSet>
      <dgm:spPr/>
    </dgm:pt>
    <dgm:pt modelId="{8DDFD85A-DA6D-4C6D-AC3D-9216AE96CD60}" type="pres">
      <dgm:prSet presAssocID="{51292AA4-BC08-41A0-886B-522527AD7565}" presName="parentText" presStyleLbl="node1" presStyleIdx="1" presStyleCnt="3">
        <dgm:presLayoutVars>
          <dgm:chMax val="0"/>
          <dgm:bulletEnabled val="1"/>
        </dgm:presLayoutVars>
      </dgm:prSet>
      <dgm:spPr/>
    </dgm:pt>
    <dgm:pt modelId="{A2DF512A-495B-4F03-8352-0396B9395B56}" type="pres">
      <dgm:prSet presAssocID="{51292AA4-BC08-41A0-886B-522527AD7565}" presName="childText" presStyleLbl="revTx" presStyleIdx="1" presStyleCnt="3">
        <dgm:presLayoutVars>
          <dgm:bulletEnabled val="1"/>
        </dgm:presLayoutVars>
      </dgm:prSet>
      <dgm:spPr/>
    </dgm:pt>
    <dgm:pt modelId="{15CE4370-1FC7-4CCB-9C99-14FB21F73F9A}" type="pres">
      <dgm:prSet presAssocID="{DC18F486-7E4E-4837-B859-B640A3488080}" presName="parentText" presStyleLbl="node1" presStyleIdx="2" presStyleCnt="3">
        <dgm:presLayoutVars>
          <dgm:chMax val="0"/>
          <dgm:bulletEnabled val="1"/>
        </dgm:presLayoutVars>
      </dgm:prSet>
      <dgm:spPr/>
    </dgm:pt>
    <dgm:pt modelId="{313194B6-AFB1-43FD-BA28-F69BE2BD7D80}" type="pres">
      <dgm:prSet presAssocID="{DC18F486-7E4E-4837-B859-B640A3488080}" presName="childText" presStyleLbl="revTx" presStyleIdx="2" presStyleCnt="3">
        <dgm:presLayoutVars>
          <dgm:bulletEnabled val="1"/>
        </dgm:presLayoutVars>
      </dgm:prSet>
      <dgm:spPr/>
    </dgm:pt>
  </dgm:ptLst>
  <dgm:cxnLst>
    <dgm:cxn modelId="{89F55402-54B4-42EB-AA28-DC8C4CFA41F9}" type="presOf" srcId="{31E9DF19-792E-4CDC-95DA-B644EC6F6660}" destId="{313194B6-AFB1-43FD-BA28-F69BE2BD7D80}" srcOrd="0" destOrd="4" presId="urn:microsoft.com/office/officeart/2005/8/layout/vList2"/>
    <dgm:cxn modelId="{5F21FA04-44BD-4D3E-8A66-FAF64994255E}" type="presOf" srcId="{5907391B-40D9-419A-9EE7-816415A205A0}" destId="{313194B6-AFB1-43FD-BA28-F69BE2BD7D80}" srcOrd="0" destOrd="0" presId="urn:microsoft.com/office/officeart/2005/8/layout/vList2"/>
    <dgm:cxn modelId="{05E4C30D-A623-49E4-A9E7-E901A68E1D59}" type="presOf" srcId="{51292AA4-BC08-41A0-886B-522527AD7565}" destId="{8DDFD85A-DA6D-4C6D-AC3D-9216AE96CD60}" srcOrd="0" destOrd="0" presId="urn:microsoft.com/office/officeart/2005/8/layout/vList2"/>
    <dgm:cxn modelId="{44C42C0F-0283-4AAB-8C7A-DA862A44B03D}" srcId="{09ADBB2D-C3B0-409F-A617-E0E74928B155}" destId="{31E9DF19-792E-4CDC-95DA-B644EC6F6660}" srcOrd="0" destOrd="0" parTransId="{2B388C76-ABE5-41F1-8C58-39F2F8C4605D}" sibTransId="{6D94F976-8F23-4634-A719-A9776CCC5779}"/>
    <dgm:cxn modelId="{D517FD32-ED6D-4408-8DAC-28B7E3AA6D7E}" srcId="{120EC4C1-B6A4-48E6-B61A-CDB30EF325A6}" destId="{AA3BA5C1-37DA-40EE-BFDD-17D7171CDBF9}" srcOrd="0" destOrd="0" parTransId="{8955CE79-13F3-4368-9471-31561B4BC7CC}" sibTransId="{B718EB00-30D0-4E4A-A6B2-F29A15331EA3}"/>
    <dgm:cxn modelId="{1932F560-3462-4FA0-9DF4-5619895094B3}" type="presOf" srcId="{A802CD6F-5F7E-45C9-82E6-FC9D73D090D5}" destId="{A2DF512A-495B-4F03-8352-0396B9395B56}" srcOrd="0" destOrd="0" presId="urn:microsoft.com/office/officeart/2005/8/layout/vList2"/>
    <dgm:cxn modelId="{E7126167-E549-46DC-892C-25D64A3E6C6F}" type="presOf" srcId="{DC18F486-7E4E-4837-B859-B640A3488080}" destId="{15CE4370-1FC7-4CCB-9C99-14FB21F73F9A}" srcOrd="0" destOrd="0" presId="urn:microsoft.com/office/officeart/2005/8/layout/vList2"/>
    <dgm:cxn modelId="{5FB4946B-6BA4-4FF4-A71A-BE93FC2A5E06}" srcId="{DC18F486-7E4E-4837-B859-B640A3488080}" destId="{9DE32C0C-C6A9-4040-B587-96F50B25232A}" srcOrd="2" destOrd="0" parTransId="{2A9BA9E2-4229-4CD3-92A2-C2B100952E41}" sibTransId="{DABF4D3E-6208-44EB-A1C5-82AB2E0D56FF}"/>
    <dgm:cxn modelId="{0B60F24D-561B-43CD-AAE5-87BA5F3EB236}" srcId="{DC18F486-7E4E-4837-B859-B640A3488080}" destId="{5907391B-40D9-419A-9EE7-816415A205A0}" srcOrd="0" destOrd="0" parTransId="{BD240836-0FD1-4FF4-B30A-489054575752}" sibTransId="{1FE15613-D43D-43FD-B73C-A8AE7A0517CF}"/>
    <dgm:cxn modelId="{5DEE6B4F-DA5E-4162-97D3-6279FC47ADF3}" srcId="{AA3BA5C1-37DA-40EE-BFDD-17D7171CDBF9}" destId="{2DE91DA0-7903-4BEA-B3FF-50CD6CC84460}" srcOrd="0" destOrd="0" parTransId="{1D7C3068-005C-4CC7-91AC-7CC86182F89B}" sibTransId="{0893094A-4A57-4531-996D-0D67187544B6}"/>
    <dgm:cxn modelId="{86323273-44BE-4883-B591-69F76443B9E7}" type="presOf" srcId="{9EFA431F-6F63-4329-A046-FE8344B7C257}" destId="{7B201CB4-DC85-4D38-A2A0-E93965CA792D}" srcOrd="0" destOrd="1" presId="urn:microsoft.com/office/officeart/2005/8/layout/vList2"/>
    <dgm:cxn modelId="{DA627379-0C53-4013-BD2F-7B0E926DC749}" srcId="{DC18F486-7E4E-4837-B859-B640A3488080}" destId="{7D8A373D-E199-418C-B9AF-6585D0AB1496}" srcOrd="1" destOrd="0" parTransId="{54DCF8CA-4A6F-457C-9032-B900BA5990F0}" sibTransId="{0E3A9F3C-B5B9-4A2A-8DE9-D2766AA01727}"/>
    <dgm:cxn modelId="{1395BC59-91D2-4B61-9F88-4854FE2BE19E}" type="presOf" srcId="{575402F6-75C5-4824-ABEA-22EF557C9C41}" destId="{A2DF512A-495B-4F03-8352-0396B9395B56}" srcOrd="0" destOrd="1" presId="urn:microsoft.com/office/officeart/2005/8/layout/vList2"/>
    <dgm:cxn modelId="{EB9B198A-DD44-40A1-929D-2BEA93C8653A}" type="presOf" srcId="{9DE32C0C-C6A9-4040-B587-96F50B25232A}" destId="{313194B6-AFB1-43FD-BA28-F69BE2BD7D80}" srcOrd="0" destOrd="2" presId="urn:microsoft.com/office/officeart/2005/8/layout/vList2"/>
    <dgm:cxn modelId="{01E5D694-497D-4F85-B68C-2812886A54E2}" srcId="{120EC4C1-B6A4-48E6-B61A-CDB30EF325A6}" destId="{DC18F486-7E4E-4837-B859-B640A3488080}" srcOrd="2" destOrd="0" parTransId="{F5CB2871-55FF-40E6-BDCD-E34F675F4897}" sibTransId="{48F6B720-C12A-46CC-9B8D-2C05160309BD}"/>
    <dgm:cxn modelId="{B4BFD895-70C5-4CA9-A5F2-175D92C776E8}" type="presOf" srcId="{120EC4C1-B6A4-48E6-B61A-CDB30EF325A6}" destId="{FF46FDD8-12B5-4A32-AE7E-4589AF8F69D6}" srcOrd="0" destOrd="0" presId="urn:microsoft.com/office/officeart/2005/8/layout/vList2"/>
    <dgm:cxn modelId="{86EE3AA1-BA9F-450C-8B12-6267D93C18A9}" type="presOf" srcId="{7D8A373D-E199-418C-B9AF-6585D0AB1496}" destId="{313194B6-AFB1-43FD-BA28-F69BE2BD7D80}" srcOrd="0" destOrd="1" presId="urn:microsoft.com/office/officeart/2005/8/layout/vList2"/>
    <dgm:cxn modelId="{F3E376A4-C973-4065-A56E-FFF31117931F}" type="presOf" srcId="{09ADBB2D-C3B0-409F-A617-E0E74928B155}" destId="{313194B6-AFB1-43FD-BA28-F69BE2BD7D80}" srcOrd="0" destOrd="3" presId="urn:microsoft.com/office/officeart/2005/8/layout/vList2"/>
    <dgm:cxn modelId="{465635B7-2424-4095-A069-DA28DC25D9AC}" srcId="{51292AA4-BC08-41A0-886B-522527AD7565}" destId="{575402F6-75C5-4824-ABEA-22EF557C9C41}" srcOrd="1" destOrd="0" parTransId="{D5387CF2-073B-4FDA-B3C3-00178F1BD2AA}" sibTransId="{6FECBD9A-44B5-4355-8746-506F4036A57B}"/>
    <dgm:cxn modelId="{2FE3EABB-FC50-469B-A7E1-F5E926D4D754}" type="presOf" srcId="{AA3BA5C1-37DA-40EE-BFDD-17D7171CDBF9}" destId="{9CA898AA-A4C6-40C8-B778-9501EE54EF6C}" srcOrd="0" destOrd="0" presId="urn:microsoft.com/office/officeart/2005/8/layout/vList2"/>
    <dgm:cxn modelId="{CD4716CD-F973-4694-9D56-36EFC5336F8E}" type="presOf" srcId="{2DE91DA0-7903-4BEA-B3FF-50CD6CC84460}" destId="{7B201CB4-DC85-4D38-A2A0-E93965CA792D}" srcOrd="0" destOrd="0" presId="urn:microsoft.com/office/officeart/2005/8/layout/vList2"/>
    <dgm:cxn modelId="{CE8DBCD0-EC0F-49C3-83E8-7674891B84CB}" srcId="{51292AA4-BC08-41A0-886B-522527AD7565}" destId="{A802CD6F-5F7E-45C9-82E6-FC9D73D090D5}" srcOrd="0" destOrd="0" parTransId="{31BB32CF-D8B9-4D01-8793-464B42A0E10F}" sibTransId="{8CE00A05-7373-4DE1-9DFA-CC78797E3F70}"/>
    <dgm:cxn modelId="{4C01F6F1-8BFD-4D05-BE8A-3407F4E3C190}" srcId="{DC18F486-7E4E-4837-B859-B640A3488080}" destId="{09ADBB2D-C3B0-409F-A617-E0E74928B155}" srcOrd="3" destOrd="0" parTransId="{EE838CE5-4E1C-4AEB-8D7E-4797075AB835}" sibTransId="{5CE33F17-ADD2-4161-85E6-1CA7235EDA49}"/>
    <dgm:cxn modelId="{896D03F9-4D8B-4585-9445-FF677F8FE58F}" srcId="{AA3BA5C1-37DA-40EE-BFDD-17D7171CDBF9}" destId="{9EFA431F-6F63-4329-A046-FE8344B7C257}" srcOrd="1" destOrd="0" parTransId="{C892E733-735B-4029-9384-B53995938BE6}" sibTransId="{EE3D6D7B-F842-48B4-8824-14017E78F6BA}"/>
    <dgm:cxn modelId="{3E1887FE-6334-437C-8F32-C2916E7B1CD3}" srcId="{120EC4C1-B6A4-48E6-B61A-CDB30EF325A6}" destId="{51292AA4-BC08-41A0-886B-522527AD7565}" srcOrd="1" destOrd="0" parTransId="{56AC7CC1-51B1-4C94-938E-0012E3673541}" sibTransId="{10B5B0A5-FE57-4911-8EAA-97B0479C7A99}"/>
    <dgm:cxn modelId="{CE58EDBD-B831-4EA9-BE9D-CC2ADA42CA06}" type="presParOf" srcId="{FF46FDD8-12B5-4A32-AE7E-4589AF8F69D6}" destId="{9CA898AA-A4C6-40C8-B778-9501EE54EF6C}" srcOrd="0" destOrd="0" presId="urn:microsoft.com/office/officeart/2005/8/layout/vList2"/>
    <dgm:cxn modelId="{0110BE15-39E2-432F-93F2-51A01B823FAD}" type="presParOf" srcId="{FF46FDD8-12B5-4A32-AE7E-4589AF8F69D6}" destId="{7B201CB4-DC85-4D38-A2A0-E93965CA792D}" srcOrd="1" destOrd="0" presId="urn:microsoft.com/office/officeart/2005/8/layout/vList2"/>
    <dgm:cxn modelId="{9C2438C8-2FF2-4BBF-8B8D-1927596D6D58}" type="presParOf" srcId="{FF46FDD8-12B5-4A32-AE7E-4589AF8F69D6}" destId="{8DDFD85A-DA6D-4C6D-AC3D-9216AE96CD60}" srcOrd="2" destOrd="0" presId="urn:microsoft.com/office/officeart/2005/8/layout/vList2"/>
    <dgm:cxn modelId="{AED885F7-E68D-4051-A677-6554906CE97B}" type="presParOf" srcId="{FF46FDD8-12B5-4A32-AE7E-4589AF8F69D6}" destId="{A2DF512A-495B-4F03-8352-0396B9395B56}" srcOrd="3" destOrd="0" presId="urn:microsoft.com/office/officeart/2005/8/layout/vList2"/>
    <dgm:cxn modelId="{D8EF44E9-D9F2-4881-83E8-5CE50F02444B}" type="presParOf" srcId="{FF46FDD8-12B5-4A32-AE7E-4589AF8F69D6}" destId="{15CE4370-1FC7-4CCB-9C99-14FB21F73F9A}" srcOrd="4" destOrd="0" presId="urn:microsoft.com/office/officeart/2005/8/layout/vList2"/>
    <dgm:cxn modelId="{BD2DC28F-403A-4560-89AE-6B17FF65BD1B}" type="presParOf" srcId="{FF46FDD8-12B5-4A32-AE7E-4589AF8F69D6}" destId="{313194B6-AFB1-43FD-BA28-F69BE2BD7D80}" srcOrd="5"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5.xml><?xml version="1.0" encoding="utf-8"?>
<dgm:dataModel xmlns:dgm="http://schemas.openxmlformats.org/drawingml/2006/diagram" xmlns:a="http://schemas.openxmlformats.org/drawingml/2006/main">
  <dgm:ptLst>
    <dgm:pt modelId="{DF8B25DE-99DC-4292-8C99-50D072E548A2}"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pt-BR"/>
        </a:p>
      </dgm:t>
    </dgm:pt>
    <dgm:pt modelId="{085B663A-DFC5-4000-9203-232A8EC97986}">
      <dgm:prSet custT="1"/>
      <dgm:spPr/>
      <dgm:t>
        <a:bodyPr/>
        <a:lstStyle/>
        <a:p>
          <a:r>
            <a:rPr lang="en-US" sz="2400">
              <a:latin typeface="Arial" panose="020B0604020202020204" pitchFamily="34" charset="0"/>
              <a:cs typeface="Arial" panose="020B0604020202020204" pitchFamily="34" charset="0"/>
            </a:rPr>
            <a:t>Cuidado com algumas operações que podem gerar número bem alto de outstanding I/Os</a:t>
          </a:r>
          <a:endParaRPr lang="pt-BR" sz="2400">
            <a:latin typeface="Arial" panose="020B0604020202020204" pitchFamily="34" charset="0"/>
            <a:cs typeface="Arial" panose="020B0604020202020204" pitchFamily="34" charset="0"/>
          </a:endParaRPr>
        </a:p>
      </dgm:t>
    </dgm:pt>
    <dgm:pt modelId="{B678F30D-B49C-4C14-8A48-F9ADE1B3431A}" type="parTrans" cxnId="{E46D278E-E43B-4ACE-97F0-A602E10E28B6}">
      <dgm:prSet/>
      <dgm:spPr/>
      <dgm:t>
        <a:bodyPr/>
        <a:lstStyle/>
        <a:p>
          <a:endParaRPr lang="pt-BR" sz="2000">
            <a:latin typeface="Arial" panose="020B0604020202020204" pitchFamily="34" charset="0"/>
            <a:cs typeface="Arial" panose="020B0604020202020204" pitchFamily="34" charset="0"/>
          </a:endParaRPr>
        </a:p>
      </dgm:t>
    </dgm:pt>
    <dgm:pt modelId="{8DFFD7E2-78CD-4D82-BF9A-002CA14510AB}" type="sibTrans" cxnId="{E46D278E-E43B-4ACE-97F0-A602E10E28B6}">
      <dgm:prSet/>
      <dgm:spPr/>
      <dgm:t>
        <a:bodyPr/>
        <a:lstStyle/>
        <a:p>
          <a:endParaRPr lang="pt-BR" sz="2000">
            <a:latin typeface="Arial" panose="020B0604020202020204" pitchFamily="34" charset="0"/>
            <a:cs typeface="Arial" panose="020B0604020202020204" pitchFamily="34" charset="0"/>
          </a:endParaRPr>
        </a:p>
      </dgm:t>
    </dgm:pt>
    <dgm:pt modelId="{DC1EC202-C960-4986-B567-CEE295EA9170}">
      <dgm:prSet custT="1"/>
      <dgm:spPr/>
      <dgm:t>
        <a:bodyPr/>
        <a:lstStyle/>
        <a:p>
          <a:r>
            <a:rPr lang="en-US" sz="2400">
              <a:latin typeface="Arial" panose="020B0604020202020204" pitchFamily="34" charset="0"/>
              <a:cs typeface="Arial" panose="020B0604020202020204" pitchFamily="34" charset="0"/>
            </a:rPr>
            <a:t>Pode impactar um ambiente de produção consideravelmente</a:t>
          </a:r>
          <a:endParaRPr lang="pt-BR" sz="2400">
            <a:latin typeface="Arial" panose="020B0604020202020204" pitchFamily="34" charset="0"/>
            <a:cs typeface="Arial" panose="020B0604020202020204" pitchFamily="34" charset="0"/>
          </a:endParaRPr>
        </a:p>
      </dgm:t>
    </dgm:pt>
    <dgm:pt modelId="{3F698DFE-4D1A-4BAF-A0B8-FFB98C5E2965}" type="parTrans" cxnId="{FF56AF15-F7AD-430F-A70B-3E8878303381}">
      <dgm:prSet/>
      <dgm:spPr/>
      <dgm:t>
        <a:bodyPr/>
        <a:lstStyle/>
        <a:p>
          <a:endParaRPr lang="pt-BR" sz="2000">
            <a:latin typeface="Arial" panose="020B0604020202020204" pitchFamily="34" charset="0"/>
            <a:cs typeface="Arial" panose="020B0604020202020204" pitchFamily="34" charset="0"/>
          </a:endParaRPr>
        </a:p>
      </dgm:t>
    </dgm:pt>
    <dgm:pt modelId="{E0BA89CC-55D4-46A0-AC70-17F43ACE68A7}" type="sibTrans" cxnId="{FF56AF15-F7AD-430F-A70B-3E8878303381}">
      <dgm:prSet/>
      <dgm:spPr/>
      <dgm:t>
        <a:bodyPr/>
        <a:lstStyle/>
        <a:p>
          <a:endParaRPr lang="pt-BR" sz="2000">
            <a:latin typeface="Arial" panose="020B0604020202020204" pitchFamily="34" charset="0"/>
            <a:cs typeface="Arial" panose="020B0604020202020204" pitchFamily="34" charset="0"/>
          </a:endParaRPr>
        </a:p>
      </dgm:t>
    </dgm:pt>
    <dgm:pt modelId="{95538A1D-B405-4861-A150-0EF496939950}">
      <dgm:prSet custT="1"/>
      <dgm:spPr/>
      <dgm:t>
        <a:bodyPr/>
        <a:lstStyle/>
        <a:p>
          <a:r>
            <a:rPr lang="en-US" sz="2400">
              <a:latin typeface="Arial" panose="020B0604020202020204" pitchFamily="34" charset="0"/>
              <a:cs typeface="Arial" panose="020B0604020202020204" pitchFamily="34" charset="0"/>
            </a:rPr>
            <a:t>Disk queue length pode ficar alto, mas não necessariamente isso é ruim, relacionar com Avg Disk Sec(Read/Write) pra entender o impacto</a:t>
          </a:r>
          <a:endParaRPr lang="pt-BR" sz="2400">
            <a:latin typeface="Arial" panose="020B0604020202020204" pitchFamily="34" charset="0"/>
            <a:cs typeface="Arial" panose="020B0604020202020204" pitchFamily="34" charset="0"/>
          </a:endParaRPr>
        </a:p>
      </dgm:t>
    </dgm:pt>
    <dgm:pt modelId="{4B5AD402-C833-4E2B-90D3-4172CB75E546}" type="parTrans" cxnId="{A19D7722-C198-43C4-8D5A-40736492089D}">
      <dgm:prSet/>
      <dgm:spPr/>
      <dgm:t>
        <a:bodyPr/>
        <a:lstStyle/>
        <a:p>
          <a:endParaRPr lang="pt-BR" sz="2000">
            <a:latin typeface="Arial" panose="020B0604020202020204" pitchFamily="34" charset="0"/>
            <a:cs typeface="Arial" panose="020B0604020202020204" pitchFamily="34" charset="0"/>
          </a:endParaRPr>
        </a:p>
      </dgm:t>
    </dgm:pt>
    <dgm:pt modelId="{69449FFD-E8D8-49EF-855B-8E69143E2DCB}" type="sibTrans" cxnId="{A19D7722-C198-43C4-8D5A-40736492089D}">
      <dgm:prSet/>
      <dgm:spPr/>
      <dgm:t>
        <a:bodyPr/>
        <a:lstStyle/>
        <a:p>
          <a:endParaRPr lang="pt-BR" sz="2000">
            <a:latin typeface="Arial" panose="020B0604020202020204" pitchFamily="34" charset="0"/>
            <a:cs typeface="Arial" panose="020B0604020202020204" pitchFamily="34" charset="0"/>
          </a:endParaRPr>
        </a:p>
      </dgm:t>
    </dgm:pt>
    <dgm:pt modelId="{1EB0A968-DE13-423A-B9EB-BD6F49E48612}">
      <dgm:prSet custT="1"/>
      <dgm:spPr/>
      <dgm:t>
        <a:bodyPr/>
        <a:lstStyle/>
        <a:p>
          <a:r>
            <a:rPr lang="en-US" sz="2400">
              <a:latin typeface="Arial" panose="020B0604020202020204" pitchFamily="34" charset="0"/>
              <a:cs typeface="Arial" panose="020B0604020202020204" pitchFamily="34" charset="0"/>
            </a:rPr>
            <a:t>Exemplo: Backups, DBCC CHECKDB e  sys.dm_db_index_physical_stats (com detailed)</a:t>
          </a:r>
          <a:endParaRPr lang="pt-BR" sz="2400">
            <a:latin typeface="Arial" panose="020B0604020202020204" pitchFamily="34" charset="0"/>
            <a:cs typeface="Arial" panose="020B0604020202020204" pitchFamily="34" charset="0"/>
          </a:endParaRPr>
        </a:p>
      </dgm:t>
    </dgm:pt>
    <dgm:pt modelId="{7446A5DF-299D-40F3-B6A1-EC66B908C89C}" type="parTrans" cxnId="{F7FC8548-C5F1-4D37-AE87-9E7B60579510}">
      <dgm:prSet/>
      <dgm:spPr/>
      <dgm:t>
        <a:bodyPr/>
        <a:lstStyle/>
        <a:p>
          <a:endParaRPr lang="pt-BR" sz="2000">
            <a:latin typeface="Arial" panose="020B0604020202020204" pitchFamily="34" charset="0"/>
            <a:cs typeface="Arial" panose="020B0604020202020204" pitchFamily="34" charset="0"/>
          </a:endParaRPr>
        </a:p>
      </dgm:t>
    </dgm:pt>
    <dgm:pt modelId="{62C71323-A17B-4AB9-8693-98E485D4886D}" type="sibTrans" cxnId="{F7FC8548-C5F1-4D37-AE87-9E7B60579510}">
      <dgm:prSet/>
      <dgm:spPr/>
      <dgm:t>
        <a:bodyPr/>
        <a:lstStyle/>
        <a:p>
          <a:endParaRPr lang="pt-BR" sz="2000">
            <a:latin typeface="Arial" panose="020B0604020202020204" pitchFamily="34" charset="0"/>
            <a:cs typeface="Arial" panose="020B0604020202020204" pitchFamily="34" charset="0"/>
          </a:endParaRPr>
        </a:p>
      </dgm:t>
    </dgm:pt>
    <dgm:pt modelId="{F5017F4E-1E90-4B53-A68F-8F09660187E6}" type="pres">
      <dgm:prSet presAssocID="{DF8B25DE-99DC-4292-8C99-50D072E548A2}" presName="linear" presStyleCnt="0">
        <dgm:presLayoutVars>
          <dgm:animLvl val="lvl"/>
          <dgm:resizeHandles val="exact"/>
        </dgm:presLayoutVars>
      </dgm:prSet>
      <dgm:spPr/>
    </dgm:pt>
    <dgm:pt modelId="{0F400662-470C-45FC-9917-0A6EED312341}" type="pres">
      <dgm:prSet presAssocID="{085B663A-DFC5-4000-9203-232A8EC97986}" presName="parentText" presStyleLbl="node1" presStyleIdx="0" presStyleCnt="4">
        <dgm:presLayoutVars>
          <dgm:chMax val="0"/>
          <dgm:bulletEnabled val="1"/>
        </dgm:presLayoutVars>
      </dgm:prSet>
      <dgm:spPr/>
    </dgm:pt>
    <dgm:pt modelId="{F005CFB6-6A53-4DBF-822B-021D33F8D2C9}" type="pres">
      <dgm:prSet presAssocID="{8DFFD7E2-78CD-4D82-BF9A-002CA14510AB}" presName="spacer" presStyleCnt="0"/>
      <dgm:spPr/>
    </dgm:pt>
    <dgm:pt modelId="{00609D3D-18F4-4ACF-B0B2-E04E143B949F}" type="pres">
      <dgm:prSet presAssocID="{DC1EC202-C960-4986-B567-CEE295EA9170}" presName="parentText" presStyleLbl="node1" presStyleIdx="1" presStyleCnt="4">
        <dgm:presLayoutVars>
          <dgm:chMax val="0"/>
          <dgm:bulletEnabled val="1"/>
        </dgm:presLayoutVars>
      </dgm:prSet>
      <dgm:spPr/>
    </dgm:pt>
    <dgm:pt modelId="{9A6D137A-04AA-45DC-A6D5-818A194D4B97}" type="pres">
      <dgm:prSet presAssocID="{E0BA89CC-55D4-46A0-AC70-17F43ACE68A7}" presName="spacer" presStyleCnt="0"/>
      <dgm:spPr/>
    </dgm:pt>
    <dgm:pt modelId="{F5D64D5C-0DAF-4CC6-BF22-09763DDF9E6C}" type="pres">
      <dgm:prSet presAssocID="{95538A1D-B405-4861-A150-0EF496939950}" presName="parentText" presStyleLbl="node1" presStyleIdx="2" presStyleCnt="4">
        <dgm:presLayoutVars>
          <dgm:chMax val="0"/>
          <dgm:bulletEnabled val="1"/>
        </dgm:presLayoutVars>
      </dgm:prSet>
      <dgm:spPr/>
    </dgm:pt>
    <dgm:pt modelId="{982F9050-22AE-44C8-AAEF-92526F582415}" type="pres">
      <dgm:prSet presAssocID="{69449FFD-E8D8-49EF-855B-8E69143E2DCB}" presName="spacer" presStyleCnt="0"/>
      <dgm:spPr/>
    </dgm:pt>
    <dgm:pt modelId="{38709163-1588-4E97-8897-7CD8585A4DF7}" type="pres">
      <dgm:prSet presAssocID="{1EB0A968-DE13-423A-B9EB-BD6F49E48612}" presName="parentText" presStyleLbl="node1" presStyleIdx="3" presStyleCnt="4">
        <dgm:presLayoutVars>
          <dgm:chMax val="0"/>
          <dgm:bulletEnabled val="1"/>
        </dgm:presLayoutVars>
      </dgm:prSet>
      <dgm:spPr/>
    </dgm:pt>
  </dgm:ptLst>
  <dgm:cxnLst>
    <dgm:cxn modelId="{FF56AF15-F7AD-430F-A70B-3E8878303381}" srcId="{DF8B25DE-99DC-4292-8C99-50D072E548A2}" destId="{DC1EC202-C960-4986-B567-CEE295EA9170}" srcOrd="1" destOrd="0" parTransId="{3F698DFE-4D1A-4BAF-A0B8-FFB98C5E2965}" sibTransId="{E0BA89CC-55D4-46A0-AC70-17F43ACE68A7}"/>
    <dgm:cxn modelId="{A19D7722-C198-43C4-8D5A-40736492089D}" srcId="{DF8B25DE-99DC-4292-8C99-50D072E548A2}" destId="{95538A1D-B405-4861-A150-0EF496939950}" srcOrd="2" destOrd="0" parTransId="{4B5AD402-C833-4E2B-90D3-4172CB75E546}" sibTransId="{69449FFD-E8D8-49EF-855B-8E69143E2DCB}"/>
    <dgm:cxn modelId="{2450CC60-C6B0-4A78-B02D-1D060FE61823}" type="presOf" srcId="{085B663A-DFC5-4000-9203-232A8EC97986}" destId="{0F400662-470C-45FC-9917-0A6EED312341}" srcOrd="0" destOrd="0" presId="urn:microsoft.com/office/officeart/2005/8/layout/vList2"/>
    <dgm:cxn modelId="{F7FC8548-C5F1-4D37-AE87-9E7B60579510}" srcId="{DF8B25DE-99DC-4292-8C99-50D072E548A2}" destId="{1EB0A968-DE13-423A-B9EB-BD6F49E48612}" srcOrd="3" destOrd="0" parTransId="{7446A5DF-299D-40F3-B6A1-EC66B908C89C}" sibTransId="{62C71323-A17B-4AB9-8693-98E485D4886D}"/>
    <dgm:cxn modelId="{E46D278E-E43B-4ACE-97F0-A602E10E28B6}" srcId="{DF8B25DE-99DC-4292-8C99-50D072E548A2}" destId="{085B663A-DFC5-4000-9203-232A8EC97986}" srcOrd="0" destOrd="0" parTransId="{B678F30D-B49C-4C14-8A48-F9ADE1B3431A}" sibTransId="{8DFFD7E2-78CD-4D82-BF9A-002CA14510AB}"/>
    <dgm:cxn modelId="{E2ED4796-1739-4C9C-8A61-FCEAE04AED39}" type="presOf" srcId="{DF8B25DE-99DC-4292-8C99-50D072E548A2}" destId="{F5017F4E-1E90-4B53-A68F-8F09660187E6}" srcOrd="0" destOrd="0" presId="urn:microsoft.com/office/officeart/2005/8/layout/vList2"/>
    <dgm:cxn modelId="{1D53C9A7-90DF-4B8A-A8CC-3DE693311041}" type="presOf" srcId="{95538A1D-B405-4861-A150-0EF496939950}" destId="{F5D64D5C-0DAF-4CC6-BF22-09763DDF9E6C}" srcOrd="0" destOrd="0" presId="urn:microsoft.com/office/officeart/2005/8/layout/vList2"/>
    <dgm:cxn modelId="{BDB015B5-1DC4-40DC-9717-765F9AAA3F0F}" type="presOf" srcId="{DC1EC202-C960-4986-B567-CEE295EA9170}" destId="{00609D3D-18F4-4ACF-B0B2-E04E143B949F}" srcOrd="0" destOrd="0" presId="urn:microsoft.com/office/officeart/2005/8/layout/vList2"/>
    <dgm:cxn modelId="{8CD501DC-75F2-416D-8155-75C835D99B42}" type="presOf" srcId="{1EB0A968-DE13-423A-B9EB-BD6F49E48612}" destId="{38709163-1588-4E97-8897-7CD8585A4DF7}" srcOrd="0" destOrd="0" presId="urn:microsoft.com/office/officeart/2005/8/layout/vList2"/>
    <dgm:cxn modelId="{D2C026B4-E33F-412A-93C3-3183FAFC418E}" type="presParOf" srcId="{F5017F4E-1E90-4B53-A68F-8F09660187E6}" destId="{0F400662-470C-45FC-9917-0A6EED312341}" srcOrd="0" destOrd="0" presId="urn:microsoft.com/office/officeart/2005/8/layout/vList2"/>
    <dgm:cxn modelId="{D6CF31E4-494E-45C0-AF1C-F46425B72341}" type="presParOf" srcId="{F5017F4E-1E90-4B53-A68F-8F09660187E6}" destId="{F005CFB6-6A53-4DBF-822B-021D33F8D2C9}" srcOrd="1" destOrd="0" presId="urn:microsoft.com/office/officeart/2005/8/layout/vList2"/>
    <dgm:cxn modelId="{F7C70E0F-AA1B-4F79-A44E-7F213E42E82E}" type="presParOf" srcId="{F5017F4E-1E90-4B53-A68F-8F09660187E6}" destId="{00609D3D-18F4-4ACF-B0B2-E04E143B949F}" srcOrd="2" destOrd="0" presId="urn:microsoft.com/office/officeart/2005/8/layout/vList2"/>
    <dgm:cxn modelId="{219B8D20-C687-43B3-9717-959EDAB4D85C}" type="presParOf" srcId="{F5017F4E-1E90-4B53-A68F-8F09660187E6}" destId="{9A6D137A-04AA-45DC-A6D5-818A194D4B97}" srcOrd="3" destOrd="0" presId="urn:microsoft.com/office/officeart/2005/8/layout/vList2"/>
    <dgm:cxn modelId="{760F7DC9-B33B-460A-A85D-F56E672A0223}" type="presParOf" srcId="{F5017F4E-1E90-4B53-A68F-8F09660187E6}" destId="{F5D64D5C-0DAF-4CC6-BF22-09763DDF9E6C}" srcOrd="4" destOrd="0" presId="urn:microsoft.com/office/officeart/2005/8/layout/vList2"/>
    <dgm:cxn modelId="{2EF5903F-085B-4FB2-8B08-C4359CAF70DD}" type="presParOf" srcId="{F5017F4E-1E90-4B53-A68F-8F09660187E6}" destId="{982F9050-22AE-44C8-AAEF-92526F582415}" srcOrd="5" destOrd="0" presId="urn:microsoft.com/office/officeart/2005/8/layout/vList2"/>
    <dgm:cxn modelId="{8456490A-E08F-46E2-826A-1FA599CC8F98}" type="presParOf" srcId="{F5017F4E-1E90-4B53-A68F-8F09660187E6}" destId="{38709163-1588-4E97-8897-7CD8585A4DF7}"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6.xml><?xml version="1.0" encoding="utf-8"?>
<dgm:dataModel xmlns:dgm="http://schemas.openxmlformats.org/drawingml/2006/diagram" xmlns:a="http://schemas.openxmlformats.org/drawingml/2006/main">
  <dgm:ptLst>
    <dgm:pt modelId="{ECE3C6D0-52FD-46E4-A850-D860CAB19B55}"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pt-BR"/>
        </a:p>
      </dgm:t>
    </dgm:pt>
    <dgm:pt modelId="{0D5A0B7B-EDCF-447D-B8EB-BA4FF5961F23}">
      <dgm:prSet/>
      <dgm:spPr/>
      <dgm:t>
        <a:bodyPr/>
        <a:lstStyle/>
        <a:p>
          <a:r>
            <a:rPr lang="en-US" dirty="0"/>
            <a:t>Um </a:t>
          </a:r>
          <a:r>
            <a:rPr lang="en-US" dirty="0" err="1"/>
            <a:t>LogWriter</a:t>
          </a:r>
          <a:r>
            <a:rPr lang="en-US" dirty="0"/>
            <a:t> </a:t>
          </a:r>
          <a:r>
            <a:rPr lang="en-US" dirty="0" err="1"/>
            <a:t>pra</a:t>
          </a:r>
          <a:r>
            <a:rPr lang="en-US" dirty="0"/>
            <a:t> </a:t>
          </a:r>
          <a:r>
            <a:rPr lang="en-US" dirty="0" err="1"/>
            <a:t>todos</a:t>
          </a:r>
          <a:r>
            <a:rPr lang="en-US" dirty="0"/>
            <a:t> </a:t>
          </a:r>
          <a:r>
            <a:rPr lang="en-US" dirty="0" err="1"/>
            <a:t>os</a:t>
          </a:r>
          <a:r>
            <a:rPr lang="en-US" dirty="0"/>
            <a:t> DBs </a:t>
          </a:r>
          <a:r>
            <a:rPr lang="en-US" dirty="0" err="1"/>
            <a:t>pra</a:t>
          </a:r>
          <a:r>
            <a:rPr lang="en-US" dirty="0"/>
            <a:t> </a:t>
          </a:r>
          <a:r>
            <a:rPr lang="en-US" dirty="0" err="1"/>
            <a:t>fazer</a:t>
          </a:r>
          <a:r>
            <a:rPr lang="en-US" dirty="0"/>
            <a:t> as </a:t>
          </a:r>
          <a:r>
            <a:rPr lang="en-US" dirty="0" err="1"/>
            <a:t>escritas</a:t>
          </a:r>
          <a:r>
            <a:rPr lang="en-US" dirty="0"/>
            <a:t> de Log</a:t>
          </a:r>
          <a:endParaRPr lang="pt-BR" dirty="0"/>
        </a:p>
      </dgm:t>
    </dgm:pt>
    <dgm:pt modelId="{A4AB70B2-CDD3-4B64-A5B6-24E9DBCF409B}" type="parTrans" cxnId="{BF0AE387-2855-4657-B560-54CCBEC82CC6}">
      <dgm:prSet/>
      <dgm:spPr/>
      <dgm:t>
        <a:bodyPr/>
        <a:lstStyle/>
        <a:p>
          <a:endParaRPr lang="pt-BR"/>
        </a:p>
      </dgm:t>
    </dgm:pt>
    <dgm:pt modelId="{3AD96D6A-5EDE-40F5-9723-32737DD990A8}" type="sibTrans" cxnId="{BF0AE387-2855-4657-B560-54CCBEC82CC6}">
      <dgm:prSet/>
      <dgm:spPr/>
      <dgm:t>
        <a:bodyPr/>
        <a:lstStyle/>
        <a:p>
          <a:endParaRPr lang="pt-BR"/>
        </a:p>
      </dgm:t>
    </dgm:pt>
    <dgm:pt modelId="{B4BBFC18-55EE-4FDE-B936-F1A91F4C1F87}">
      <dgm:prSet/>
      <dgm:spPr/>
      <dgm:t>
        <a:bodyPr/>
        <a:lstStyle/>
        <a:p>
          <a:r>
            <a:rPr lang="en-US" dirty="0" err="1"/>
            <a:t>LogWriter</a:t>
          </a:r>
          <a:r>
            <a:rPr lang="en-US" dirty="0"/>
            <a:t> </a:t>
          </a:r>
          <a:r>
            <a:rPr lang="en-US" dirty="0" err="1"/>
            <a:t>sinalizado</a:t>
          </a:r>
          <a:r>
            <a:rPr lang="en-US" dirty="0"/>
            <a:t> via queue </a:t>
          </a:r>
          <a:r>
            <a:rPr lang="en-US" dirty="0" err="1"/>
            <a:t>pra</a:t>
          </a:r>
          <a:r>
            <a:rPr lang="en-US" dirty="0"/>
            <a:t> </a:t>
          </a:r>
          <a:r>
            <a:rPr lang="en-US" dirty="0" err="1"/>
            <a:t>escrever</a:t>
          </a:r>
          <a:r>
            <a:rPr lang="en-US" dirty="0"/>
            <a:t> </a:t>
          </a:r>
          <a:r>
            <a:rPr lang="en-US" dirty="0" err="1"/>
            <a:t>os</a:t>
          </a:r>
          <a:r>
            <a:rPr lang="en-US" dirty="0"/>
            <a:t> log blocks</a:t>
          </a:r>
          <a:endParaRPr lang="pt-BR" dirty="0"/>
        </a:p>
      </dgm:t>
    </dgm:pt>
    <dgm:pt modelId="{B1440E1F-C885-44A7-B298-417BAAA91E30}" type="parTrans" cxnId="{1DFD8EEE-0C0A-42F0-A346-516BEAC20511}">
      <dgm:prSet/>
      <dgm:spPr/>
      <dgm:t>
        <a:bodyPr/>
        <a:lstStyle/>
        <a:p>
          <a:endParaRPr lang="pt-BR"/>
        </a:p>
      </dgm:t>
    </dgm:pt>
    <dgm:pt modelId="{B4AFC86E-B961-45BD-A729-1539A8C05C28}" type="sibTrans" cxnId="{1DFD8EEE-0C0A-42F0-A346-516BEAC20511}">
      <dgm:prSet/>
      <dgm:spPr/>
      <dgm:t>
        <a:bodyPr/>
        <a:lstStyle/>
        <a:p>
          <a:endParaRPr lang="pt-BR"/>
        </a:p>
      </dgm:t>
    </dgm:pt>
    <dgm:pt modelId="{D0F7562E-6826-452F-B421-110E10CF901A}">
      <dgm:prSet/>
      <dgm:spPr/>
      <dgm:t>
        <a:bodyPr/>
        <a:lstStyle/>
        <a:p>
          <a:r>
            <a:rPr lang="en-US" dirty="0"/>
            <a:t>I/O </a:t>
          </a:r>
          <a:r>
            <a:rPr lang="en-US" dirty="0" err="1"/>
            <a:t>mais</a:t>
          </a:r>
          <a:r>
            <a:rPr lang="en-US" dirty="0"/>
            <a:t> </a:t>
          </a:r>
          <a:r>
            <a:rPr lang="en-US" dirty="0" err="1"/>
            <a:t>rápidos</a:t>
          </a:r>
          <a:r>
            <a:rPr lang="en-US" dirty="0"/>
            <a:t>, </a:t>
          </a:r>
          <a:r>
            <a:rPr lang="en-US" dirty="0" err="1"/>
            <a:t>significam</a:t>
          </a:r>
          <a:r>
            <a:rPr lang="en-US" dirty="0"/>
            <a:t> que disco </a:t>
          </a:r>
          <a:r>
            <a:rPr lang="en-US" dirty="0" err="1"/>
            <a:t>não</a:t>
          </a:r>
          <a:r>
            <a:rPr lang="en-US" dirty="0"/>
            <a:t> é </a:t>
          </a:r>
          <a:r>
            <a:rPr lang="en-US" dirty="0" err="1"/>
            <a:t>mais</a:t>
          </a:r>
          <a:r>
            <a:rPr lang="en-US" dirty="0"/>
            <a:t> um </a:t>
          </a:r>
          <a:r>
            <a:rPr lang="en-US" dirty="0" err="1"/>
            <a:t>gargalo</a:t>
          </a:r>
          <a:endParaRPr lang="pt-BR" dirty="0"/>
        </a:p>
      </dgm:t>
    </dgm:pt>
    <dgm:pt modelId="{44B481B9-CF23-4374-8CF7-338BA6BC909F}" type="parTrans" cxnId="{08BDB92D-4427-49A3-A69C-5C108547640B}">
      <dgm:prSet/>
      <dgm:spPr/>
      <dgm:t>
        <a:bodyPr/>
        <a:lstStyle/>
        <a:p>
          <a:endParaRPr lang="pt-BR"/>
        </a:p>
      </dgm:t>
    </dgm:pt>
    <dgm:pt modelId="{20E21687-D96E-4A69-AF7B-AFD05402850C}" type="sibTrans" cxnId="{08BDB92D-4427-49A3-A69C-5C108547640B}">
      <dgm:prSet/>
      <dgm:spPr/>
      <dgm:t>
        <a:bodyPr/>
        <a:lstStyle/>
        <a:p>
          <a:endParaRPr lang="pt-BR"/>
        </a:p>
      </dgm:t>
    </dgm:pt>
    <dgm:pt modelId="{CA41A3BB-6ACD-4AC4-BF8E-79AB36665C63}">
      <dgm:prSet/>
      <dgm:spPr/>
      <dgm:t>
        <a:bodyPr/>
        <a:lstStyle/>
        <a:p>
          <a:r>
            <a:rPr lang="en-US" dirty="0"/>
            <a:t>Se a thread de </a:t>
          </a:r>
          <a:r>
            <a:rPr lang="en-US" dirty="0" err="1"/>
            <a:t>LogWriter</a:t>
          </a:r>
          <a:r>
            <a:rPr lang="en-US" dirty="0"/>
            <a:t> </a:t>
          </a:r>
          <a:r>
            <a:rPr lang="en-US" dirty="0" err="1"/>
            <a:t>estiver</a:t>
          </a:r>
          <a:r>
            <a:rPr lang="en-US" dirty="0"/>
            <a:t> </a:t>
          </a:r>
          <a:r>
            <a:rPr lang="en-US" dirty="0" err="1"/>
            <a:t>processando</a:t>
          </a:r>
          <a:r>
            <a:rPr lang="en-US" dirty="0"/>
            <a:t> a completion routine, </a:t>
          </a:r>
          <a:r>
            <a:rPr lang="en-US" dirty="0" err="1"/>
            <a:t>então</a:t>
          </a:r>
          <a:r>
            <a:rPr lang="en-US" dirty="0"/>
            <a:t> </a:t>
          </a:r>
          <a:r>
            <a:rPr lang="en-US" dirty="0" err="1"/>
            <a:t>ela</a:t>
          </a:r>
          <a:r>
            <a:rPr lang="en-US" dirty="0"/>
            <a:t> </a:t>
          </a:r>
          <a:r>
            <a:rPr lang="en-US" dirty="0" err="1"/>
            <a:t>não</a:t>
          </a:r>
          <a:r>
            <a:rPr lang="en-US" dirty="0"/>
            <a:t> </a:t>
          </a:r>
          <a:r>
            <a:rPr lang="en-US" dirty="0" err="1"/>
            <a:t>vai</a:t>
          </a:r>
          <a:r>
            <a:rPr lang="en-US" dirty="0"/>
            <a:t> </a:t>
          </a:r>
          <a:r>
            <a:rPr lang="en-US" dirty="0" err="1"/>
            <a:t>fazer</a:t>
          </a:r>
          <a:r>
            <a:rPr lang="en-US" dirty="0"/>
            <a:t> as </a:t>
          </a:r>
          <a:r>
            <a:rPr lang="en-US" dirty="0" err="1"/>
            <a:t>escritas</a:t>
          </a:r>
          <a:r>
            <a:rPr lang="en-US" dirty="0"/>
            <a:t> no log</a:t>
          </a:r>
          <a:endParaRPr lang="pt-BR" dirty="0"/>
        </a:p>
      </dgm:t>
    </dgm:pt>
    <dgm:pt modelId="{A6B73F11-CE5B-40CD-86D1-96CBD7601D84}" type="parTrans" cxnId="{BB43ADD7-86EA-48F2-85A4-21CD554B7D91}">
      <dgm:prSet/>
      <dgm:spPr/>
      <dgm:t>
        <a:bodyPr/>
        <a:lstStyle/>
        <a:p>
          <a:endParaRPr lang="pt-BR"/>
        </a:p>
      </dgm:t>
    </dgm:pt>
    <dgm:pt modelId="{423292DF-3585-4599-85AE-6B87CC9A056A}" type="sibTrans" cxnId="{BB43ADD7-86EA-48F2-85A4-21CD554B7D91}">
      <dgm:prSet/>
      <dgm:spPr/>
      <dgm:t>
        <a:bodyPr/>
        <a:lstStyle/>
        <a:p>
          <a:endParaRPr lang="pt-BR"/>
        </a:p>
      </dgm:t>
    </dgm:pt>
    <dgm:pt modelId="{3792AC83-133B-4194-B861-C7BE23BEDD9F}">
      <dgm:prSet/>
      <dgm:spPr/>
      <dgm:t>
        <a:bodyPr/>
        <a:lstStyle/>
        <a:p>
          <a:r>
            <a:rPr lang="en-US" dirty="0" err="1"/>
            <a:t>Pra</a:t>
          </a:r>
          <a:r>
            <a:rPr lang="en-US" dirty="0"/>
            <a:t> “</a:t>
          </a:r>
          <a:r>
            <a:rPr lang="en-US" dirty="0" err="1"/>
            <a:t>escalar</a:t>
          </a:r>
          <a:r>
            <a:rPr lang="en-US" dirty="0"/>
            <a:t>”, MS </a:t>
          </a:r>
          <a:r>
            <a:rPr lang="en-US" dirty="0" err="1"/>
            <a:t>adicionou</a:t>
          </a:r>
          <a:r>
            <a:rPr lang="en-US" dirty="0"/>
            <a:t> </a:t>
          </a:r>
          <a:r>
            <a:rPr lang="en-US" dirty="0" err="1"/>
            <a:t>mais</a:t>
          </a:r>
          <a:r>
            <a:rPr lang="en-US" dirty="0"/>
            <a:t> </a:t>
          </a:r>
          <a:r>
            <a:rPr lang="en-US" dirty="0" err="1"/>
            <a:t>LogWriters</a:t>
          </a:r>
          <a:endParaRPr lang="pt-BR" dirty="0"/>
        </a:p>
      </dgm:t>
    </dgm:pt>
    <dgm:pt modelId="{559B63DA-1A82-4DA3-B4A0-B2A014DC58A9}" type="parTrans" cxnId="{A93080A2-2CAB-4AA2-80E9-D2B210B745BB}">
      <dgm:prSet/>
      <dgm:spPr/>
      <dgm:t>
        <a:bodyPr/>
        <a:lstStyle/>
        <a:p>
          <a:endParaRPr lang="pt-BR"/>
        </a:p>
      </dgm:t>
    </dgm:pt>
    <dgm:pt modelId="{FAAA1A2F-0822-4F16-96B6-021CEF69E35B}" type="sibTrans" cxnId="{A93080A2-2CAB-4AA2-80E9-D2B210B745BB}">
      <dgm:prSet/>
      <dgm:spPr/>
      <dgm:t>
        <a:bodyPr/>
        <a:lstStyle/>
        <a:p>
          <a:endParaRPr lang="pt-BR"/>
        </a:p>
      </dgm:t>
    </dgm:pt>
    <dgm:pt modelId="{35299895-0108-4458-AE2F-6B97FF0BDD5E}">
      <dgm:prSet/>
      <dgm:spPr/>
      <dgm:t>
        <a:bodyPr/>
        <a:lstStyle/>
        <a:p>
          <a:r>
            <a:rPr lang="en-US" dirty="0"/>
            <a:t>Um em </a:t>
          </a:r>
          <a:r>
            <a:rPr lang="en-US" dirty="0" err="1"/>
            <a:t>uma</a:t>
          </a:r>
          <a:r>
            <a:rPr lang="en-US" dirty="0"/>
            <a:t> “hidden scheduler” e </a:t>
          </a:r>
          <a:r>
            <a:rPr lang="en-US" dirty="0" err="1"/>
            <a:t>todos</a:t>
          </a:r>
          <a:r>
            <a:rPr lang="en-US" dirty="0"/>
            <a:t> no NODE 0</a:t>
          </a:r>
          <a:endParaRPr lang="pt-BR" dirty="0"/>
        </a:p>
      </dgm:t>
    </dgm:pt>
    <dgm:pt modelId="{41336109-ABD9-4042-8229-96AB195B9049}" type="parTrans" cxnId="{8613E250-CD38-4AA0-A63C-F936EE348B1F}">
      <dgm:prSet/>
      <dgm:spPr/>
      <dgm:t>
        <a:bodyPr/>
        <a:lstStyle/>
        <a:p>
          <a:endParaRPr lang="pt-BR"/>
        </a:p>
      </dgm:t>
    </dgm:pt>
    <dgm:pt modelId="{CD87F667-4A8E-4999-9D7E-B7AFD92C52F2}" type="sibTrans" cxnId="{8613E250-CD38-4AA0-A63C-F936EE348B1F}">
      <dgm:prSet/>
      <dgm:spPr/>
      <dgm:t>
        <a:bodyPr/>
        <a:lstStyle/>
        <a:p>
          <a:endParaRPr lang="pt-BR"/>
        </a:p>
      </dgm:t>
    </dgm:pt>
    <dgm:pt modelId="{C6E6897A-B7AA-4A3B-96FC-F7E5657EF599}">
      <dgm:prSet/>
      <dgm:spPr/>
      <dgm:t>
        <a:bodyPr/>
        <a:lstStyle/>
        <a:p>
          <a:r>
            <a:rPr lang="pt-BR" dirty="0" err="1"/>
            <a:t>Multiplos</a:t>
          </a:r>
          <a:r>
            <a:rPr lang="pt-BR" dirty="0"/>
            <a:t> </a:t>
          </a:r>
          <a:r>
            <a:rPr lang="pt-BR" dirty="0" err="1"/>
            <a:t>workers</a:t>
          </a:r>
          <a:r>
            <a:rPr lang="pt-BR" dirty="0"/>
            <a:t> enchendo  log cache</a:t>
          </a:r>
        </a:p>
      </dgm:t>
    </dgm:pt>
    <dgm:pt modelId="{0906D275-BA9F-4EC4-8604-F4C30507383C}" type="parTrans" cxnId="{7FE35ADD-5D93-4E3C-B463-35F7E09F3197}">
      <dgm:prSet/>
      <dgm:spPr/>
      <dgm:t>
        <a:bodyPr/>
        <a:lstStyle/>
        <a:p>
          <a:endParaRPr lang="pt-BR"/>
        </a:p>
      </dgm:t>
    </dgm:pt>
    <dgm:pt modelId="{D3126820-F500-4AB4-A3A8-01C6D4D38C80}" type="sibTrans" cxnId="{7FE35ADD-5D93-4E3C-B463-35F7E09F3197}">
      <dgm:prSet/>
      <dgm:spPr/>
      <dgm:t>
        <a:bodyPr/>
        <a:lstStyle/>
        <a:p>
          <a:endParaRPr lang="pt-BR"/>
        </a:p>
      </dgm:t>
    </dgm:pt>
    <dgm:pt modelId="{963B92C6-97FA-4D00-95FE-A3F397F05B65}">
      <dgm:prSet/>
      <dgm:spPr/>
      <dgm:t>
        <a:bodyPr/>
        <a:lstStyle/>
        <a:p>
          <a:r>
            <a:rPr lang="pt-BR" dirty="0"/>
            <a:t>Se o disco for muito rápido, </a:t>
          </a:r>
          <a:r>
            <a:rPr lang="pt-BR" dirty="0" err="1"/>
            <a:t>LogWriter</a:t>
          </a:r>
          <a:r>
            <a:rPr lang="pt-BR" dirty="0"/>
            <a:t> pode ser o gargalo</a:t>
          </a:r>
        </a:p>
      </dgm:t>
    </dgm:pt>
    <dgm:pt modelId="{46D9430F-806D-42EC-9811-1DB9E441E12C}" type="parTrans" cxnId="{D68E0B1C-E807-4CCF-B010-BE81AB63B008}">
      <dgm:prSet/>
      <dgm:spPr/>
      <dgm:t>
        <a:bodyPr/>
        <a:lstStyle/>
        <a:p>
          <a:endParaRPr lang="pt-BR"/>
        </a:p>
      </dgm:t>
    </dgm:pt>
    <dgm:pt modelId="{1FEF9761-896C-4FCE-9D47-4DFECA30C01F}" type="sibTrans" cxnId="{D68E0B1C-E807-4CCF-B010-BE81AB63B008}">
      <dgm:prSet/>
      <dgm:spPr/>
      <dgm:t>
        <a:bodyPr/>
        <a:lstStyle/>
        <a:p>
          <a:endParaRPr lang="pt-BR"/>
        </a:p>
      </dgm:t>
    </dgm:pt>
    <dgm:pt modelId="{67720F8B-B4E5-47E6-81DB-11FC229DB336}">
      <dgm:prSet/>
      <dgm:spPr/>
      <dgm:t>
        <a:bodyPr/>
        <a:lstStyle/>
        <a:p>
          <a:r>
            <a:rPr lang="pt-BR" dirty="0"/>
            <a:t>Adiciona mais um </a:t>
          </a:r>
          <a:r>
            <a:rPr lang="pt-BR" dirty="0" err="1"/>
            <a:t>LogWiter</a:t>
          </a:r>
          <a:r>
            <a:rPr lang="pt-BR" dirty="0"/>
            <a:t> pra cada nó NUMA, até máximo de 4.</a:t>
          </a:r>
        </a:p>
      </dgm:t>
    </dgm:pt>
    <dgm:pt modelId="{87F49EFD-CE85-46FC-971E-0E2747E42D8A}" type="parTrans" cxnId="{F291F122-EDCA-4722-B5A2-16CCF875886B}">
      <dgm:prSet/>
      <dgm:spPr/>
      <dgm:t>
        <a:bodyPr/>
        <a:lstStyle/>
        <a:p>
          <a:endParaRPr lang="pt-BR"/>
        </a:p>
      </dgm:t>
    </dgm:pt>
    <dgm:pt modelId="{7C129D46-DDEF-4450-82AF-152F2FAEFEBD}" type="sibTrans" cxnId="{F291F122-EDCA-4722-B5A2-16CCF875886B}">
      <dgm:prSet/>
      <dgm:spPr/>
      <dgm:t>
        <a:bodyPr/>
        <a:lstStyle/>
        <a:p>
          <a:endParaRPr lang="pt-BR"/>
        </a:p>
      </dgm:t>
    </dgm:pt>
    <dgm:pt modelId="{8FB78C23-6DB9-4788-BD75-3D736B176C52}">
      <dgm:prSet/>
      <dgm:spPr/>
      <dgm:t>
        <a:bodyPr/>
        <a:lstStyle/>
        <a:p>
          <a:r>
            <a:rPr lang="pt-BR" dirty="0"/>
            <a:t>TF</a:t>
          </a:r>
          <a:r>
            <a:rPr lang="en-US" baseline="0" dirty="0"/>
            <a:t>9038 (</a:t>
          </a:r>
          <a:r>
            <a:rPr lang="en-US" baseline="0" dirty="0" err="1"/>
            <a:t>não</a:t>
          </a:r>
          <a:r>
            <a:rPr lang="en-US" baseline="0" dirty="0"/>
            <a:t> </a:t>
          </a:r>
          <a:r>
            <a:rPr lang="en-US" baseline="0" dirty="0" err="1"/>
            <a:t>documentado</a:t>
          </a:r>
          <a:r>
            <a:rPr lang="en-US" baseline="0" dirty="0"/>
            <a:t>/</a:t>
          </a:r>
          <a:r>
            <a:rPr lang="en-US" baseline="0" dirty="0" err="1"/>
            <a:t>suportado</a:t>
          </a:r>
          <a:r>
            <a:rPr lang="en-US" baseline="0" dirty="0"/>
            <a:t>) </a:t>
          </a:r>
          <a:r>
            <a:rPr lang="en-US" baseline="0" dirty="0" err="1"/>
            <a:t>pode</a:t>
          </a:r>
          <a:r>
            <a:rPr lang="en-US" baseline="0" dirty="0"/>
            <a:t> ser </a:t>
          </a:r>
          <a:r>
            <a:rPr lang="en-US" baseline="0" dirty="0" err="1"/>
            <a:t>utilizado</a:t>
          </a:r>
          <a:r>
            <a:rPr lang="en-US" baseline="0" dirty="0"/>
            <a:t> </a:t>
          </a:r>
          <a:r>
            <a:rPr lang="en-US" baseline="0" dirty="0" err="1"/>
            <a:t>pra</a:t>
          </a:r>
          <a:r>
            <a:rPr lang="en-US" baseline="0" dirty="0"/>
            <a:t> desabilitar </a:t>
          </a:r>
          <a:r>
            <a:rPr lang="en-US" baseline="0" dirty="0" err="1"/>
            <a:t>multiplos</a:t>
          </a:r>
          <a:r>
            <a:rPr lang="en-US" baseline="0" dirty="0"/>
            <a:t> log writers</a:t>
          </a:r>
          <a:endParaRPr lang="pt-BR" dirty="0"/>
        </a:p>
      </dgm:t>
    </dgm:pt>
    <dgm:pt modelId="{49C78545-90AC-438A-802E-A6419E5863E2}" type="parTrans" cxnId="{4F2270B8-144F-47D9-AFBB-5E9179255F65}">
      <dgm:prSet/>
      <dgm:spPr/>
      <dgm:t>
        <a:bodyPr/>
        <a:lstStyle/>
        <a:p>
          <a:endParaRPr lang="pt-BR"/>
        </a:p>
      </dgm:t>
    </dgm:pt>
    <dgm:pt modelId="{6694F12C-B5FF-44E5-964F-C42A6F533FB8}" type="sibTrans" cxnId="{4F2270B8-144F-47D9-AFBB-5E9179255F65}">
      <dgm:prSet/>
      <dgm:spPr/>
      <dgm:t>
        <a:bodyPr/>
        <a:lstStyle/>
        <a:p>
          <a:endParaRPr lang="pt-BR"/>
        </a:p>
      </dgm:t>
    </dgm:pt>
    <dgm:pt modelId="{D16FD340-E2B0-4732-86A0-D810C82E7E89}" type="pres">
      <dgm:prSet presAssocID="{ECE3C6D0-52FD-46E4-A850-D860CAB19B55}" presName="linear" presStyleCnt="0">
        <dgm:presLayoutVars>
          <dgm:animLvl val="lvl"/>
          <dgm:resizeHandles val="exact"/>
        </dgm:presLayoutVars>
      </dgm:prSet>
      <dgm:spPr/>
    </dgm:pt>
    <dgm:pt modelId="{60CA3910-8819-4F0B-A37B-5EF3A7F35416}" type="pres">
      <dgm:prSet presAssocID="{0D5A0B7B-EDCF-447D-B8EB-BA4FF5961F23}" presName="parentText" presStyleLbl="node1" presStyleIdx="0" presStyleCnt="3">
        <dgm:presLayoutVars>
          <dgm:chMax val="0"/>
          <dgm:bulletEnabled val="1"/>
        </dgm:presLayoutVars>
      </dgm:prSet>
      <dgm:spPr/>
    </dgm:pt>
    <dgm:pt modelId="{34707067-C2CA-4299-BD38-70BE6B72C12F}" type="pres">
      <dgm:prSet presAssocID="{0D5A0B7B-EDCF-447D-B8EB-BA4FF5961F23}" presName="childText" presStyleLbl="revTx" presStyleIdx="0" presStyleCnt="3">
        <dgm:presLayoutVars>
          <dgm:bulletEnabled val="1"/>
        </dgm:presLayoutVars>
      </dgm:prSet>
      <dgm:spPr/>
    </dgm:pt>
    <dgm:pt modelId="{EE7AC8BA-FE43-4A51-AF66-BA1BEAEC6861}" type="pres">
      <dgm:prSet presAssocID="{D0F7562E-6826-452F-B421-110E10CF901A}" presName="parentText" presStyleLbl="node1" presStyleIdx="1" presStyleCnt="3">
        <dgm:presLayoutVars>
          <dgm:chMax val="0"/>
          <dgm:bulletEnabled val="1"/>
        </dgm:presLayoutVars>
      </dgm:prSet>
      <dgm:spPr/>
    </dgm:pt>
    <dgm:pt modelId="{CCEF6E56-03A9-4E9D-83CB-143D77B6284B}" type="pres">
      <dgm:prSet presAssocID="{D0F7562E-6826-452F-B421-110E10CF901A}" presName="childText" presStyleLbl="revTx" presStyleIdx="1" presStyleCnt="3">
        <dgm:presLayoutVars>
          <dgm:bulletEnabled val="1"/>
        </dgm:presLayoutVars>
      </dgm:prSet>
      <dgm:spPr/>
    </dgm:pt>
    <dgm:pt modelId="{AA4DE2AC-1B47-4C67-919A-BDF7388B4805}" type="pres">
      <dgm:prSet presAssocID="{3792AC83-133B-4194-B861-C7BE23BEDD9F}" presName="parentText" presStyleLbl="node1" presStyleIdx="2" presStyleCnt="3">
        <dgm:presLayoutVars>
          <dgm:chMax val="0"/>
          <dgm:bulletEnabled val="1"/>
        </dgm:presLayoutVars>
      </dgm:prSet>
      <dgm:spPr/>
    </dgm:pt>
    <dgm:pt modelId="{ECB160DF-775F-47C4-AF07-BE652E6874F3}" type="pres">
      <dgm:prSet presAssocID="{3792AC83-133B-4194-B861-C7BE23BEDD9F}" presName="childText" presStyleLbl="revTx" presStyleIdx="2" presStyleCnt="3">
        <dgm:presLayoutVars>
          <dgm:bulletEnabled val="1"/>
        </dgm:presLayoutVars>
      </dgm:prSet>
      <dgm:spPr/>
    </dgm:pt>
  </dgm:ptLst>
  <dgm:cxnLst>
    <dgm:cxn modelId="{B6BB7B07-5A45-4DB9-9A5A-F9E0D05B4343}" type="presOf" srcId="{963B92C6-97FA-4D00-95FE-A3F397F05B65}" destId="{CCEF6E56-03A9-4E9D-83CB-143D77B6284B}" srcOrd="0" destOrd="0" presId="urn:microsoft.com/office/officeart/2005/8/layout/vList2"/>
    <dgm:cxn modelId="{ACAF3B18-68BE-40AA-B619-209296308B69}" type="presOf" srcId="{D0F7562E-6826-452F-B421-110E10CF901A}" destId="{EE7AC8BA-FE43-4A51-AF66-BA1BEAEC6861}" srcOrd="0" destOrd="0" presId="urn:microsoft.com/office/officeart/2005/8/layout/vList2"/>
    <dgm:cxn modelId="{D68E0B1C-E807-4CCF-B010-BE81AB63B008}" srcId="{D0F7562E-6826-452F-B421-110E10CF901A}" destId="{963B92C6-97FA-4D00-95FE-A3F397F05B65}" srcOrd="0" destOrd="0" parTransId="{46D9430F-806D-42EC-9811-1DB9E441E12C}" sibTransId="{1FEF9761-896C-4FCE-9D47-4DFECA30C01F}"/>
    <dgm:cxn modelId="{F291F122-EDCA-4722-B5A2-16CCF875886B}" srcId="{3792AC83-133B-4194-B861-C7BE23BEDD9F}" destId="{67720F8B-B4E5-47E6-81DB-11FC229DB336}" srcOrd="0" destOrd="0" parTransId="{87F49EFD-CE85-46FC-971E-0E2747E42D8A}" sibTransId="{7C129D46-DDEF-4450-82AF-152F2FAEFEBD}"/>
    <dgm:cxn modelId="{08BDB92D-4427-49A3-A69C-5C108547640B}" srcId="{ECE3C6D0-52FD-46E4-A850-D860CAB19B55}" destId="{D0F7562E-6826-452F-B421-110E10CF901A}" srcOrd="1" destOrd="0" parTransId="{44B481B9-CF23-4374-8CF7-338BA6BC909F}" sibTransId="{20E21687-D96E-4A69-AF7B-AFD05402850C}"/>
    <dgm:cxn modelId="{79952C2F-FA16-4D5A-A8D6-A3ED89F4F60D}" type="presOf" srcId="{8FB78C23-6DB9-4788-BD75-3D736B176C52}" destId="{ECB160DF-775F-47C4-AF07-BE652E6874F3}" srcOrd="0" destOrd="2" presId="urn:microsoft.com/office/officeart/2005/8/layout/vList2"/>
    <dgm:cxn modelId="{B1DE3867-467E-47FB-9D7C-FE206C929DB4}" type="presOf" srcId="{B4BBFC18-55EE-4FDE-B936-F1A91F4C1F87}" destId="{34707067-C2CA-4299-BD38-70BE6B72C12F}" srcOrd="0" destOrd="1" presId="urn:microsoft.com/office/officeart/2005/8/layout/vList2"/>
    <dgm:cxn modelId="{C6CC636C-5F37-4072-B1B8-AA4E1610A576}" type="presOf" srcId="{ECE3C6D0-52FD-46E4-A850-D860CAB19B55}" destId="{D16FD340-E2B0-4732-86A0-D810C82E7E89}" srcOrd="0" destOrd="0" presId="urn:microsoft.com/office/officeart/2005/8/layout/vList2"/>
    <dgm:cxn modelId="{8613E250-CD38-4AA0-A63C-F936EE348B1F}" srcId="{3792AC83-133B-4194-B861-C7BE23BEDD9F}" destId="{35299895-0108-4458-AE2F-6B97FF0BDD5E}" srcOrd="1" destOrd="0" parTransId="{41336109-ABD9-4042-8229-96AB195B9049}" sibTransId="{CD87F667-4A8E-4999-9D7E-B7AFD92C52F2}"/>
    <dgm:cxn modelId="{30A6B478-D1A6-4B62-BA73-C279EF7DE0ED}" type="presOf" srcId="{35299895-0108-4458-AE2F-6B97FF0BDD5E}" destId="{ECB160DF-775F-47C4-AF07-BE652E6874F3}" srcOrd="0" destOrd="1" presId="urn:microsoft.com/office/officeart/2005/8/layout/vList2"/>
    <dgm:cxn modelId="{BF0AE387-2855-4657-B560-54CCBEC82CC6}" srcId="{ECE3C6D0-52FD-46E4-A850-D860CAB19B55}" destId="{0D5A0B7B-EDCF-447D-B8EB-BA4FF5961F23}" srcOrd="0" destOrd="0" parTransId="{A4AB70B2-CDD3-4B64-A5B6-24E9DBCF409B}" sibTransId="{3AD96D6A-5EDE-40F5-9723-32737DD990A8}"/>
    <dgm:cxn modelId="{A93080A2-2CAB-4AA2-80E9-D2B210B745BB}" srcId="{ECE3C6D0-52FD-46E4-A850-D860CAB19B55}" destId="{3792AC83-133B-4194-B861-C7BE23BEDD9F}" srcOrd="2" destOrd="0" parTransId="{559B63DA-1A82-4DA3-B4A0-B2A014DC58A9}" sibTransId="{FAAA1A2F-0822-4F16-96B6-021CEF69E35B}"/>
    <dgm:cxn modelId="{26784CAE-B6D4-478D-B5DB-68BBBDD49482}" type="presOf" srcId="{C6E6897A-B7AA-4A3B-96FC-F7E5657EF599}" destId="{34707067-C2CA-4299-BD38-70BE6B72C12F}" srcOrd="0" destOrd="0" presId="urn:microsoft.com/office/officeart/2005/8/layout/vList2"/>
    <dgm:cxn modelId="{4F2270B8-144F-47D9-AFBB-5E9179255F65}" srcId="{3792AC83-133B-4194-B861-C7BE23BEDD9F}" destId="{8FB78C23-6DB9-4788-BD75-3D736B176C52}" srcOrd="2" destOrd="0" parTransId="{49C78545-90AC-438A-802E-A6419E5863E2}" sibTransId="{6694F12C-B5FF-44E5-964F-C42A6F533FB8}"/>
    <dgm:cxn modelId="{F6A9BCB9-892D-49BC-BD1C-E74EC18E74D6}" type="presOf" srcId="{CA41A3BB-6ACD-4AC4-BF8E-79AB36665C63}" destId="{CCEF6E56-03A9-4E9D-83CB-143D77B6284B}" srcOrd="0" destOrd="1" presId="urn:microsoft.com/office/officeart/2005/8/layout/vList2"/>
    <dgm:cxn modelId="{E7CD4ED7-CB92-49A7-B8CA-D4CAB2BB8D5D}" type="presOf" srcId="{0D5A0B7B-EDCF-447D-B8EB-BA4FF5961F23}" destId="{60CA3910-8819-4F0B-A37B-5EF3A7F35416}" srcOrd="0" destOrd="0" presId="urn:microsoft.com/office/officeart/2005/8/layout/vList2"/>
    <dgm:cxn modelId="{BB43ADD7-86EA-48F2-85A4-21CD554B7D91}" srcId="{D0F7562E-6826-452F-B421-110E10CF901A}" destId="{CA41A3BB-6ACD-4AC4-BF8E-79AB36665C63}" srcOrd="1" destOrd="0" parTransId="{A6B73F11-CE5B-40CD-86D1-96CBD7601D84}" sibTransId="{423292DF-3585-4599-85AE-6B87CC9A056A}"/>
    <dgm:cxn modelId="{7FE35ADD-5D93-4E3C-B463-35F7E09F3197}" srcId="{0D5A0B7B-EDCF-447D-B8EB-BA4FF5961F23}" destId="{C6E6897A-B7AA-4A3B-96FC-F7E5657EF599}" srcOrd="0" destOrd="0" parTransId="{0906D275-BA9F-4EC4-8604-F4C30507383C}" sibTransId="{D3126820-F500-4AB4-A3A8-01C6D4D38C80}"/>
    <dgm:cxn modelId="{883B3CE8-44CD-4347-8FE8-07D10AD4DDAC}" type="presOf" srcId="{67720F8B-B4E5-47E6-81DB-11FC229DB336}" destId="{ECB160DF-775F-47C4-AF07-BE652E6874F3}" srcOrd="0" destOrd="0" presId="urn:microsoft.com/office/officeart/2005/8/layout/vList2"/>
    <dgm:cxn modelId="{1DFD8EEE-0C0A-42F0-A346-516BEAC20511}" srcId="{0D5A0B7B-EDCF-447D-B8EB-BA4FF5961F23}" destId="{B4BBFC18-55EE-4FDE-B936-F1A91F4C1F87}" srcOrd="1" destOrd="0" parTransId="{B1440E1F-C885-44A7-B298-417BAAA91E30}" sibTransId="{B4AFC86E-B961-45BD-A729-1539A8C05C28}"/>
    <dgm:cxn modelId="{63FD2BF2-AC52-4CB8-BB74-136ADC52EC52}" type="presOf" srcId="{3792AC83-133B-4194-B861-C7BE23BEDD9F}" destId="{AA4DE2AC-1B47-4C67-919A-BDF7388B4805}" srcOrd="0" destOrd="0" presId="urn:microsoft.com/office/officeart/2005/8/layout/vList2"/>
    <dgm:cxn modelId="{29CE29D0-2B34-456B-BBF0-B94FB3E0A42A}" type="presParOf" srcId="{D16FD340-E2B0-4732-86A0-D810C82E7E89}" destId="{60CA3910-8819-4F0B-A37B-5EF3A7F35416}" srcOrd="0" destOrd="0" presId="urn:microsoft.com/office/officeart/2005/8/layout/vList2"/>
    <dgm:cxn modelId="{509E7585-F4B9-4DF3-A26E-A4B28CC75949}" type="presParOf" srcId="{D16FD340-E2B0-4732-86A0-D810C82E7E89}" destId="{34707067-C2CA-4299-BD38-70BE6B72C12F}" srcOrd="1" destOrd="0" presId="urn:microsoft.com/office/officeart/2005/8/layout/vList2"/>
    <dgm:cxn modelId="{4AA78789-4109-4AD5-830D-8E0DF25B11F0}" type="presParOf" srcId="{D16FD340-E2B0-4732-86A0-D810C82E7E89}" destId="{EE7AC8BA-FE43-4A51-AF66-BA1BEAEC6861}" srcOrd="2" destOrd="0" presId="urn:microsoft.com/office/officeart/2005/8/layout/vList2"/>
    <dgm:cxn modelId="{7397AD37-3B5E-49B7-8F30-231F9B5397F9}" type="presParOf" srcId="{D16FD340-E2B0-4732-86A0-D810C82E7E89}" destId="{CCEF6E56-03A9-4E9D-83CB-143D77B6284B}" srcOrd="3" destOrd="0" presId="urn:microsoft.com/office/officeart/2005/8/layout/vList2"/>
    <dgm:cxn modelId="{0F946B11-4757-4E38-98BA-5C78A4206DA9}" type="presParOf" srcId="{D16FD340-E2B0-4732-86A0-D810C82E7E89}" destId="{AA4DE2AC-1B47-4C67-919A-BDF7388B4805}" srcOrd="4" destOrd="0" presId="urn:microsoft.com/office/officeart/2005/8/layout/vList2"/>
    <dgm:cxn modelId="{79E0DEA8-640F-4185-9F78-ACDCE08E1E37}" type="presParOf" srcId="{D16FD340-E2B0-4732-86A0-D810C82E7E89}" destId="{ECB160DF-775F-47C4-AF07-BE652E6874F3}" srcOrd="5"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7.xml><?xml version="1.0" encoding="utf-8"?>
<dgm:dataModel xmlns:dgm="http://schemas.openxmlformats.org/drawingml/2006/diagram" xmlns:a="http://schemas.openxmlformats.org/drawingml/2006/main">
  <dgm:ptLst>
    <dgm:pt modelId="{D3281F40-34B6-4BC2-B009-0C64056731DC}" type="doc">
      <dgm:prSet loTypeId="urn:microsoft.com/office/officeart/2005/8/layout/hList6" loCatId="list" qsTypeId="urn:microsoft.com/office/officeart/2005/8/quickstyle/simple3" qsCatId="simple" csTypeId="urn:microsoft.com/office/officeart/2005/8/colors/colorful3" csCatId="colorful" phldr="1"/>
      <dgm:spPr/>
      <dgm:t>
        <a:bodyPr/>
        <a:lstStyle/>
        <a:p>
          <a:endParaRPr lang="en-US"/>
        </a:p>
      </dgm:t>
    </dgm:pt>
    <dgm:pt modelId="{E432677B-E3E4-4472-A9B9-90296F84A52A}">
      <dgm:prSet/>
      <dgm:spPr>
        <a:solidFill>
          <a:schemeClr val="accent2">
            <a:lumMod val="20000"/>
            <a:lumOff val="80000"/>
          </a:schemeClr>
        </a:solidFill>
      </dgm:spPr>
      <dgm:t>
        <a:bodyPr/>
        <a:lstStyle/>
        <a:p>
          <a:pPr rtl="0"/>
          <a:r>
            <a:rPr lang="pt-BR" noProof="0" dirty="0">
              <a:latin typeface="Arial" panose="020B0604020202020204" pitchFamily="34" charset="0"/>
              <a:cs typeface="Arial" panose="020B0604020202020204" pitchFamily="34" charset="0"/>
            </a:rPr>
            <a:t>Mais é melhor</a:t>
          </a:r>
        </a:p>
      </dgm:t>
    </dgm:pt>
    <dgm:pt modelId="{EE1F155E-1B6F-4D86-B0B4-493960C680C6}" type="parTrans" cxnId="{AEB25AF2-A610-4B2E-87C4-3BBBB6B9AAB4}">
      <dgm:prSet/>
      <dgm:spPr/>
      <dgm:t>
        <a:bodyPr/>
        <a:lstStyle/>
        <a:p>
          <a:endParaRPr lang="en-US">
            <a:latin typeface="Arial" panose="020B0604020202020204" pitchFamily="34" charset="0"/>
            <a:cs typeface="Arial" panose="020B0604020202020204" pitchFamily="34" charset="0"/>
          </a:endParaRPr>
        </a:p>
      </dgm:t>
    </dgm:pt>
    <dgm:pt modelId="{03CC695A-F3E5-4243-A313-C0C6DC98525C}" type="sibTrans" cxnId="{AEB25AF2-A610-4B2E-87C4-3BBBB6B9AAB4}">
      <dgm:prSet/>
      <dgm:spPr/>
      <dgm:t>
        <a:bodyPr/>
        <a:lstStyle/>
        <a:p>
          <a:endParaRPr lang="en-US">
            <a:latin typeface="Arial" panose="020B0604020202020204" pitchFamily="34" charset="0"/>
            <a:cs typeface="Arial" panose="020B0604020202020204" pitchFamily="34" charset="0"/>
          </a:endParaRPr>
        </a:p>
      </dgm:t>
    </dgm:pt>
    <dgm:pt modelId="{E6BE1B55-B169-4E8E-AA73-A7FB6F79A016}">
      <dgm:prSet/>
      <dgm:spPr>
        <a:solidFill>
          <a:schemeClr val="accent2">
            <a:lumMod val="20000"/>
            <a:lumOff val="80000"/>
          </a:schemeClr>
        </a:solidFill>
      </dgm:spPr>
      <dgm:t>
        <a:bodyPr/>
        <a:lstStyle/>
        <a:p>
          <a:pPr rtl="0"/>
          <a:r>
            <a:rPr lang="pt-BR" noProof="0" dirty="0">
              <a:latin typeface="Arial" panose="020B0604020202020204" pitchFamily="34" charset="0"/>
              <a:cs typeface="Arial" panose="020B0604020202020204" pitchFamily="34" charset="0"/>
            </a:rPr>
            <a:t>Tamanho do I/O vai ser algo entre:</a:t>
          </a:r>
        </a:p>
      </dgm:t>
    </dgm:pt>
    <dgm:pt modelId="{AA0F0BE9-E287-4965-9B35-26B7F3F0B583}" type="parTrans" cxnId="{09045BA8-72BD-410F-92F2-25FB09AF358F}">
      <dgm:prSet/>
      <dgm:spPr/>
      <dgm:t>
        <a:bodyPr/>
        <a:lstStyle/>
        <a:p>
          <a:endParaRPr lang="en-US">
            <a:latin typeface="Arial" panose="020B0604020202020204" pitchFamily="34" charset="0"/>
            <a:cs typeface="Arial" panose="020B0604020202020204" pitchFamily="34" charset="0"/>
          </a:endParaRPr>
        </a:p>
      </dgm:t>
    </dgm:pt>
    <dgm:pt modelId="{27A6EBA4-2A4D-47AE-B782-9564F31A9EBE}" type="sibTrans" cxnId="{09045BA8-72BD-410F-92F2-25FB09AF358F}">
      <dgm:prSet/>
      <dgm:spPr/>
      <dgm:t>
        <a:bodyPr/>
        <a:lstStyle/>
        <a:p>
          <a:endParaRPr lang="en-US">
            <a:latin typeface="Arial" panose="020B0604020202020204" pitchFamily="34" charset="0"/>
            <a:cs typeface="Arial" panose="020B0604020202020204" pitchFamily="34" charset="0"/>
          </a:endParaRPr>
        </a:p>
      </dgm:t>
    </dgm:pt>
    <dgm:pt modelId="{F44B3A54-519A-42C0-86B6-3841EA483838}">
      <dgm:prSet/>
      <dgm:spPr>
        <a:solidFill>
          <a:schemeClr val="accent2">
            <a:lumMod val="20000"/>
            <a:lumOff val="80000"/>
          </a:schemeClr>
        </a:solidFill>
      </dgm:spPr>
      <dgm:t>
        <a:bodyPr/>
        <a:lstStyle/>
        <a:p>
          <a:pPr rtl="0"/>
          <a:r>
            <a:rPr lang="pt-BR" b="0" noProof="0" dirty="0">
              <a:latin typeface="Arial" panose="020B0604020202020204" pitchFamily="34" charset="0"/>
              <a:cs typeface="Arial" panose="020B0604020202020204" pitchFamily="34" charset="0"/>
            </a:rPr>
            <a:t>Que tipo de escrita?</a:t>
          </a:r>
          <a:endParaRPr lang="pt-BR" noProof="0" dirty="0">
            <a:latin typeface="Arial" panose="020B0604020202020204" pitchFamily="34" charset="0"/>
            <a:cs typeface="Arial" panose="020B0604020202020204" pitchFamily="34" charset="0"/>
          </a:endParaRPr>
        </a:p>
      </dgm:t>
    </dgm:pt>
    <dgm:pt modelId="{F448388C-6BB1-4404-BF78-CCDBAD112DD2}" type="parTrans" cxnId="{159E7A85-22B3-4E0B-9D50-BAFF3BD10C03}">
      <dgm:prSet/>
      <dgm:spPr/>
      <dgm:t>
        <a:bodyPr/>
        <a:lstStyle/>
        <a:p>
          <a:endParaRPr lang="en-US">
            <a:latin typeface="Arial" panose="020B0604020202020204" pitchFamily="34" charset="0"/>
            <a:cs typeface="Arial" panose="020B0604020202020204" pitchFamily="34" charset="0"/>
          </a:endParaRPr>
        </a:p>
      </dgm:t>
    </dgm:pt>
    <dgm:pt modelId="{0DE0D30C-227E-4C71-9DF7-EA40D6603514}" type="sibTrans" cxnId="{159E7A85-22B3-4E0B-9D50-BAFF3BD10C03}">
      <dgm:prSet/>
      <dgm:spPr/>
      <dgm:t>
        <a:bodyPr/>
        <a:lstStyle/>
        <a:p>
          <a:endParaRPr lang="en-US">
            <a:latin typeface="Arial" panose="020B0604020202020204" pitchFamily="34" charset="0"/>
            <a:cs typeface="Arial" panose="020B0604020202020204" pitchFamily="34" charset="0"/>
          </a:endParaRPr>
        </a:p>
      </dgm:t>
    </dgm:pt>
    <dgm:pt modelId="{5871C0E7-9B50-446F-BBC0-1A5979715D92}">
      <dgm:prSet/>
      <dgm:spPr>
        <a:solidFill>
          <a:schemeClr val="accent2">
            <a:lumMod val="20000"/>
            <a:lumOff val="80000"/>
          </a:schemeClr>
        </a:solidFill>
      </dgm:spPr>
      <dgm:t>
        <a:bodyPr/>
        <a:lstStyle/>
        <a:p>
          <a:pPr rtl="0"/>
          <a:r>
            <a:rPr lang="pt-BR" noProof="0" dirty="0">
              <a:latin typeface="Arial" panose="020B0604020202020204" pitchFamily="34" charset="0"/>
              <a:cs typeface="Arial" panose="020B0604020202020204" pitchFamily="34" charset="0"/>
              <a:hlinkClick xmlns:r="http://schemas.openxmlformats.org/officeDocument/2006/relationships" r:id="rId1" action="ppaction://hlinkfile"/>
            </a:rPr>
            <a:t>WriteFileGather</a:t>
          </a:r>
          <a:r>
            <a:rPr lang="pt-BR" noProof="0" dirty="0">
              <a:latin typeface="Arial" panose="020B0604020202020204" pitchFamily="34" charset="0"/>
              <a:cs typeface="Arial" panose="020B0604020202020204" pitchFamily="34" charset="0"/>
            </a:rPr>
            <a:t>() similar a </a:t>
          </a:r>
          <a:r>
            <a:rPr lang="pt-BR" noProof="0" dirty="0" err="1">
              <a:latin typeface="Arial" panose="020B0604020202020204" pitchFamily="34" charset="0"/>
              <a:cs typeface="Arial" panose="020B0604020202020204" pitchFamily="34" charset="0"/>
            </a:rPr>
            <a:t>ScatterRead</a:t>
          </a:r>
          <a:endParaRPr lang="pt-BR" noProof="0" dirty="0">
            <a:latin typeface="Arial" panose="020B0604020202020204" pitchFamily="34" charset="0"/>
            <a:cs typeface="Arial" panose="020B0604020202020204" pitchFamily="34" charset="0"/>
          </a:endParaRPr>
        </a:p>
      </dgm:t>
    </dgm:pt>
    <dgm:pt modelId="{AB34FAB0-98C1-4ACE-B8AB-83181469F0F8}" type="parTrans" cxnId="{8FC7C12F-4E58-416D-A920-FE38BC089B81}">
      <dgm:prSet/>
      <dgm:spPr/>
      <dgm:t>
        <a:bodyPr/>
        <a:lstStyle/>
        <a:p>
          <a:endParaRPr lang="en-US">
            <a:latin typeface="Arial" panose="020B0604020202020204" pitchFamily="34" charset="0"/>
            <a:cs typeface="Arial" panose="020B0604020202020204" pitchFamily="34" charset="0"/>
          </a:endParaRPr>
        </a:p>
      </dgm:t>
    </dgm:pt>
    <dgm:pt modelId="{FF289CAA-7BCF-4197-8D36-B7873439BC12}" type="sibTrans" cxnId="{8FC7C12F-4E58-416D-A920-FE38BC089B81}">
      <dgm:prSet/>
      <dgm:spPr/>
      <dgm:t>
        <a:bodyPr/>
        <a:lstStyle/>
        <a:p>
          <a:endParaRPr lang="en-US">
            <a:latin typeface="Arial" panose="020B0604020202020204" pitchFamily="34" charset="0"/>
            <a:cs typeface="Arial" panose="020B0604020202020204" pitchFamily="34" charset="0"/>
          </a:endParaRPr>
        </a:p>
      </dgm:t>
    </dgm:pt>
    <dgm:pt modelId="{4EF39A1F-E1F5-4D51-927F-BE40994615C6}">
      <dgm:prSet/>
      <dgm:spPr>
        <a:solidFill>
          <a:schemeClr val="accent2">
            <a:lumMod val="20000"/>
            <a:lumOff val="80000"/>
          </a:schemeClr>
        </a:solidFill>
      </dgm:spPr>
      <dgm:t>
        <a:bodyPr/>
        <a:lstStyle/>
        <a:p>
          <a:pPr rtl="0"/>
          <a:r>
            <a:rPr lang="pt-BR" noProof="0" dirty="0">
              <a:latin typeface="Arial" panose="020B0604020202020204" pitchFamily="34" charset="0"/>
              <a:cs typeface="Arial" panose="020B0604020202020204" pitchFamily="34" charset="0"/>
            </a:rPr>
            <a:t>Não continuas em memória, e contínuas no arquivo</a:t>
          </a:r>
        </a:p>
      </dgm:t>
    </dgm:pt>
    <dgm:pt modelId="{4DAC9B7C-7540-4317-96E3-CB5ABAAB64C0}" type="parTrans" cxnId="{C64C1671-8C84-4927-AB74-1AD5BD6F5791}">
      <dgm:prSet/>
      <dgm:spPr/>
      <dgm:t>
        <a:bodyPr/>
        <a:lstStyle/>
        <a:p>
          <a:endParaRPr lang="en-US">
            <a:latin typeface="Arial" panose="020B0604020202020204" pitchFamily="34" charset="0"/>
            <a:cs typeface="Arial" panose="020B0604020202020204" pitchFamily="34" charset="0"/>
          </a:endParaRPr>
        </a:p>
      </dgm:t>
    </dgm:pt>
    <dgm:pt modelId="{1810C5EE-84F1-4954-BC13-C3A7C8F16948}" type="sibTrans" cxnId="{C64C1671-8C84-4927-AB74-1AD5BD6F5791}">
      <dgm:prSet/>
      <dgm:spPr/>
      <dgm:t>
        <a:bodyPr/>
        <a:lstStyle/>
        <a:p>
          <a:endParaRPr lang="en-US">
            <a:latin typeface="Arial" panose="020B0604020202020204" pitchFamily="34" charset="0"/>
            <a:cs typeface="Arial" panose="020B0604020202020204" pitchFamily="34" charset="0"/>
          </a:endParaRPr>
        </a:p>
      </dgm:t>
    </dgm:pt>
    <dgm:pt modelId="{EF5C69CD-56B1-43EE-989D-C7E6D83690B1}">
      <dgm:prSet/>
      <dgm:spPr>
        <a:solidFill>
          <a:schemeClr val="accent2">
            <a:lumMod val="20000"/>
            <a:lumOff val="80000"/>
          </a:schemeClr>
        </a:solidFill>
      </dgm:spPr>
      <dgm:t>
        <a:bodyPr/>
        <a:lstStyle/>
        <a:p>
          <a:pPr rtl="0"/>
          <a:r>
            <a:rPr lang="en-US" b="0" dirty="0">
              <a:latin typeface="Arial" panose="020B0604020202020204" pitchFamily="34" charset="0"/>
              <a:cs typeface="Arial" panose="020B0604020202020204" pitchFamily="34" charset="0"/>
            </a:rPr>
            <a:t>O que </a:t>
          </a:r>
          <a:r>
            <a:rPr lang="en-US" b="0" dirty="0" err="1">
              <a:latin typeface="Arial" panose="020B0604020202020204" pitchFamily="34" charset="0"/>
              <a:cs typeface="Arial" panose="020B0604020202020204" pitchFamily="34" charset="0"/>
            </a:rPr>
            <a:t>mais</a:t>
          </a:r>
          <a:r>
            <a:rPr lang="en-US" b="0"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dgm:t>
    </dgm:pt>
    <dgm:pt modelId="{71CD2D33-3034-4B3A-B899-4DC9BFDDEDFF}" type="parTrans" cxnId="{878C7153-74C1-4AF5-836D-AB6674615F3B}">
      <dgm:prSet/>
      <dgm:spPr/>
      <dgm:t>
        <a:bodyPr/>
        <a:lstStyle/>
        <a:p>
          <a:endParaRPr lang="en-US">
            <a:latin typeface="Arial" panose="020B0604020202020204" pitchFamily="34" charset="0"/>
            <a:cs typeface="Arial" panose="020B0604020202020204" pitchFamily="34" charset="0"/>
          </a:endParaRPr>
        </a:p>
      </dgm:t>
    </dgm:pt>
    <dgm:pt modelId="{8309564A-912C-4A32-849E-2FD5488B3135}" type="sibTrans" cxnId="{878C7153-74C1-4AF5-836D-AB6674615F3B}">
      <dgm:prSet/>
      <dgm:spPr/>
      <dgm:t>
        <a:bodyPr/>
        <a:lstStyle/>
        <a:p>
          <a:endParaRPr lang="en-US">
            <a:latin typeface="Arial" panose="020B0604020202020204" pitchFamily="34" charset="0"/>
            <a:cs typeface="Arial" panose="020B0604020202020204" pitchFamily="34" charset="0"/>
          </a:endParaRPr>
        </a:p>
      </dgm:t>
    </dgm:pt>
    <dgm:pt modelId="{49D2532D-9683-489B-A99F-0FCDC4CB6435}">
      <dgm:prSet/>
      <dgm:spPr>
        <a:solidFill>
          <a:schemeClr val="accent2">
            <a:lumMod val="20000"/>
            <a:lumOff val="80000"/>
          </a:schemeClr>
        </a:solidFill>
      </dgm:spPr>
      <dgm:t>
        <a:bodyPr/>
        <a:lstStyle/>
        <a:p>
          <a:pPr rtl="0"/>
          <a:r>
            <a:rPr lang="en-US" dirty="0" err="1">
              <a:latin typeface="Arial" panose="020B0604020202020204" pitchFamily="34" charset="0"/>
              <a:cs typeface="Arial" panose="020B0604020202020204" pitchFamily="34" charset="0"/>
            </a:rPr>
            <a:t>Faz</a:t>
          </a:r>
          <a:r>
            <a:rPr lang="en-US" dirty="0">
              <a:latin typeface="Arial" panose="020B0604020202020204" pitchFamily="34" charset="0"/>
              <a:cs typeface="Arial" panose="020B0604020202020204" pitchFamily="34" charset="0"/>
            </a:rPr>
            <a:t> latch (UP/EX) </a:t>
          </a:r>
          <a:r>
            <a:rPr lang="en-US" dirty="0" err="1">
              <a:latin typeface="Arial" panose="020B0604020202020204" pitchFamily="34" charset="0"/>
              <a:cs typeface="Arial" panose="020B0604020202020204" pitchFamily="34" charset="0"/>
            </a:rPr>
            <a:t>nas</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páginas</a:t>
          </a:r>
          <a:endParaRPr lang="en-US" dirty="0">
            <a:latin typeface="Arial" panose="020B0604020202020204" pitchFamily="34" charset="0"/>
            <a:cs typeface="Arial" panose="020B0604020202020204" pitchFamily="34" charset="0"/>
          </a:endParaRPr>
        </a:p>
      </dgm:t>
    </dgm:pt>
    <dgm:pt modelId="{EFD2EEB9-5B98-4667-98DD-2E3D308A4C51}" type="parTrans" cxnId="{072B2913-0514-4FC1-ABCF-525F686485BF}">
      <dgm:prSet/>
      <dgm:spPr/>
      <dgm:t>
        <a:bodyPr/>
        <a:lstStyle/>
        <a:p>
          <a:endParaRPr lang="en-US">
            <a:latin typeface="Arial" panose="020B0604020202020204" pitchFamily="34" charset="0"/>
            <a:cs typeface="Arial" panose="020B0604020202020204" pitchFamily="34" charset="0"/>
          </a:endParaRPr>
        </a:p>
      </dgm:t>
    </dgm:pt>
    <dgm:pt modelId="{912C7547-8758-4FB0-99BE-6B77E21F7D11}" type="sibTrans" cxnId="{072B2913-0514-4FC1-ABCF-525F686485BF}">
      <dgm:prSet/>
      <dgm:spPr/>
      <dgm:t>
        <a:bodyPr/>
        <a:lstStyle/>
        <a:p>
          <a:endParaRPr lang="en-US">
            <a:latin typeface="Arial" panose="020B0604020202020204" pitchFamily="34" charset="0"/>
            <a:cs typeface="Arial" panose="020B0604020202020204" pitchFamily="34" charset="0"/>
          </a:endParaRPr>
        </a:p>
      </dgm:t>
    </dgm:pt>
    <dgm:pt modelId="{47C11E10-5B82-4F87-AC33-EB255D2CB023}">
      <dgm:prSet/>
      <dgm:spPr>
        <a:solidFill>
          <a:schemeClr val="accent2">
            <a:lumMod val="20000"/>
            <a:lumOff val="80000"/>
          </a:schemeClr>
        </a:solidFill>
      </dgm:spPr>
      <dgm:t>
        <a:bodyPr/>
        <a:lstStyle/>
        <a:p>
          <a:pPr rtl="0"/>
          <a:r>
            <a:rPr lang="en-US" b="0" dirty="0">
              <a:latin typeface="Arial" panose="020B0604020202020204" pitchFamily="34" charset="0"/>
              <a:cs typeface="Arial" panose="020B0604020202020204" pitchFamily="34" charset="0"/>
            </a:rPr>
            <a:t>A “Completion Routine”</a:t>
          </a:r>
          <a:endParaRPr lang="en-US" dirty="0">
            <a:latin typeface="Arial" panose="020B0604020202020204" pitchFamily="34" charset="0"/>
            <a:cs typeface="Arial" panose="020B0604020202020204" pitchFamily="34" charset="0"/>
          </a:endParaRPr>
        </a:p>
      </dgm:t>
    </dgm:pt>
    <dgm:pt modelId="{C29AC99E-A441-4690-B245-FD7EAD372605}" type="parTrans" cxnId="{853B53BE-65BB-4956-A88D-5AD26343E5BC}">
      <dgm:prSet/>
      <dgm:spPr/>
      <dgm:t>
        <a:bodyPr/>
        <a:lstStyle/>
        <a:p>
          <a:endParaRPr lang="en-US">
            <a:latin typeface="Arial" panose="020B0604020202020204" pitchFamily="34" charset="0"/>
            <a:cs typeface="Arial" panose="020B0604020202020204" pitchFamily="34" charset="0"/>
          </a:endParaRPr>
        </a:p>
      </dgm:t>
    </dgm:pt>
    <dgm:pt modelId="{64B20F49-CA0E-470F-A2D0-CCFEB32650BE}" type="sibTrans" cxnId="{853B53BE-65BB-4956-A88D-5AD26343E5BC}">
      <dgm:prSet/>
      <dgm:spPr/>
      <dgm:t>
        <a:bodyPr/>
        <a:lstStyle/>
        <a:p>
          <a:endParaRPr lang="en-US">
            <a:latin typeface="Arial" panose="020B0604020202020204" pitchFamily="34" charset="0"/>
            <a:cs typeface="Arial" panose="020B0604020202020204" pitchFamily="34" charset="0"/>
          </a:endParaRPr>
        </a:p>
      </dgm:t>
    </dgm:pt>
    <dgm:pt modelId="{EFE080ED-9DB3-4F78-839F-69FCE6244B96}">
      <dgm:prSet/>
      <dgm:spPr>
        <a:solidFill>
          <a:schemeClr val="accent2">
            <a:lumMod val="20000"/>
            <a:lumOff val="80000"/>
          </a:schemeClr>
        </a:solidFill>
      </dgm:spPr>
      <dgm:t>
        <a:bodyPr/>
        <a:lstStyle/>
        <a:p>
          <a:pPr rtl="0"/>
          <a:r>
            <a:rPr lang="en-US" dirty="0">
              <a:latin typeface="Arial" panose="020B0604020202020204" pitchFamily="34" charset="0"/>
              <a:cs typeface="Arial" panose="020B0604020202020204" pitchFamily="34" charset="0"/>
            </a:rPr>
            <a:t>Grava </a:t>
          </a:r>
          <a:r>
            <a:rPr lang="en-US" dirty="0" err="1">
              <a:latin typeface="Arial" panose="020B0604020202020204" pitchFamily="34" charset="0"/>
              <a:cs typeface="Arial" panose="020B0604020202020204" pitchFamily="34" charset="0"/>
            </a:rPr>
            <a:t>erros</a:t>
          </a:r>
          <a:r>
            <a:rPr lang="en-US" dirty="0">
              <a:latin typeface="Arial" panose="020B0604020202020204" pitchFamily="34" charset="0"/>
              <a:cs typeface="Arial" panose="020B0604020202020204" pitchFamily="34" charset="0"/>
            </a:rPr>
            <a:t> no </a:t>
          </a:r>
          <a:r>
            <a:rPr lang="pt-BR" dirty="0" err="1">
              <a:latin typeface="Arial" panose="020B0604020202020204" pitchFamily="34" charset="0"/>
              <a:cs typeface="Arial" panose="020B0604020202020204" pitchFamily="34" charset="0"/>
            </a:rPr>
            <a:t>berrcode</a:t>
          </a:r>
          <a:r>
            <a:rPr lang="pt-BR" dirty="0">
              <a:latin typeface="Arial" panose="020B0604020202020204" pitchFamily="34" charset="0"/>
              <a:cs typeface="Arial" panose="020B0604020202020204" pitchFamily="34" charset="0"/>
            </a:rPr>
            <a:t> do </a:t>
          </a:r>
          <a:r>
            <a:rPr lang="en-US" dirty="0">
              <a:latin typeface="Arial" panose="020B0604020202020204" pitchFamily="34" charset="0"/>
              <a:cs typeface="Arial" panose="020B0604020202020204" pitchFamily="34" charset="0"/>
            </a:rPr>
            <a:t>BUF</a:t>
          </a:r>
        </a:p>
      </dgm:t>
    </dgm:pt>
    <dgm:pt modelId="{719F3819-EE73-4D1B-B74B-F30D6830E85F}" type="parTrans" cxnId="{BB3B598C-91FF-47AE-B044-A1E545849B16}">
      <dgm:prSet/>
      <dgm:spPr/>
      <dgm:t>
        <a:bodyPr/>
        <a:lstStyle/>
        <a:p>
          <a:endParaRPr lang="en-US">
            <a:latin typeface="Arial" panose="020B0604020202020204" pitchFamily="34" charset="0"/>
            <a:cs typeface="Arial" panose="020B0604020202020204" pitchFamily="34" charset="0"/>
          </a:endParaRPr>
        </a:p>
      </dgm:t>
    </dgm:pt>
    <dgm:pt modelId="{861DCD68-7291-44AB-8F09-AD3E19FD2A3E}" type="sibTrans" cxnId="{BB3B598C-91FF-47AE-B044-A1E545849B16}">
      <dgm:prSet/>
      <dgm:spPr/>
      <dgm:t>
        <a:bodyPr/>
        <a:lstStyle/>
        <a:p>
          <a:endParaRPr lang="en-US">
            <a:latin typeface="Arial" panose="020B0604020202020204" pitchFamily="34" charset="0"/>
            <a:cs typeface="Arial" panose="020B0604020202020204" pitchFamily="34" charset="0"/>
          </a:endParaRPr>
        </a:p>
      </dgm:t>
    </dgm:pt>
    <dgm:pt modelId="{FDCB4FA2-6EB4-4615-9AB0-CC584C51AA8F}">
      <dgm:prSet/>
      <dgm:spPr>
        <a:solidFill>
          <a:schemeClr val="accent2">
            <a:lumMod val="20000"/>
            <a:lumOff val="80000"/>
          </a:schemeClr>
        </a:solidFill>
      </dgm:spPr>
      <dgm:t>
        <a:bodyPr/>
        <a:lstStyle/>
        <a:p>
          <a:pPr rtl="0"/>
          <a:r>
            <a:rPr lang="en-US" dirty="0">
              <a:latin typeface="Arial" panose="020B0604020202020204" pitchFamily="34" charset="0"/>
              <a:cs typeface="Arial" panose="020B0604020202020204" pitchFamily="34" charset="0"/>
            </a:rPr>
            <a:t>Libera </a:t>
          </a:r>
          <a:r>
            <a:rPr lang="en-US" dirty="0" err="1">
              <a:latin typeface="Arial" panose="020B0604020202020204" pitchFamily="34" charset="0"/>
              <a:cs typeface="Arial" panose="020B0604020202020204" pitchFamily="34" charset="0"/>
            </a:rPr>
            <a:t>os</a:t>
          </a:r>
          <a:r>
            <a:rPr lang="en-US" dirty="0">
              <a:latin typeface="Arial" panose="020B0604020202020204" pitchFamily="34" charset="0"/>
              <a:cs typeface="Arial" panose="020B0604020202020204" pitchFamily="34" charset="0"/>
            </a:rPr>
            <a:t> latch(es)</a:t>
          </a:r>
        </a:p>
      </dgm:t>
    </dgm:pt>
    <dgm:pt modelId="{96416BFB-397D-4F7D-8CA0-6F8BCD846A50}" type="parTrans" cxnId="{59FCDB66-078F-49DC-AFA1-32DA6A411D22}">
      <dgm:prSet/>
      <dgm:spPr/>
      <dgm:t>
        <a:bodyPr/>
        <a:lstStyle/>
        <a:p>
          <a:endParaRPr lang="en-US">
            <a:latin typeface="Arial" panose="020B0604020202020204" pitchFamily="34" charset="0"/>
            <a:cs typeface="Arial" panose="020B0604020202020204" pitchFamily="34" charset="0"/>
          </a:endParaRPr>
        </a:p>
      </dgm:t>
    </dgm:pt>
    <dgm:pt modelId="{6DCFC30B-05D5-468C-B246-FDC497F2EBF5}" type="sibTrans" cxnId="{59FCDB66-078F-49DC-AFA1-32DA6A411D22}">
      <dgm:prSet/>
      <dgm:spPr/>
      <dgm:t>
        <a:bodyPr/>
        <a:lstStyle/>
        <a:p>
          <a:endParaRPr lang="en-US">
            <a:latin typeface="Arial" panose="020B0604020202020204" pitchFamily="34" charset="0"/>
            <a:cs typeface="Arial" panose="020B0604020202020204" pitchFamily="34" charset="0"/>
          </a:endParaRPr>
        </a:p>
      </dgm:t>
    </dgm:pt>
    <dgm:pt modelId="{1EC8B4F1-A87F-496B-BAF8-49D40B83D356}">
      <dgm:prSet/>
      <dgm:spPr>
        <a:solidFill>
          <a:schemeClr val="accent2">
            <a:lumMod val="20000"/>
            <a:lumOff val="80000"/>
          </a:schemeClr>
        </a:solidFill>
      </dgm:spPr>
      <dgm:t>
        <a:bodyPr/>
        <a:lstStyle/>
        <a:p>
          <a:pPr rtl="0"/>
          <a:r>
            <a:rPr lang="en-US" dirty="0" err="1">
              <a:latin typeface="Arial" panose="020B0604020202020204" pitchFamily="34" charset="0"/>
              <a:cs typeface="Arial" panose="020B0604020202020204" pitchFamily="34" charset="0"/>
            </a:rPr>
            <a:t>Faz</a:t>
          </a:r>
          <a:r>
            <a:rPr lang="en-US" dirty="0">
              <a:latin typeface="Arial" panose="020B0604020202020204" pitchFamily="34" charset="0"/>
              <a:cs typeface="Arial" panose="020B0604020202020204" pitchFamily="34" charset="0"/>
            </a:rPr>
            <a:t> flush dos log records (WAL)</a:t>
          </a:r>
        </a:p>
      </dgm:t>
    </dgm:pt>
    <dgm:pt modelId="{FEFBC81D-96D3-4313-B3E5-6C8484682B7E}" type="parTrans" cxnId="{B3C1644D-78DC-4A68-A3E5-4E107D9D6700}">
      <dgm:prSet/>
      <dgm:spPr/>
      <dgm:t>
        <a:bodyPr/>
        <a:lstStyle/>
        <a:p>
          <a:endParaRPr lang="en-US">
            <a:latin typeface="Arial" panose="020B0604020202020204" pitchFamily="34" charset="0"/>
            <a:cs typeface="Arial" panose="020B0604020202020204" pitchFamily="34" charset="0"/>
          </a:endParaRPr>
        </a:p>
      </dgm:t>
    </dgm:pt>
    <dgm:pt modelId="{53856F7D-4B55-47D1-A953-A111816C6258}" type="sibTrans" cxnId="{B3C1644D-78DC-4A68-A3E5-4E107D9D6700}">
      <dgm:prSet/>
      <dgm:spPr/>
      <dgm:t>
        <a:bodyPr/>
        <a:lstStyle/>
        <a:p>
          <a:endParaRPr lang="en-US">
            <a:latin typeface="Arial" panose="020B0604020202020204" pitchFamily="34" charset="0"/>
            <a:cs typeface="Arial" panose="020B0604020202020204" pitchFamily="34" charset="0"/>
          </a:endParaRPr>
        </a:p>
      </dgm:t>
    </dgm:pt>
    <dgm:pt modelId="{158C3211-6DED-4FEF-9DC4-4AE7DB3BEB7B}">
      <dgm:prSet/>
      <dgm:spPr>
        <a:solidFill>
          <a:schemeClr val="accent2">
            <a:lumMod val="20000"/>
            <a:lumOff val="80000"/>
          </a:schemeClr>
        </a:solidFill>
      </dgm:spPr>
      <dgm:t>
        <a:bodyPr/>
        <a:lstStyle/>
        <a:p>
          <a:pPr rtl="0"/>
          <a:r>
            <a:rPr lang="pt-BR" noProof="0" dirty="0">
              <a:latin typeface="Arial" panose="020B0604020202020204" pitchFamily="34" charset="0"/>
              <a:cs typeface="Arial" panose="020B0604020202020204" pitchFamily="34" charset="0"/>
            </a:rPr>
            <a:t>Bytes escritos verificados via </a:t>
          </a:r>
          <a:r>
            <a:rPr lang="pt-BR" noProof="0" dirty="0" err="1">
              <a:latin typeface="Arial" panose="020B0604020202020204" pitchFamily="34" charset="0"/>
              <a:cs typeface="Arial" panose="020B0604020202020204" pitchFamily="34" charset="0"/>
            </a:rPr>
            <a:t>GetOverlappedResult</a:t>
          </a:r>
          <a:r>
            <a:rPr lang="pt-BR" noProof="0" dirty="0">
              <a:latin typeface="Arial" panose="020B0604020202020204" pitchFamily="34" charset="0"/>
              <a:cs typeface="Arial" panose="020B0604020202020204" pitchFamily="34" charset="0"/>
            </a:rPr>
            <a:t>() na completion </a:t>
          </a:r>
          <a:r>
            <a:rPr lang="pt-BR" noProof="0" dirty="0" err="1">
              <a:latin typeface="Arial" panose="020B0604020202020204" pitchFamily="34" charset="0"/>
              <a:cs typeface="Arial" panose="020B0604020202020204" pitchFamily="34" charset="0"/>
            </a:rPr>
            <a:t>routine</a:t>
          </a:r>
          <a:endParaRPr lang="pt-BR" noProof="0" dirty="0">
            <a:latin typeface="Arial" panose="020B0604020202020204" pitchFamily="34" charset="0"/>
            <a:cs typeface="Arial" panose="020B0604020202020204" pitchFamily="34" charset="0"/>
          </a:endParaRPr>
        </a:p>
      </dgm:t>
    </dgm:pt>
    <dgm:pt modelId="{C61DDDC9-FC97-4C2E-9F98-1969C4327756}" type="parTrans" cxnId="{3CDA04F3-0FDF-40F4-A313-950830A7CC98}">
      <dgm:prSet/>
      <dgm:spPr/>
      <dgm:t>
        <a:bodyPr/>
        <a:lstStyle/>
        <a:p>
          <a:endParaRPr lang="en-US">
            <a:latin typeface="Arial" panose="020B0604020202020204" pitchFamily="34" charset="0"/>
            <a:cs typeface="Arial" panose="020B0604020202020204" pitchFamily="34" charset="0"/>
          </a:endParaRPr>
        </a:p>
      </dgm:t>
    </dgm:pt>
    <dgm:pt modelId="{DF509050-4A24-465F-850D-E3654CC6C981}" type="sibTrans" cxnId="{3CDA04F3-0FDF-40F4-A313-950830A7CC98}">
      <dgm:prSet/>
      <dgm:spPr/>
      <dgm:t>
        <a:bodyPr/>
        <a:lstStyle/>
        <a:p>
          <a:endParaRPr lang="en-US">
            <a:latin typeface="Arial" panose="020B0604020202020204" pitchFamily="34" charset="0"/>
            <a:cs typeface="Arial" panose="020B0604020202020204" pitchFamily="34" charset="0"/>
          </a:endParaRPr>
        </a:p>
      </dgm:t>
    </dgm:pt>
    <dgm:pt modelId="{A255F508-EF76-4FAA-B465-2192D0CA7C11}">
      <dgm:prSet/>
      <dgm:spPr>
        <a:solidFill>
          <a:schemeClr val="accent2">
            <a:lumMod val="20000"/>
            <a:lumOff val="80000"/>
          </a:schemeClr>
        </a:solidFill>
      </dgm:spPr>
      <dgm:t>
        <a:bodyPr/>
        <a:lstStyle/>
        <a:p>
          <a:pPr rtl="0"/>
          <a:r>
            <a:rPr lang="pt-BR" noProof="0" dirty="0">
              <a:latin typeface="Arial" panose="020B0604020202020204" pitchFamily="34" charset="0"/>
              <a:cs typeface="Arial" panose="020B0604020202020204" pitchFamily="34" charset="0"/>
            </a:rPr>
            <a:t>I/O é async, não precisa esperar</a:t>
          </a:r>
        </a:p>
      </dgm:t>
    </dgm:pt>
    <dgm:pt modelId="{64951FFE-77F4-4E50-8814-7122677151C4}" type="parTrans" cxnId="{11448B6B-966E-4940-82DF-00621E0AC9DD}">
      <dgm:prSet/>
      <dgm:spPr/>
      <dgm:t>
        <a:bodyPr/>
        <a:lstStyle/>
        <a:p>
          <a:endParaRPr lang="en-US">
            <a:latin typeface="Arial" panose="020B0604020202020204" pitchFamily="34" charset="0"/>
            <a:cs typeface="Arial" panose="020B0604020202020204" pitchFamily="34" charset="0"/>
          </a:endParaRPr>
        </a:p>
      </dgm:t>
    </dgm:pt>
    <dgm:pt modelId="{C4A82924-B4C5-4C7B-9E92-9D60CA7D7BEC}" type="sibTrans" cxnId="{11448B6B-966E-4940-82DF-00621E0AC9DD}">
      <dgm:prSet/>
      <dgm:spPr/>
      <dgm:t>
        <a:bodyPr/>
        <a:lstStyle/>
        <a:p>
          <a:endParaRPr lang="en-US">
            <a:latin typeface="Arial" panose="020B0604020202020204" pitchFamily="34" charset="0"/>
            <a:cs typeface="Arial" panose="020B0604020202020204" pitchFamily="34" charset="0"/>
          </a:endParaRPr>
        </a:p>
      </dgm:t>
    </dgm:pt>
    <dgm:pt modelId="{DB7C0FB1-1F18-441C-B589-6C4342F417F0}">
      <dgm:prSet/>
      <dgm:spPr>
        <a:solidFill>
          <a:schemeClr val="accent2">
            <a:lumMod val="20000"/>
            <a:lumOff val="80000"/>
          </a:schemeClr>
        </a:solidFill>
      </dgm:spPr>
      <dgm:t>
        <a:bodyPr/>
        <a:lstStyle/>
        <a:p>
          <a:pPr rtl="0"/>
          <a:r>
            <a:rPr lang="en-US" dirty="0" err="1">
              <a:latin typeface="Arial" panose="020B0604020202020204" pitchFamily="34" charset="0"/>
              <a:cs typeface="Arial" panose="020B0604020202020204" pitchFamily="34" charset="0"/>
            </a:rPr>
            <a:t>Atualiza</a:t>
          </a:r>
          <a:r>
            <a:rPr lang="en-US" dirty="0">
              <a:latin typeface="Arial" panose="020B0604020202020204" pitchFamily="34" charset="0"/>
              <a:cs typeface="Arial" panose="020B0604020202020204" pitchFamily="34" charset="0"/>
            </a:rPr>
            <a:t> o BUF_IO, checksum, torn page bits e TDE</a:t>
          </a:r>
        </a:p>
      </dgm:t>
    </dgm:pt>
    <dgm:pt modelId="{67AC9E10-4B09-4245-BD55-6680AAB45FAD}" type="parTrans" cxnId="{882D92E0-BDDF-436F-9B3D-1304388DCEC5}">
      <dgm:prSet/>
      <dgm:spPr/>
      <dgm:t>
        <a:bodyPr/>
        <a:lstStyle/>
        <a:p>
          <a:endParaRPr lang="en-US">
            <a:latin typeface="Arial" panose="020B0604020202020204" pitchFamily="34" charset="0"/>
            <a:cs typeface="Arial" panose="020B0604020202020204" pitchFamily="34" charset="0"/>
          </a:endParaRPr>
        </a:p>
      </dgm:t>
    </dgm:pt>
    <dgm:pt modelId="{F412B5CD-074A-4370-9C2F-AC26FF6BF806}" type="sibTrans" cxnId="{882D92E0-BDDF-436F-9B3D-1304388DCEC5}">
      <dgm:prSet/>
      <dgm:spPr/>
      <dgm:t>
        <a:bodyPr/>
        <a:lstStyle/>
        <a:p>
          <a:endParaRPr lang="en-US">
            <a:latin typeface="Arial" panose="020B0604020202020204" pitchFamily="34" charset="0"/>
            <a:cs typeface="Arial" panose="020B0604020202020204" pitchFamily="34" charset="0"/>
          </a:endParaRPr>
        </a:p>
      </dgm:t>
    </dgm:pt>
    <dgm:pt modelId="{E4B6FCAF-560F-40C9-84B5-8A380A4EC509}">
      <dgm:prSet/>
      <dgm:spPr>
        <a:solidFill>
          <a:schemeClr val="accent2">
            <a:lumMod val="20000"/>
            <a:lumOff val="80000"/>
          </a:schemeClr>
        </a:solidFill>
      </dgm:spPr>
      <dgm:t>
        <a:bodyPr/>
        <a:lstStyle/>
        <a:p>
          <a:pPr rtl="0"/>
          <a:r>
            <a:rPr lang="pt-BR" noProof="0" dirty="0">
              <a:latin typeface="Arial" panose="020B0604020202020204" pitchFamily="34" charset="0"/>
              <a:cs typeface="Arial" panose="020B0604020202020204" pitchFamily="34" charset="0"/>
            </a:rPr>
            <a:t>Varre o BP procurando páginas sujas contínuas (máximo de 32 no SQL2012 e 14 e até 128 no SQL2016+)</a:t>
          </a:r>
        </a:p>
      </dgm:t>
    </dgm:pt>
    <dgm:pt modelId="{E2B50766-137E-455B-986C-1602F51ACD6C}" type="parTrans" cxnId="{DD6A46AD-B31C-4747-B60F-8570C0C06939}">
      <dgm:prSet/>
      <dgm:spPr/>
      <dgm:t>
        <a:bodyPr/>
        <a:lstStyle/>
        <a:p>
          <a:endParaRPr lang="pt-BR">
            <a:latin typeface="Arial" panose="020B0604020202020204" pitchFamily="34" charset="0"/>
            <a:cs typeface="Arial" panose="020B0604020202020204" pitchFamily="34" charset="0"/>
          </a:endParaRPr>
        </a:p>
      </dgm:t>
    </dgm:pt>
    <dgm:pt modelId="{EA5C2C53-A160-44A4-AB73-BC99A548DFF6}" type="sibTrans" cxnId="{DD6A46AD-B31C-4747-B60F-8570C0C06939}">
      <dgm:prSet/>
      <dgm:spPr/>
      <dgm:t>
        <a:bodyPr/>
        <a:lstStyle/>
        <a:p>
          <a:endParaRPr lang="pt-BR">
            <a:latin typeface="Arial" panose="020B0604020202020204" pitchFamily="34" charset="0"/>
            <a:cs typeface="Arial" panose="020B0604020202020204" pitchFamily="34" charset="0"/>
          </a:endParaRPr>
        </a:p>
      </dgm:t>
    </dgm:pt>
    <dgm:pt modelId="{1BB447D7-7814-485D-B2D7-5C4ACF247F94}">
      <dgm:prSet/>
      <dgm:spPr>
        <a:solidFill>
          <a:schemeClr val="accent2">
            <a:lumMod val="20000"/>
            <a:lumOff val="80000"/>
          </a:schemeClr>
        </a:solidFill>
      </dgm:spPr>
      <dgm:t>
        <a:bodyPr/>
        <a:lstStyle/>
        <a:p>
          <a:pPr rtl="0"/>
          <a:r>
            <a:rPr lang="en-US" dirty="0" err="1">
              <a:latin typeface="Arial" panose="020B0604020202020204" pitchFamily="34" charset="0"/>
              <a:cs typeface="Arial" panose="020B0604020202020204" pitchFamily="34" charset="0"/>
            </a:rPr>
            <a:t>Atualiza</a:t>
          </a:r>
          <a:r>
            <a:rPr lang="en-US" dirty="0">
              <a:latin typeface="Arial" panose="020B0604020202020204" pitchFamily="34" charset="0"/>
              <a:cs typeface="Arial" panose="020B0604020202020204" pitchFamily="34" charset="0"/>
            </a:rPr>
            <a:t> o BUF_IO </a:t>
          </a:r>
          <a:r>
            <a:rPr lang="en-US" dirty="0" err="1">
              <a:latin typeface="Arial" panose="020B0604020202020204" pitchFamily="34" charset="0"/>
              <a:cs typeface="Arial" panose="020B0604020202020204" pitchFamily="34" charset="0"/>
            </a:rPr>
            <a:t>pra</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indicar</a:t>
          </a:r>
          <a:r>
            <a:rPr lang="en-US" dirty="0">
              <a:latin typeface="Arial" panose="020B0604020202020204" pitchFamily="34" charset="0"/>
              <a:cs typeface="Arial" panose="020B0604020202020204" pitchFamily="34" charset="0"/>
            </a:rPr>
            <a:t> que async I/O </a:t>
          </a:r>
          <a:r>
            <a:rPr lang="en-US" dirty="0" err="1">
              <a:latin typeface="Arial" panose="020B0604020202020204" pitchFamily="34" charset="0"/>
              <a:cs typeface="Arial" panose="020B0604020202020204" pitchFamily="34" charset="0"/>
            </a:rPr>
            <a:t>terminou</a:t>
          </a:r>
          <a:endParaRPr lang="en-US" dirty="0">
            <a:latin typeface="Arial" panose="020B0604020202020204" pitchFamily="34" charset="0"/>
            <a:cs typeface="Arial" panose="020B0604020202020204" pitchFamily="34" charset="0"/>
          </a:endParaRPr>
        </a:p>
      </dgm:t>
    </dgm:pt>
    <dgm:pt modelId="{2EE3C9E1-A3C4-43D8-8117-4A3EF9E3860F}" type="parTrans" cxnId="{51FF3ECF-0B0E-4349-A982-C636641E62DE}">
      <dgm:prSet/>
      <dgm:spPr/>
      <dgm:t>
        <a:bodyPr/>
        <a:lstStyle/>
        <a:p>
          <a:endParaRPr lang="pt-BR">
            <a:latin typeface="Arial" panose="020B0604020202020204" pitchFamily="34" charset="0"/>
            <a:cs typeface="Arial" panose="020B0604020202020204" pitchFamily="34" charset="0"/>
          </a:endParaRPr>
        </a:p>
      </dgm:t>
    </dgm:pt>
    <dgm:pt modelId="{6FF1FE03-5B45-4350-8E71-9817BFA9DD6D}" type="sibTrans" cxnId="{51FF3ECF-0B0E-4349-A982-C636641E62DE}">
      <dgm:prSet/>
      <dgm:spPr/>
      <dgm:t>
        <a:bodyPr/>
        <a:lstStyle/>
        <a:p>
          <a:endParaRPr lang="pt-BR">
            <a:latin typeface="Arial" panose="020B0604020202020204" pitchFamily="34" charset="0"/>
            <a:cs typeface="Arial" panose="020B0604020202020204" pitchFamily="34" charset="0"/>
          </a:endParaRPr>
        </a:p>
      </dgm:t>
    </dgm:pt>
    <dgm:pt modelId="{2475226E-1B07-4175-B8C9-8F79BAF00EBF}">
      <dgm:prSet/>
      <dgm:spPr>
        <a:solidFill>
          <a:schemeClr val="accent2">
            <a:lumMod val="20000"/>
            <a:lumOff val="80000"/>
          </a:schemeClr>
        </a:solidFill>
      </dgm:spPr>
      <dgm:t>
        <a:bodyPr/>
        <a:lstStyle/>
        <a:p>
          <a:pPr rtl="0"/>
          <a:r>
            <a:rPr lang="pt-BR" noProof="0" dirty="0">
              <a:latin typeface="Arial" panose="020B0604020202020204" pitchFamily="34" charset="0"/>
              <a:cs typeface="Arial" panose="020B0604020202020204" pitchFamily="34" charset="0"/>
            </a:rPr>
            <a:t>&gt;= 2016 - </a:t>
          </a:r>
          <a:r>
            <a:rPr lang="pt-BR" b="1" noProof="0" dirty="0">
              <a:latin typeface="Arial" panose="020B0604020202020204" pitchFamily="34" charset="0"/>
              <a:cs typeface="Arial" panose="020B0604020202020204" pitchFamily="34" charset="0"/>
            </a:rPr>
            <a:t>até 1MB</a:t>
          </a:r>
        </a:p>
      </dgm:t>
    </dgm:pt>
    <dgm:pt modelId="{8659F70F-0678-486C-A724-D9EC092BB762}" type="parTrans" cxnId="{E4963678-1D7B-4ACD-84F9-1D6114CE4AFC}">
      <dgm:prSet/>
      <dgm:spPr/>
      <dgm:t>
        <a:bodyPr/>
        <a:lstStyle/>
        <a:p>
          <a:endParaRPr lang="pt-BR">
            <a:latin typeface="Arial" panose="020B0604020202020204" pitchFamily="34" charset="0"/>
            <a:cs typeface="Arial" panose="020B0604020202020204" pitchFamily="34" charset="0"/>
          </a:endParaRPr>
        </a:p>
      </dgm:t>
    </dgm:pt>
    <dgm:pt modelId="{F68395E5-591F-4E15-A65A-FD27CA836BF2}" type="sibTrans" cxnId="{E4963678-1D7B-4ACD-84F9-1D6114CE4AFC}">
      <dgm:prSet/>
      <dgm:spPr/>
      <dgm:t>
        <a:bodyPr/>
        <a:lstStyle/>
        <a:p>
          <a:endParaRPr lang="pt-BR">
            <a:latin typeface="Arial" panose="020B0604020202020204" pitchFamily="34" charset="0"/>
            <a:cs typeface="Arial" panose="020B0604020202020204" pitchFamily="34" charset="0"/>
          </a:endParaRPr>
        </a:p>
      </dgm:t>
    </dgm:pt>
    <dgm:pt modelId="{8691AA15-1DF4-4B43-A858-96CBCFA4C3E5}">
      <dgm:prSet/>
      <dgm:spPr>
        <a:solidFill>
          <a:schemeClr val="accent2">
            <a:lumMod val="20000"/>
            <a:lumOff val="80000"/>
          </a:schemeClr>
        </a:solidFill>
      </dgm:spPr>
      <dgm:t>
        <a:bodyPr/>
        <a:lstStyle/>
        <a:p>
          <a:pPr rtl="0"/>
          <a:r>
            <a:rPr lang="pt-BR" noProof="0" dirty="0">
              <a:latin typeface="Arial" panose="020B0604020202020204" pitchFamily="34" charset="0"/>
              <a:cs typeface="Arial" panose="020B0604020202020204" pitchFamily="34" charset="0"/>
            </a:rPr>
            <a:t>&lt; 2016 - </a:t>
          </a:r>
          <a:r>
            <a:rPr lang="pt-BR" b="1" noProof="0" dirty="0">
              <a:latin typeface="Arial" panose="020B0604020202020204" pitchFamily="34" charset="0"/>
              <a:cs typeface="Arial" panose="020B0604020202020204" pitchFamily="34" charset="0"/>
            </a:rPr>
            <a:t>8KB e 256KB</a:t>
          </a:r>
          <a:endParaRPr lang="pt-BR" noProof="0" dirty="0">
            <a:latin typeface="Arial" panose="020B0604020202020204" pitchFamily="34" charset="0"/>
            <a:cs typeface="Arial" panose="020B0604020202020204" pitchFamily="34" charset="0"/>
          </a:endParaRPr>
        </a:p>
      </dgm:t>
    </dgm:pt>
    <dgm:pt modelId="{51600E94-418E-41B2-AB52-ADF09C3E47A4}" type="parTrans" cxnId="{BFF1D0F8-B615-42F5-9EF7-36F70BABD6AE}">
      <dgm:prSet/>
      <dgm:spPr/>
      <dgm:t>
        <a:bodyPr/>
        <a:lstStyle/>
        <a:p>
          <a:endParaRPr lang="pt-BR">
            <a:latin typeface="Arial" panose="020B0604020202020204" pitchFamily="34" charset="0"/>
            <a:cs typeface="Arial" panose="020B0604020202020204" pitchFamily="34" charset="0"/>
          </a:endParaRPr>
        </a:p>
      </dgm:t>
    </dgm:pt>
    <dgm:pt modelId="{7DBFE8D2-F812-40A4-819E-FA11AC9DDBB2}" type="sibTrans" cxnId="{BFF1D0F8-B615-42F5-9EF7-36F70BABD6AE}">
      <dgm:prSet/>
      <dgm:spPr/>
      <dgm:t>
        <a:bodyPr/>
        <a:lstStyle/>
        <a:p>
          <a:endParaRPr lang="pt-BR">
            <a:latin typeface="Arial" panose="020B0604020202020204" pitchFamily="34" charset="0"/>
            <a:cs typeface="Arial" panose="020B0604020202020204" pitchFamily="34" charset="0"/>
          </a:endParaRPr>
        </a:p>
      </dgm:t>
    </dgm:pt>
    <dgm:pt modelId="{E2697F48-C8C8-4DDF-B935-79E376DD8083}" type="pres">
      <dgm:prSet presAssocID="{D3281F40-34B6-4BC2-B009-0C64056731DC}" presName="Name0" presStyleCnt="0">
        <dgm:presLayoutVars>
          <dgm:dir/>
          <dgm:resizeHandles val="exact"/>
        </dgm:presLayoutVars>
      </dgm:prSet>
      <dgm:spPr/>
    </dgm:pt>
    <dgm:pt modelId="{26B48F40-1E63-45D4-8E1C-9A126D8DCA73}" type="pres">
      <dgm:prSet presAssocID="{E432677B-E3E4-4472-A9B9-90296F84A52A}" presName="node" presStyleLbl="node1" presStyleIdx="0" presStyleCnt="4">
        <dgm:presLayoutVars>
          <dgm:bulletEnabled val="1"/>
        </dgm:presLayoutVars>
      </dgm:prSet>
      <dgm:spPr/>
    </dgm:pt>
    <dgm:pt modelId="{41C9FB68-1654-493A-A821-FF847D9559CC}" type="pres">
      <dgm:prSet presAssocID="{03CC695A-F3E5-4243-A313-C0C6DC98525C}" presName="sibTrans" presStyleCnt="0"/>
      <dgm:spPr/>
    </dgm:pt>
    <dgm:pt modelId="{C144B927-65C5-4FE5-80DC-BB9CDFCEC063}" type="pres">
      <dgm:prSet presAssocID="{F44B3A54-519A-42C0-86B6-3841EA483838}" presName="node" presStyleLbl="node1" presStyleIdx="1" presStyleCnt="4">
        <dgm:presLayoutVars>
          <dgm:bulletEnabled val="1"/>
        </dgm:presLayoutVars>
      </dgm:prSet>
      <dgm:spPr/>
    </dgm:pt>
    <dgm:pt modelId="{88878219-CEE3-4C91-9603-210F48DAE74B}" type="pres">
      <dgm:prSet presAssocID="{0DE0D30C-227E-4C71-9DF7-EA40D6603514}" presName="sibTrans" presStyleCnt="0"/>
      <dgm:spPr/>
    </dgm:pt>
    <dgm:pt modelId="{0B9643C8-D015-455C-B6A9-E0760C77F615}" type="pres">
      <dgm:prSet presAssocID="{EF5C69CD-56B1-43EE-989D-C7E6D83690B1}" presName="node" presStyleLbl="node1" presStyleIdx="2" presStyleCnt="4">
        <dgm:presLayoutVars>
          <dgm:bulletEnabled val="1"/>
        </dgm:presLayoutVars>
      </dgm:prSet>
      <dgm:spPr/>
    </dgm:pt>
    <dgm:pt modelId="{098DA266-F89C-4DBD-8327-96CD2AC6BECE}" type="pres">
      <dgm:prSet presAssocID="{8309564A-912C-4A32-849E-2FD5488B3135}" presName="sibTrans" presStyleCnt="0"/>
      <dgm:spPr/>
    </dgm:pt>
    <dgm:pt modelId="{CE422B0C-7932-4635-B67F-BA8F6E63C257}" type="pres">
      <dgm:prSet presAssocID="{47C11E10-5B82-4F87-AC33-EB255D2CB023}" presName="node" presStyleLbl="node1" presStyleIdx="3" presStyleCnt="4">
        <dgm:presLayoutVars>
          <dgm:bulletEnabled val="1"/>
        </dgm:presLayoutVars>
      </dgm:prSet>
      <dgm:spPr/>
    </dgm:pt>
  </dgm:ptLst>
  <dgm:cxnLst>
    <dgm:cxn modelId="{072B2913-0514-4FC1-ABCF-525F686485BF}" srcId="{EF5C69CD-56B1-43EE-989D-C7E6D83690B1}" destId="{49D2532D-9683-489B-A99F-0FCDC4CB6435}" srcOrd="0" destOrd="0" parTransId="{EFD2EEB9-5B98-4667-98DD-2E3D308A4C51}" sibTransId="{912C7547-8758-4FB0-99BE-6B77E21F7D11}"/>
    <dgm:cxn modelId="{A91B042B-B438-4368-B11D-DDF626872FBA}" type="presOf" srcId="{EF5C69CD-56B1-43EE-989D-C7E6D83690B1}" destId="{0B9643C8-D015-455C-B6A9-E0760C77F615}" srcOrd="0" destOrd="0" presId="urn:microsoft.com/office/officeart/2005/8/layout/hList6"/>
    <dgm:cxn modelId="{8FC7C12F-4E58-416D-A920-FE38BC089B81}" srcId="{F44B3A54-519A-42C0-86B6-3841EA483838}" destId="{5871C0E7-9B50-446F-BBC0-1A5979715D92}" srcOrd="0" destOrd="0" parTransId="{AB34FAB0-98C1-4ACE-B8AB-83181469F0F8}" sibTransId="{FF289CAA-7BCF-4197-8D36-B7873439BC12}"/>
    <dgm:cxn modelId="{47C4C336-2949-42D7-910F-9BD2A51E8600}" type="presOf" srcId="{FDCB4FA2-6EB4-4615-9AB0-CC584C51AA8F}" destId="{CE422B0C-7932-4635-B67F-BA8F6E63C257}" srcOrd="0" destOrd="3" presId="urn:microsoft.com/office/officeart/2005/8/layout/hList6"/>
    <dgm:cxn modelId="{A57FE93D-11A7-4BBC-9047-BC8FD38341AE}" type="presOf" srcId="{1BB447D7-7814-485D-B2D7-5C4ACF247F94}" destId="{CE422B0C-7932-4635-B67F-BA8F6E63C257}" srcOrd="0" destOrd="1" presId="urn:microsoft.com/office/officeart/2005/8/layout/hList6"/>
    <dgm:cxn modelId="{8BCD3042-627F-481C-B93D-7B5B76EC8E9A}" type="presOf" srcId="{F44B3A54-519A-42C0-86B6-3841EA483838}" destId="{C144B927-65C5-4FE5-80DC-BB9CDFCEC063}" srcOrd="0" destOrd="0" presId="urn:microsoft.com/office/officeart/2005/8/layout/hList6"/>
    <dgm:cxn modelId="{59FCDB66-078F-49DC-AFA1-32DA6A411D22}" srcId="{47C11E10-5B82-4F87-AC33-EB255D2CB023}" destId="{FDCB4FA2-6EB4-4615-9AB0-CC584C51AA8F}" srcOrd="2" destOrd="0" parTransId="{96416BFB-397D-4F7D-8CA0-6F8BCD846A50}" sibTransId="{6DCFC30B-05D5-468C-B246-FDC497F2EBF5}"/>
    <dgm:cxn modelId="{11448B6B-966E-4940-82DF-00621E0AC9DD}" srcId="{F44B3A54-519A-42C0-86B6-3841EA483838}" destId="{A255F508-EF76-4FAA-B465-2192D0CA7C11}" srcOrd="2" destOrd="0" parTransId="{64951FFE-77F4-4E50-8814-7122677151C4}" sibTransId="{C4A82924-B4C5-4C7B-9E92-9D60CA7D7BEC}"/>
    <dgm:cxn modelId="{B3C1644D-78DC-4A68-A3E5-4E107D9D6700}" srcId="{EF5C69CD-56B1-43EE-989D-C7E6D83690B1}" destId="{1EC8B4F1-A87F-496B-BAF8-49D40B83D356}" srcOrd="2" destOrd="0" parTransId="{FEFBC81D-96D3-4313-B3E5-6C8484682B7E}" sibTransId="{53856F7D-4B55-47D1-A953-A111816C6258}"/>
    <dgm:cxn modelId="{9C4DF56F-2D31-4C56-B88F-0DC0B7D091FF}" type="presOf" srcId="{4EF39A1F-E1F5-4D51-927F-BE40994615C6}" destId="{C144B927-65C5-4FE5-80DC-BB9CDFCEC063}" srcOrd="0" destOrd="2" presId="urn:microsoft.com/office/officeart/2005/8/layout/hList6"/>
    <dgm:cxn modelId="{C64C1671-8C84-4927-AB74-1AD5BD6F5791}" srcId="{F44B3A54-519A-42C0-86B6-3841EA483838}" destId="{4EF39A1F-E1F5-4D51-927F-BE40994615C6}" srcOrd="1" destOrd="0" parTransId="{4DAC9B7C-7540-4317-96E3-CB5ABAAB64C0}" sibTransId="{1810C5EE-84F1-4954-BC13-C3A7C8F16948}"/>
    <dgm:cxn modelId="{878C7153-74C1-4AF5-836D-AB6674615F3B}" srcId="{D3281F40-34B6-4BC2-B009-0C64056731DC}" destId="{EF5C69CD-56B1-43EE-989D-C7E6D83690B1}" srcOrd="2" destOrd="0" parTransId="{71CD2D33-3034-4B3A-B899-4DC9BFDDEDFF}" sibTransId="{8309564A-912C-4A32-849E-2FD5488B3135}"/>
    <dgm:cxn modelId="{E4963678-1D7B-4ACD-84F9-1D6114CE4AFC}" srcId="{E6BE1B55-B169-4E8E-AA73-A7FB6F79A016}" destId="{2475226E-1B07-4175-B8C9-8F79BAF00EBF}" srcOrd="1" destOrd="0" parTransId="{8659F70F-0678-486C-A724-D9EC092BB762}" sibTransId="{F68395E5-591F-4E15-A65A-FD27CA836BF2}"/>
    <dgm:cxn modelId="{EE6A347A-6DF2-433A-A7CC-B05E53CBF9DA}" type="presOf" srcId="{158C3211-6DED-4FEF-9DC4-4AE7DB3BEB7B}" destId="{C144B927-65C5-4FE5-80DC-BB9CDFCEC063}" srcOrd="0" destOrd="4" presId="urn:microsoft.com/office/officeart/2005/8/layout/hList6"/>
    <dgm:cxn modelId="{E3D02D7C-DFBE-4F2B-9A75-E16CF5045901}" type="presOf" srcId="{8691AA15-1DF4-4B43-A858-96CBCFA4C3E5}" destId="{26B48F40-1E63-45D4-8E1C-9A126D8DCA73}" srcOrd="0" destOrd="3" presId="urn:microsoft.com/office/officeart/2005/8/layout/hList6"/>
    <dgm:cxn modelId="{B3D9DD7E-2F88-4522-8E17-735ED9BF9B0B}" type="presOf" srcId="{1EC8B4F1-A87F-496B-BAF8-49D40B83D356}" destId="{0B9643C8-D015-455C-B6A9-E0760C77F615}" srcOrd="0" destOrd="3" presId="urn:microsoft.com/office/officeart/2005/8/layout/hList6"/>
    <dgm:cxn modelId="{159E7A85-22B3-4E0B-9D50-BAFF3BD10C03}" srcId="{D3281F40-34B6-4BC2-B009-0C64056731DC}" destId="{F44B3A54-519A-42C0-86B6-3841EA483838}" srcOrd="1" destOrd="0" parTransId="{F448388C-6BB1-4404-BF78-CCDBAD112DD2}" sibTransId="{0DE0D30C-227E-4C71-9DF7-EA40D6603514}"/>
    <dgm:cxn modelId="{BB3B598C-91FF-47AE-B044-A1E545849B16}" srcId="{47C11E10-5B82-4F87-AC33-EB255D2CB023}" destId="{EFE080ED-9DB3-4F78-839F-69FCE6244B96}" srcOrd="1" destOrd="0" parTransId="{719F3819-EE73-4D1B-B74B-F30D6830E85F}" sibTransId="{861DCD68-7291-44AB-8F09-AD3E19FD2A3E}"/>
    <dgm:cxn modelId="{1076C48E-4906-4097-A602-7D945E250A9E}" type="presOf" srcId="{47C11E10-5B82-4F87-AC33-EB255D2CB023}" destId="{CE422B0C-7932-4635-B67F-BA8F6E63C257}" srcOrd="0" destOrd="0" presId="urn:microsoft.com/office/officeart/2005/8/layout/hList6"/>
    <dgm:cxn modelId="{3ACC9BA4-62BA-4640-ADBF-964D4AB4589D}" type="presOf" srcId="{2475226E-1B07-4175-B8C9-8F79BAF00EBF}" destId="{26B48F40-1E63-45D4-8E1C-9A126D8DCA73}" srcOrd="0" destOrd="4" presId="urn:microsoft.com/office/officeart/2005/8/layout/hList6"/>
    <dgm:cxn modelId="{09045BA8-72BD-410F-92F2-25FB09AF358F}" srcId="{E432677B-E3E4-4472-A9B9-90296F84A52A}" destId="{E6BE1B55-B169-4E8E-AA73-A7FB6F79A016}" srcOrd="1" destOrd="0" parTransId="{AA0F0BE9-E287-4965-9B35-26B7F3F0B583}" sibTransId="{27A6EBA4-2A4D-47AE-B782-9564F31A9EBE}"/>
    <dgm:cxn modelId="{DD6A46AD-B31C-4747-B60F-8570C0C06939}" srcId="{E432677B-E3E4-4472-A9B9-90296F84A52A}" destId="{E4B6FCAF-560F-40C9-84B5-8A380A4EC509}" srcOrd="0" destOrd="0" parTransId="{E2B50766-137E-455B-986C-1602F51ACD6C}" sibTransId="{EA5C2C53-A160-44A4-AB73-BC99A548DFF6}"/>
    <dgm:cxn modelId="{06B8DAB5-1F17-4473-81D4-B6E9C4FF7AD7}" type="presOf" srcId="{49D2532D-9683-489B-A99F-0FCDC4CB6435}" destId="{0B9643C8-D015-455C-B6A9-E0760C77F615}" srcOrd="0" destOrd="1" presId="urn:microsoft.com/office/officeart/2005/8/layout/hList6"/>
    <dgm:cxn modelId="{853B53BE-65BB-4956-A88D-5AD26343E5BC}" srcId="{D3281F40-34B6-4BC2-B009-0C64056731DC}" destId="{47C11E10-5B82-4F87-AC33-EB255D2CB023}" srcOrd="3" destOrd="0" parTransId="{C29AC99E-A441-4690-B245-FD7EAD372605}" sibTransId="{64B20F49-CA0E-470F-A2D0-CCFEB32650BE}"/>
    <dgm:cxn modelId="{12B9C4C2-4422-4390-9CDE-08907922FAC2}" type="presOf" srcId="{EFE080ED-9DB3-4F78-839F-69FCE6244B96}" destId="{CE422B0C-7932-4635-B67F-BA8F6E63C257}" srcOrd="0" destOrd="2" presId="urn:microsoft.com/office/officeart/2005/8/layout/hList6"/>
    <dgm:cxn modelId="{E14B0AC7-CB6D-4E9D-9DF9-20349E6F4E2E}" type="presOf" srcId="{5871C0E7-9B50-446F-BBC0-1A5979715D92}" destId="{C144B927-65C5-4FE5-80DC-BB9CDFCEC063}" srcOrd="0" destOrd="1" presId="urn:microsoft.com/office/officeart/2005/8/layout/hList6"/>
    <dgm:cxn modelId="{46C7E9C9-FBC1-419A-BD01-3693809664D4}" type="presOf" srcId="{A255F508-EF76-4FAA-B465-2192D0CA7C11}" destId="{C144B927-65C5-4FE5-80DC-BB9CDFCEC063}" srcOrd="0" destOrd="3" presId="urn:microsoft.com/office/officeart/2005/8/layout/hList6"/>
    <dgm:cxn modelId="{51FF3ECF-0B0E-4349-A982-C636641E62DE}" srcId="{47C11E10-5B82-4F87-AC33-EB255D2CB023}" destId="{1BB447D7-7814-485D-B2D7-5C4ACF247F94}" srcOrd="0" destOrd="0" parTransId="{2EE3C9E1-A3C4-43D8-8117-4A3EF9E3860F}" sibTransId="{6FF1FE03-5B45-4350-8E71-9817BFA9DD6D}"/>
    <dgm:cxn modelId="{882D92E0-BDDF-436F-9B3D-1304388DCEC5}" srcId="{EF5C69CD-56B1-43EE-989D-C7E6D83690B1}" destId="{DB7C0FB1-1F18-441C-B589-6C4342F417F0}" srcOrd="1" destOrd="0" parTransId="{67AC9E10-4B09-4245-BD55-6680AAB45FAD}" sibTransId="{F412B5CD-074A-4370-9C2F-AC26FF6BF806}"/>
    <dgm:cxn modelId="{C60CA5E2-66D9-4694-818B-78FE041C4A04}" type="presOf" srcId="{D3281F40-34B6-4BC2-B009-0C64056731DC}" destId="{E2697F48-C8C8-4DDF-B935-79E376DD8083}" srcOrd="0" destOrd="0" presId="urn:microsoft.com/office/officeart/2005/8/layout/hList6"/>
    <dgm:cxn modelId="{B98FD7EF-4562-4FE3-A489-9FCA533ACFD3}" type="presOf" srcId="{DB7C0FB1-1F18-441C-B589-6C4342F417F0}" destId="{0B9643C8-D015-455C-B6A9-E0760C77F615}" srcOrd="0" destOrd="2" presId="urn:microsoft.com/office/officeart/2005/8/layout/hList6"/>
    <dgm:cxn modelId="{AEB25AF2-A610-4B2E-87C4-3BBBB6B9AAB4}" srcId="{D3281F40-34B6-4BC2-B009-0C64056731DC}" destId="{E432677B-E3E4-4472-A9B9-90296F84A52A}" srcOrd="0" destOrd="0" parTransId="{EE1F155E-1B6F-4D86-B0B4-493960C680C6}" sibTransId="{03CC695A-F3E5-4243-A313-C0C6DC98525C}"/>
    <dgm:cxn modelId="{42E086F2-A425-474A-A37B-97553C848F6D}" type="presOf" srcId="{E4B6FCAF-560F-40C9-84B5-8A380A4EC509}" destId="{26B48F40-1E63-45D4-8E1C-9A126D8DCA73}" srcOrd="0" destOrd="1" presId="urn:microsoft.com/office/officeart/2005/8/layout/hList6"/>
    <dgm:cxn modelId="{3CDA04F3-0FDF-40F4-A313-950830A7CC98}" srcId="{F44B3A54-519A-42C0-86B6-3841EA483838}" destId="{158C3211-6DED-4FEF-9DC4-4AE7DB3BEB7B}" srcOrd="3" destOrd="0" parTransId="{C61DDDC9-FC97-4C2E-9F98-1969C4327756}" sibTransId="{DF509050-4A24-465F-850D-E3654CC6C981}"/>
    <dgm:cxn modelId="{B3341FF5-8DA1-49AF-B84A-3254368CC83C}" type="presOf" srcId="{E6BE1B55-B169-4E8E-AA73-A7FB6F79A016}" destId="{26B48F40-1E63-45D4-8E1C-9A126D8DCA73}" srcOrd="0" destOrd="2" presId="urn:microsoft.com/office/officeart/2005/8/layout/hList6"/>
    <dgm:cxn modelId="{BFF1D0F8-B615-42F5-9EF7-36F70BABD6AE}" srcId="{E6BE1B55-B169-4E8E-AA73-A7FB6F79A016}" destId="{8691AA15-1DF4-4B43-A858-96CBCFA4C3E5}" srcOrd="0" destOrd="0" parTransId="{51600E94-418E-41B2-AB52-ADF09C3E47A4}" sibTransId="{7DBFE8D2-F812-40A4-819E-FA11AC9DDBB2}"/>
    <dgm:cxn modelId="{5B45DCFF-F1D7-412F-901C-A7E064D876DF}" type="presOf" srcId="{E432677B-E3E4-4472-A9B9-90296F84A52A}" destId="{26B48F40-1E63-45D4-8E1C-9A126D8DCA73}" srcOrd="0" destOrd="0" presId="urn:microsoft.com/office/officeart/2005/8/layout/hList6"/>
    <dgm:cxn modelId="{52183FE3-2D18-4F41-8064-BD49056C8A33}" type="presParOf" srcId="{E2697F48-C8C8-4DDF-B935-79E376DD8083}" destId="{26B48F40-1E63-45D4-8E1C-9A126D8DCA73}" srcOrd="0" destOrd="0" presId="urn:microsoft.com/office/officeart/2005/8/layout/hList6"/>
    <dgm:cxn modelId="{32EE6C09-C015-42C0-AA9F-99E9B3D5DE8A}" type="presParOf" srcId="{E2697F48-C8C8-4DDF-B935-79E376DD8083}" destId="{41C9FB68-1654-493A-A821-FF847D9559CC}" srcOrd="1" destOrd="0" presId="urn:microsoft.com/office/officeart/2005/8/layout/hList6"/>
    <dgm:cxn modelId="{3490E0E6-5CFD-46CB-A8BA-2FE50E25B6B3}" type="presParOf" srcId="{E2697F48-C8C8-4DDF-B935-79E376DD8083}" destId="{C144B927-65C5-4FE5-80DC-BB9CDFCEC063}" srcOrd="2" destOrd="0" presId="urn:microsoft.com/office/officeart/2005/8/layout/hList6"/>
    <dgm:cxn modelId="{A102727A-B0AD-46BF-BB5F-583F5AE16553}" type="presParOf" srcId="{E2697F48-C8C8-4DDF-B935-79E376DD8083}" destId="{88878219-CEE3-4C91-9603-210F48DAE74B}" srcOrd="3" destOrd="0" presId="urn:microsoft.com/office/officeart/2005/8/layout/hList6"/>
    <dgm:cxn modelId="{6B1E8DDB-B84D-4CF2-A2EC-807224014880}" type="presParOf" srcId="{E2697F48-C8C8-4DDF-B935-79E376DD8083}" destId="{0B9643C8-D015-455C-B6A9-E0760C77F615}" srcOrd="4" destOrd="0" presId="urn:microsoft.com/office/officeart/2005/8/layout/hList6"/>
    <dgm:cxn modelId="{D944EF55-19C3-4ED4-9F0B-2EED1345DD43}" type="presParOf" srcId="{E2697F48-C8C8-4DDF-B935-79E376DD8083}" destId="{098DA266-F89C-4DBD-8327-96CD2AC6BECE}" srcOrd="5" destOrd="0" presId="urn:microsoft.com/office/officeart/2005/8/layout/hList6"/>
    <dgm:cxn modelId="{E48D70D1-C25D-4DFA-869A-15BA1D033D94}" type="presParOf" srcId="{E2697F48-C8C8-4DDF-B935-79E376DD8083}" destId="{CE422B0C-7932-4635-B67F-BA8F6E63C257}" srcOrd="6" destOrd="0" presId="urn:microsoft.com/office/officeart/2005/8/layout/h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8.xml><?xml version="1.0" encoding="utf-8"?>
<dgm:dataModel xmlns:dgm="http://schemas.openxmlformats.org/drawingml/2006/diagram" xmlns:a="http://schemas.openxmlformats.org/drawingml/2006/main">
  <dgm:ptLst>
    <dgm:pt modelId="{BB6C7B77-979D-4F52-BA81-55844B1238DB}" type="doc">
      <dgm:prSet loTypeId="urn:microsoft.com/office/officeart/2005/8/layout/vList2" loCatId="list" qsTypeId="urn:microsoft.com/office/officeart/2005/8/quickstyle/simple3" qsCatId="simple" csTypeId="urn:microsoft.com/office/officeart/2005/8/colors/accent1_2" csCatId="accent1" phldr="1"/>
      <dgm:spPr/>
      <dgm:t>
        <a:bodyPr/>
        <a:lstStyle/>
        <a:p>
          <a:endParaRPr lang="en-US"/>
        </a:p>
      </dgm:t>
    </dgm:pt>
    <dgm:pt modelId="{564590C8-3FE2-4574-8B39-37276436D235}">
      <dgm:prSet/>
      <dgm:spPr/>
      <dgm:t>
        <a:bodyPr/>
        <a:lstStyle/>
        <a:p>
          <a:pPr rtl="0"/>
          <a:r>
            <a:rPr lang="en-US" dirty="0">
              <a:latin typeface="Arial" panose="020B0604020202020204" pitchFamily="34" charset="0"/>
              <a:cs typeface="Arial" panose="020B0604020202020204" pitchFamily="34" charset="0"/>
            </a:rPr>
            <a:t>Ponto </a:t>
          </a:r>
          <a:r>
            <a:rPr lang="en-US" dirty="0" err="1">
              <a:latin typeface="Arial" panose="020B0604020202020204" pitchFamily="34" charset="0"/>
              <a:cs typeface="Arial" panose="020B0604020202020204" pitchFamily="34" charset="0"/>
            </a:rPr>
            <a:t>chave</a:t>
          </a:r>
          <a:r>
            <a:rPr lang="en-US" dirty="0">
              <a:latin typeface="Arial" panose="020B0604020202020204" pitchFamily="34" charset="0"/>
              <a:cs typeface="Arial" panose="020B0604020202020204" pitchFamily="34" charset="0"/>
            </a:rPr>
            <a:t> é o </a:t>
          </a:r>
          <a:r>
            <a:rPr lang="en-US" dirty="0" err="1">
              <a:latin typeface="Arial" panose="020B0604020202020204" pitchFamily="34" charset="0"/>
              <a:cs typeface="Arial" panose="020B0604020202020204" pitchFamily="34" charset="0"/>
            </a:rPr>
            <a:t>suporte</a:t>
          </a:r>
          <a:r>
            <a:rPr lang="en-US" dirty="0">
              <a:latin typeface="Arial" panose="020B0604020202020204" pitchFamily="34" charset="0"/>
              <a:cs typeface="Arial" panose="020B0604020202020204" pitchFamily="34" charset="0"/>
            </a:rPr>
            <a:t> a </a:t>
          </a:r>
          <a:r>
            <a:rPr lang="en-US" dirty="0">
              <a:latin typeface="Arial" panose="020B0604020202020204" pitchFamily="34" charset="0"/>
              <a:cs typeface="Arial" panose="020B0604020202020204" pitchFamily="34" charset="0"/>
              <a:hlinkClick xmlns:r="http://schemas.openxmlformats.org/officeDocument/2006/relationships" r:id="rId1"/>
            </a:rPr>
            <a:t>sparse file </a:t>
          </a:r>
          <a:r>
            <a:rPr lang="en-US" dirty="0">
              <a:latin typeface="Arial" panose="020B0604020202020204" pitchFamily="34" charset="0"/>
              <a:cs typeface="Arial" panose="020B0604020202020204" pitchFamily="34" charset="0"/>
            </a:rPr>
            <a:t>no Windows</a:t>
          </a:r>
        </a:p>
      </dgm:t>
    </dgm:pt>
    <dgm:pt modelId="{159347F7-D004-4BDC-BB9D-E7398D7FA6B2}" type="parTrans" cxnId="{0181604F-4FBE-42F6-915D-A985EC98DDA9}">
      <dgm:prSet/>
      <dgm:spPr/>
      <dgm:t>
        <a:bodyPr/>
        <a:lstStyle/>
        <a:p>
          <a:endParaRPr lang="en-US">
            <a:latin typeface="Arial" panose="020B0604020202020204" pitchFamily="34" charset="0"/>
            <a:cs typeface="Arial" panose="020B0604020202020204" pitchFamily="34" charset="0"/>
          </a:endParaRPr>
        </a:p>
      </dgm:t>
    </dgm:pt>
    <dgm:pt modelId="{54252D6E-3DCB-451C-A3F6-C50B8EEC395D}" type="sibTrans" cxnId="{0181604F-4FBE-42F6-915D-A985EC98DDA9}">
      <dgm:prSet/>
      <dgm:spPr/>
      <dgm:t>
        <a:bodyPr/>
        <a:lstStyle/>
        <a:p>
          <a:endParaRPr lang="en-US">
            <a:latin typeface="Arial" panose="020B0604020202020204" pitchFamily="34" charset="0"/>
            <a:cs typeface="Arial" panose="020B0604020202020204" pitchFamily="34" charset="0"/>
          </a:endParaRPr>
        </a:p>
      </dgm:t>
    </dgm:pt>
    <dgm:pt modelId="{9EE32131-29A8-4508-9028-7336EF9141DD}">
      <dgm:prSet/>
      <dgm:spPr/>
      <dgm:t>
        <a:bodyPr/>
        <a:lstStyle/>
        <a:p>
          <a:pPr rtl="0"/>
          <a:r>
            <a:rPr lang="en-US" dirty="0" err="1">
              <a:latin typeface="Arial" panose="020B0604020202020204" pitchFamily="34" charset="0"/>
              <a:cs typeface="Arial" panose="020B0604020202020204" pitchFamily="34" charset="0"/>
            </a:rPr>
            <a:t>Cria</a:t>
          </a:r>
          <a:r>
            <a:rPr lang="en-US" dirty="0">
              <a:latin typeface="Arial" panose="020B0604020202020204" pitchFamily="34" charset="0"/>
              <a:cs typeface="Arial" panose="020B0604020202020204" pitchFamily="34" charset="0"/>
            </a:rPr>
            <a:t> o </a:t>
          </a:r>
          <a:r>
            <a:rPr lang="en-US" dirty="0" err="1">
              <a:latin typeface="Arial" panose="020B0604020202020204" pitchFamily="34" charset="0"/>
              <a:cs typeface="Arial" panose="020B0604020202020204" pitchFamily="34" charset="0"/>
            </a:rPr>
            <a:t>arquivo</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como</a:t>
          </a:r>
          <a:r>
            <a:rPr lang="en-US" dirty="0">
              <a:latin typeface="Arial" panose="020B0604020202020204" pitchFamily="34" charset="0"/>
              <a:cs typeface="Arial" panose="020B0604020202020204" pitchFamily="34" charset="0"/>
            </a:rPr>
            <a:t> um </a:t>
          </a:r>
          <a:r>
            <a:rPr lang="en-US" dirty="0" err="1">
              <a:latin typeface="Arial" panose="020B0604020202020204" pitchFamily="34" charset="0"/>
              <a:cs typeface="Arial" panose="020B0604020202020204" pitchFamily="34" charset="0"/>
            </a:rPr>
            <a:t>arquivo</a:t>
          </a:r>
          <a:r>
            <a:rPr lang="en-US" dirty="0">
              <a:latin typeface="Arial" panose="020B0604020202020204" pitchFamily="34" charset="0"/>
              <a:cs typeface="Arial" panose="020B0604020202020204" pitchFamily="34" charset="0"/>
            </a:rPr>
            <a:t> de banco</a:t>
          </a:r>
        </a:p>
      </dgm:t>
    </dgm:pt>
    <dgm:pt modelId="{07FD63E6-7AA0-488C-97D4-98572C090DAC}" type="parTrans" cxnId="{2449D929-4BFD-4C90-AE53-C582487C529B}">
      <dgm:prSet/>
      <dgm:spPr/>
      <dgm:t>
        <a:bodyPr/>
        <a:lstStyle/>
        <a:p>
          <a:endParaRPr lang="en-US">
            <a:latin typeface="Arial" panose="020B0604020202020204" pitchFamily="34" charset="0"/>
            <a:cs typeface="Arial" panose="020B0604020202020204" pitchFamily="34" charset="0"/>
          </a:endParaRPr>
        </a:p>
      </dgm:t>
    </dgm:pt>
    <dgm:pt modelId="{46332443-51B6-4E9F-8A9A-5D0309A59FDA}" type="sibTrans" cxnId="{2449D929-4BFD-4C90-AE53-C582487C529B}">
      <dgm:prSet/>
      <dgm:spPr/>
      <dgm:t>
        <a:bodyPr/>
        <a:lstStyle/>
        <a:p>
          <a:endParaRPr lang="en-US">
            <a:latin typeface="Arial" panose="020B0604020202020204" pitchFamily="34" charset="0"/>
            <a:cs typeface="Arial" panose="020B0604020202020204" pitchFamily="34" charset="0"/>
          </a:endParaRPr>
        </a:p>
      </dgm:t>
    </dgm:pt>
    <dgm:pt modelId="{6CD471C6-84A9-49C5-BAB0-4CB943EA7B7F}">
      <dgm:prSet/>
      <dgm:spPr/>
      <dgm:t>
        <a:bodyPr/>
        <a:lstStyle/>
        <a:p>
          <a:pPr rtl="0"/>
          <a:r>
            <a:rPr lang="en-US" dirty="0" err="1">
              <a:latin typeface="Arial" panose="020B0604020202020204" pitchFamily="34" charset="0"/>
              <a:cs typeface="Arial" panose="020B0604020202020204" pitchFamily="34" charset="0"/>
            </a:rPr>
            <a:t>Usa</a:t>
          </a:r>
          <a:r>
            <a:rPr lang="en-US" dirty="0">
              <a:latin typeface="Arial" panose="020B0604020202020204" pitchFamily="34" charset="0"/>
              <a:cs typeface="Arial" panose="020B0604020202020204" pitchFamily="34" charset="0"/>
            </a:rPr>
            <a:t> Copy-On-Write </a:t>
          </a:r>
          <a:r>
            <a:rPr lang="en-US" dirty="0" err="1">
              <a:latin typeface="Arial" panose="020B0604020202020204" pitchFamily="34" charset="0"/>
              <a:cs typeface="Arial" panose="020B0604020202020204" pitchFamily="34" charset="0"/>
            </a:rPr>
            <a:t>pra</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manter</a:t>
          </a:r>
          <a:r>
            <a:rPr lang="en-US" dirty="0">
              <a:latin typeface="Arial" panose="020B0604020202020204" pitchFamily="34" charset="0"/>
              <a:cs typeface="Arial" panose="020B0604020202020204" pitchFamily="34" charset="0"/>
            </a:rPr>
            <a:t> o “snapshot”</a:t>
          </a:r>
        </a:p>
      </dgm:t>
    </dgm:pt>
    <dgm:pt modelId="{E321E55C-CE89-4289-B636-59825E925182}" type="parTrans" cxnId="{F3E01665-6BD1-4618-8FF8-6D139A7EF2E5}">
      <dgm:prSet/>
      <dgm:spPr/>
      <dgm:t>
        <a:bodyPr/>
        <a:lstStyle/>
        <a:p>
          <a:endParaRPr lang="en-US">
            <a:latin typeface="Arial" panose="020B0604020202020204" pitchFamily="34" charset="0"/>
            <a:cs typeface="Arial" panose="020B0604020202020204" pitchFamily="34" charset="0"/>
          </a:endParaRPr>
        </a:p>
      </dgm:t>
    </dgm:pt>
    <dgm:pt modelId="{6B9A729A-AEAB-42BC-BD4D-D2892E40151A}" type="sibTrans" cxnId="{F3E01665-6BD1-4618-8FF8-6D139A7EF2E5}">
      <dgm:prSet/>
      <dgm:spPr/>
      <dgm:t>
        <a:bodyPr/>
        <a:lstStyle/>
        <a:p>
          <a:endParaRPr lang="en-US">
            <a:latin typeface="Arial" panose="020B0604020202020204" pitchFamily="34" charset="0"/>
            <a:cs typeface="Arial" panose="020B0604020202020204" pitchFamily="34" charset="0"/>
          </a:endParaRPr>
        </a:p>
      </dgm:t>
    </dgm:pt>
    <dgm:pt modelId="{B1E28F59-F330-4281-80C6-09014E321C60}">
      <dgm:prSet custT="1"/>
      <dgm:spPr/>
      <dgm:t>
        <a:bodyPr/>
        <a:lstStyle/>
        <a:p>
          <a:pPr rtl="0"/>
          <a:r>
            <a:rPr lang="pt-BR" sz="2000" noProof="0" dirty="0">
              <a:latin typeface="Arial" panose="020B0604020202020204" pitchFamily="34" charset="0"/>
              <a:cs typeface="Arial" panose="020B0604020202020204" pitchFamily="34" charset="0"/>
            </a:rPr>
            <a:t>Antes da página ser modificada copia no arquivo de snapshot, ou seja, escreve primeiro no arquivo do snapshot, e depois no arquivo do banco...</a:t>
          </a:r>
        </a:p>
      </dgm:t>
    </dgm:pt>
    <dgm:pt modelId="{7F82EE0C-95FD-4097-8274-9FD35B37B30E}" type="parTrans" cxnId="{ACF62852-BF91-4F61-AEA5-AF36874FC405}">
      <dgm:prSet/>
      <dgm:spPr/>
      <dgm:t>
        <a:bodyPr/>
        <a:lstStyle/>
        <a:p>
          <a:endParaRPr lang="en-US">
            <a:latin typeface="Arial" panose="020B0604020202020204" pitchFamily="34" charset="0"/>
            <a:cs typeface="Arial" panose="020B0604020202020204" pitchFamily="34" charset="0"/>
          </a:endParaRPr>
        </a:p>
      </dgm:t>
    </dgm:pt>
    <dgm:pt modelId="{6442F8BA-39DF-46AA-A322-962C868A022F}" type="sibTrans" cxnId="{ACF62852-BF91-4F61-AEA5-AF36874FC405}">
      <dgm:prSet/>
      <dgm:spPr/>
      <dgm:t>
        <a:bodyPr/>
        <a:lstStyle/>
        <a:p>
          <a:endParaRPr lang="en-US">
            <a:latin typeface="Arial" panose="020B0604020202020204" pitchFamily="34" charset="0"/>
            <a:cs typeface="Arial" panose="020B0604020202020204" pitchFamily="34" charset="0"/>
          </a:endParaRPr>
        </a:p>
      </dgm:t>
    </dgm:pt>
    <dgm:pt modelId="{F00F80DF-8D10-49A3-9503-754B71AF2CFD}">
      <dgm:prSet custT="1"/>
      <dgm:spPr/>
      <dgm:t>
        <a:bodyPr/>
        <a:lstStyle/>
        <a:p>
          <a:pPr rtl="0"/>
          <a:r>
            <a:rPr lang="pt-BR" sz="2000" noProof="0" dirty="0">
              <a:latin typeface="Arial" panose="020B0604020202020204" pitchFamily="34" charset="0"/>
              <a:cs typeface="Arial" panose="020B0604020202020204" pitchFamily="34" charset="0"/>
            </a:rPr>
            <a:t>Talvez tenha que enviar um </a:t>
          </a:r>
          <a:r>
            <a:rPr lang="pt-BR" sz="2000" noProof="0" dirty="0" err="1">
              <a:latin typeface="Arial" panose="020B0604020202020204" pitchFamily="34" charset="0"/>
              <a:cs typeface="Arial" panose="020B0604020202020204" pitchFamily="34" charset="0"/>
            </a:rPr>
            <a:t>ReadFile</a:t>
          </a:r>
          <a:r>
            <a:rPr lang="pt-BR" sz="2000" noProof="0" dirty="0">
              <a:latin typeface="Arial" panose="020B0604020202020204" pitchFamily="34" charset="0"/>
              <a:cs typeface="Arial" panose="020B0604020202020204" pitchFamily="34" charset="0"/>
            </a:rPr>
            <a:t> de 8Kb pra verificar se a página está no arquivo, depois envia um WriteFile() de 8Kb pra fazer a cópia</a:t>
          </a:r>
        </a:p>
      </dgm:t>
    </dgm:pt>
    <dgm:pt modelId="{8E349C40-BB24-4008-8E90-9AE674F7B508}" type="parTrans" cxnId="{EF10F65F-3335-460D-BD3F-62DD978B9D99}">
      <dgm:prSet/>
      <dgm:spPr/>
      <dgm:t>
        <a:bodyPr/>
        <a:lstStyle/>
        <a:p>
          <a:endParaRPr lang="en-US">
            <a:latin typeface="Arial" panose="020B0604020202020204" pitchFamily="34" charset="0"/>
            <a:cs typeface="Arial" panose="020B0604020202020204" pitchFamily="34" charset="0"/>
          </a:endParaRPr>
        </a:p>
      </dgm:t>
    </dgm:pt>
    <dgm:pt modelId="{2EE2B1A8-9A6F-422E-A6D3-622AC629C947}" type="sibTrans" cxnId="{EF10F65F-3335-460D-BD3F-62DD978B9D99}">
      <dgm:prSet/>
      <dgm:spPr/>
      <dgm:t>
        <a:bodyPr/>
        <a:lstStyle/>
        <a:p>
          <a:endParaRPr lang="en-US">
            <a:latin typeface="Arial" panose="020B0604020202020204" pitchFamily="34" charset="0"/>
            <a:cs typeface="Arial" panose="020B0604020202020204" pitchFamily="34" charset="0"/>
          </a:endParaRPr>
        </a:p>
      </dgm:t>
    </dgm:pt>
    <dgm:pt modelId="{93626CF6-E4F3-4F79-ACD9-BC1B1D8EBD81}">
      <dgm:prSet custT="1"/>
      <dgm:spPr/>
      <dgm:t>
        <a:bodyPr/>
        <a:lstStyle/>
        <a:p>
          <a:pPr rtl="0"/>
          <a:r>
            <a:rPr lang="pt-BR" sz="2000" noProof="0" dirty="0">
              <a:latin typeface="Arial" panose="020B0604020202020204" pitchFamily="34" charset="0"/>
              <a:cs typeface="Arial" panose="020B0604020202020204" pitchFamily="34" charset="0"/>
            </a:rPr>
            <a:t>SQL espera o I/O em modo </a:t>
          </a:r>
          <a:r>
            <a:rPr lang="pt-BR" sz="2000" noProof="0" dirty="0" err="1">
              <a:latin typeface="Arial" panose="020B0604020202020204" pitchFamily="34" charset="0"/>
              <a:cs typeface="Arial" panose="020B0604020202020204" pitchFamily="34" charset="0"/>
            </a:rPr>
            <a:t>preemptive</a:t>
          </a:r>
          <a:endParaRPr lang="pt-BR" sz="2000" noProof="0" dirty="0">
            <a:latin typeface="Arial" panose="020B0604020202020204" pitchFamily="34" charset="0"/>
            <a:cs typeface="Arial" panose="020B0604020202020204" pitchFamily="34" charset="0"/>
          </a:endParaRPr>
        </a:p>
      </dgm:t>
    </dgm:pt>
    <dgm:pt modelId="{35E8F836-3CF7-4127-A18F-294B3B0952D9}" type="parTrans" cxnId="{88B54E0C-DF01-48FA-AC91-9F0E6780A9EC}">
      <dgm:prSet/>
      <dgm:spPr/>
      <dgm:t>
        <a:bodyPr/>
        <a:lstStyle/>
        <a:p>
          <a:endParaRPr lang="en-US">
            <a:latin typeface="Arial" panose="020B0604020202020204" pitchFamily="34" charset="0"/>
            <a:cs typeface="Arial" panose="020B0604020202020204" pitchFamily="34" charset="0"/>
          </a:endParaRPr>
        </a:p>
      </dgm:t>
    </dgm:pt>
    <dgm:pt modelId="{F676239D-3090-4915-8867-2F12337E851A}" type="sibTrans" cxnId="{88B54E0C-DF01-48FA-AC91-9F0E6780A9EC}">
      <dgm:prSet/>
      <dgm:spPr/>
      <dgm:t>
        <a:bodyPr/>
        <a:lstStyle/>
        <a:p>
          <a:endParaRPr lang="en-US">
            <a:latin typeface="Arial" panose="020B0604020202020204" pitchFamily="34" charset="0"/>
            <a:cs typeface="Arial" panose="020B0604020202020204" pitchFamily="34" charset="0"/>
          </a:endParaRPr>
        </a:p>
      </dgm:t>
    </dgm:pt>
    <dgm:pt modelId="{A30F3B89-1315-4DC5-8B4A-44462684BD67}">
      <dgm:prSet/>
      <dgm:spPr/>
      <dgm:t>
        <a:bodyPr/>
        <a:lstStyle/>
        <a:p>
          <a:pPr rtl="0"/>
          <a:r>
            <a:rPr lang="en-US" dirty="0" err="1">
              <a:latin typeface="Arial" panose="020B0604020202020204" pitchFamily="34" charset="0"/>
              <a:cs typeface="Arial" panose="020B0604020202020204" pitchFamily="34" charset="0"/>
            </a:rPr>
            <a:t>Limitação</a:t>
          </a:r>
          <a:r>
            <a:rPr lang="en-US" dirty="0">
              <a:latin typeface="Arial" panose="020B0604020202020204" pitchFamily="34" charset="0"/>
              <a:cs typeface="Arial" panose="020B0604020202020204" pitchFamily="34" charset="0"/>
            </a:rPr>
            <a:t> de </a:t>
          </a:r>
          <a:r>
            <a:rPr lang="en-US" dirty="0" err="1">
              <a:latin typeface="Arial" panose="020B0604020202020204" pitchFamily="34" charset="0"/>
              <a:cs typeface="Arial" panose="020B0604020202020204" pitchFamily="34" charset="0"/>
            </a:rPr>
            <a:t>alterações</a:t>
          </a:r>
          <a:r>
            <a:rPr lang="en-US" dirty="0">
              <a:latin typeface="Arial" panose="020B0604020202020204" pitchFamily="34" charset="0"/>
              <a:cs typeface="Arial" panose="020B0604020202020204" pitchFamily="34" charset="0"/>
            </a:rPr>
            <a:t> em </a:t>
          </a:r>
          <a:r>
            <a:rPr lang="en-US" dirty="0" err="1">
              <a:latin typeface="Arial" panose="020B0604020202020204" pitchFamily="34" charset="0"/>
              <a:cs typeface="Arial" panose="020B0604020202020204" pitchFamily="34" charset="0"/>
            </a:rPr>
            <a:t>SparseFiles</a:t>
          </a:r>
          <a:endParaRPr lang="en-US" dirty="0">
            <a:latin typeface="Arial" panose="020B0604020202020204" pitchFamily="34" charset="0"/>
            <a:cs typeface="Arial" panose="020B0604020202020204" pitchFamily="34" charset="0"/>
          </a:endParaRPr>
        </a:p>
      </dgm:t>
    </dgm:pt>
    <dgm:pt modelId="{25508D39-FB14-488F-A591-2B51404D6F66}" type="parTrans" cxnId="{519FA5D7-CE36-4F79-84D0-576A20531524}">
      <dgm:prSet/>
      <dgm:spPr/>
      <dgm:t>
        <a:bodyPr/>
        <a:lstStyle/>
        <a:p>
          <a:endParaRPr lang="en-US">
            <a:latin typeface="Arial" panose="020B0604020202020204" pitchFamily="34" charset="0"/>
            <a:cs typeface="Arial" panose="020B0604020202020204" pitchFamily="34" charset="0"/>
          </a:endParaRPr>
        </a:p>
      </dgm:t>
    </dgm:pt>
    <dgm:pt modelId="{50A69714-08ED-4029-8AFA-E93E27AD8586}" type="sibTrans" cxnId="{519FA5D7-CE36-4F79-84D0-576A20531524}">
      <dgm:prSet/>
      <dgm:spPr/>
      <dgm:t>
        <a:bodyPr/>
        <a:lstStyle/>
        <a:p>
          <a:endParaRPr lang="en-US">
            <a:latin typeface="Arial" panose="020B0604020202020204" pitchFamily="34" charset="0"/>
            <a:cs typeface="Arial" panose="020B0604020202020204" pitchFamily="34" charset="0"/>
          </a:endParaRPr>
        </a:p>
      </dgm:t>
    </dgm:pt>
    <dgm:pt modelId="{51E75B0D-EBC1-451C-8CA4-1D86EDFE432A}">
      <dgm:prSet custT="1"/>
      <dgm:spPr/>
      <dgm:t>
        <a:bodyPr/>
        <a:lstStyle/>
        <a:p>
          <a:pPr rtl="0"/>
          <a:r>
            <a:rPr lang="en-US" sz="1800" dirty="0">
              <a:latin typeface="Arial" panose="020B0604020202020204" pitchFamily="34" charset="0"/>
              <a:cs typeface="Arial" panose="020B0604020202020204" pitchFamily="34" charset="0"/>
            </a:rPr>
            <a:t>OS Error 665 </a:t>
          </a:r>
          <a:r>
            <a:rPr lang="en-US" sz="1800" dirty="0" err="1">
              <a:latin typeface="Arial" panose="020B0604020202020204" pitchFamily="34" charset="0"/>
              <a:cs typeface="Arial" panose="020B0604020202020204" pitchFamily="34" charset="0"/>
            </a:rPr>
            <a:t>ou</a:t>
          </a:r>
          <a:r>
            <a:rPr lang="en-US" sz="1800" dirty="0">
              <a:latin typeface="Arial" panose="020B0604020202020204" pitchFamily="34" charset="0"/>
              <a:cs typeface="Arial" panose="020B0604020202020204" pitchFamily="34" charset="0"/>
            </a:rPr>
            <a:t> 1450</a:t>
          </a:r>
        </a:p>
      </dgm:t>
    </dgm:pt>
    <dgm:pt modelId="{6C9856E0-A34B-4345-BA20-0E13C71E7F0D}" type="parTrans" cxnId="{68691384-3B5A-4121-A4E0-76E8F72D1D97}">
      <dgm:prSet/>
      <dgm:spPr/>
      <dgm:t>
        <a:bodyPr/>
        <a:lstStyle/>
        <a:p>
          <a:endParaRPr lang="en-US">
            <a:latin typeface="Arial" panose="020B0604020202020204" pitchFamily="34" charset="0"/>
            <a:cs typeface="Arial" panose="020B0604020202020204" pitchFamily="34" charset="0"/>
          </a:endParaRPr>
        </a:p>
      </dgm:t>
    </dgm:pt>
    <dgm:pt modelId="{1D069127-CDC1-4316-86A0-EFD62F856334}" type="sibTrans" cxnId="{68691384-3B5A-4121-A4E0-76E8F72D1D97}">
      <dgm:prSet/>
      <dgm:spPr/>
      <dgm:t>
        <a:bodyPr/>
        <a:lstStyle/>
        <a:p>
          <a:endParaRPr lang="en-US">
            <a:latin typeface="Arial" panose="020B0604020202020204" pitchFamily="34" charset="0"/>
            <a:cs typeface="Arial" panose="020B0604020202020204" pitchFamily="34" charset="0"/>
          </a:endParaRPr>
        </a:p>
      </dgm:t>
    </dgm:pt>
    <dgm:pt modelId="{BBE5AABB-F6BF-47AA-AFCD-FEFE3625C017}">
      <dgm:prSet custT="1"/>
      <dgm:spPr/>
      <dgm:t>
        <a:bodyPr/>
        <a:lstStyle/>
        <a:p>
          <a:r>
            <a:rPr lang="pt-BR" sz="1800" dirty="0">
              <a:latin typeface="Arial" panose="020B0604020202020204" pitchFamily="34" charset="0"/>
              <a:cs typeface="Arial" panose="020B0604020202020204" pitchFamily="34" charset="0"/>
            </a:rPr>
            <a:t>Formatar disco com </a:t>
          </a:r>
          <a:r>
            <a:rPr lang="pt-BR" sz="1800" dirty="0" err="1">
              <a:latin typeface="Arial" panose="020B0604020202020204" pitchFamily="34" charset="0"/>
              <a:cs typeface="Arial" panose="020B0604020202020204" pitchFamily="34" charset="0"/>
            </a:rPr>
            <a:t>UseLargeFRS</a:t>
          </a:r>
          <a:r>
            <a:rPr lang="pt-BR" sz="1800" dirty="0">
              <a:latin typeface="Arial" panose="020B0604020202020204" pitchFamily="34" charset="0"/>
              <a:cs typeface="Arial" panose="020B0604020202020204" pitchFamily="34" charset="0"/>
            </a:rPr>
            <a:t> pra evitar esse problema</a:t>
          </a:r>
          <a:endParaRPr lang="en-US" sz="1800" dirty="0">
            <a:latin typeface="Arial" panose="020B0604020202020204" pitchFamily="34" charset="0"/>
            <a:cs typeface="Arial" panose="020B0604020202020204" pitchFamily="34" charset="0"/>
          </a:endParaRPr>
        </a:p>
      </dgm:t>
    </dgm:pt>
    <dgm:pt modelId="{F8E37651-9CAF-4B81-82D4-69A1B1425B70}" type="parTrans" cxnId="{8B04F63B-F2A0-406C-A0E3-6C92427EE965}">
      <dgm:prSet/>
      <dgm:spPr/>
      <dgm:t>
        <a:bodyPr/>
        <a:lstStyle/>
        <a:p>
          <a:endParaRPr lang="pt-BR">
            <a:latin typeface="Arial" panose="020B0604020202020204" pitchFamily="34" charset="0"/>
            <a:cs typeface="Arial" panose="020B0604020202020204" pitchFamily="34" charset="0"/>
          </a:endParaRPr>
        </a:p>
      </dgm:t>
    </dgm:pt>
    <dgm:pt modelId="{8C2A064F-D24E-4A7D-8F41-8AF0DD2B9604}" type="sibTrans" cxnId="{8B04F63B-F2A0-406C-A0E3-6C92427EE965}">
      <dgm:prSet/>
      <dgm:spPr/>
      <dgm:t>
        <a:bodyPr/>
        <a:lstStyle/>
        <a:p>
          <a:endParaRPr lang="pt-BR">
            <a:latin typeface="Arial" panose="020B0604020202020204" pitchFamily="34" charset="0"/>
            <a:cs typeface="Arial" panose="020B0604020202020204" pitchFamily="34" charset="0"/>
          </a:endParaRPr>
        </a:p>
      </dgm:t>
    </dgm:pt>
    <dgm:pt modelId="{D7DCF15E-BB75-401F-AD16-F1E9286E3817}" type="pres">
      <dgm:prSet presAssocID="{BB6C7B77-979D-4F52-BA81-55844B1238DB}" presName="linear" presStyleCnt="0">
        <dgm:presLayoutVars>
          <dgm:animLvl val="lvl"/>
          <dgm:resizeHandles val="exact"/>
        </dgm:presLayoutVars>
      </dgm:prSet>
      <dgm:spPr/>
    </dgm:pt>
    <dgm:pt modelId="{2ADD8376-13B6-4378-8442-A3A56DAA66B4}" type="pres">
      <dgm:prSet presAssocID="{564590C8-3FE2-4574-8B39-37276436D235}" presName="parentText" presStyleLbl="node1" presStyleIdx="0" presStyleCnt="4">
        <dgm:presLayoutVars>
          <dgm:chMax val="0"/>
          <dgm:bulletEnabled val="1"/>
        </dgm:presLayoutVars>
      </dgm:prSet>
      <dgm:spPr/>
    </dgm:pt>
    <dgm:pt modelId="{6C5A3DAD-03EE-49E0-950A-D1C5B49076AE}" type="pres">
      <dgm:prSet presAssocID="{54252D6E-3DCB-451C-A3F6-C50B8EEC395D}" presName="spacer" presStyleCnt="0"/>
      <dgm:spPr/>
    </dgm:pt>
    <dgm:pt modelId="{2B9992C7-4E97-481F-AC35-A040DD18E348}" type="pres">
      <dgm:prSet presAssocID="{9EE32131-29A8-4508-9028-7336EF9141DD}" presName="parentText" presStyleLbl="node1" presStyleIdx="1" presStyleCnt="4">
        <dgm:presLayoutVars>
          <dgm:chMax val="0"/>
          <dgm:bulletEnabled val="1"/>
        </dgm:presLayoutVars>
      </dgm:prSet>
      <dgm:spPr/>
    </dgm:pt>
    <dgm:pt modelId="{AFE804CB-9A0C-4CF1-9AC6-EBE5A6974F7C}" type="pres">
      <dgm:prSet presAssocID="{46332443-51B6-4E9F-8A9A-5D0309A59FDA}" presName="spacer" presStyleCnt="0"/>
      <dgm:spPr/>
    </dgm:pt>
    <dgm:pt modelId="{C00DDC92-6766-42C8-A317-296E13A215F0}" type="pres">
      <dgm:prSet presAssocID="{6CD471C6-84A9-49C5-BAB0-4CB943EA7B7F}" presName="parentText" presStyleLbl="node1" presStyleIdx="2" presStyleCnt="4">
        <dgm:presLayoutVars>
          <dgm:chMax val="0"/>
          <dgm:bulletEnabled val="1"/>
        </dgm:presLayoutVars>
      </dgm:prSet>
      <dgm:spPr/>
    </dgm:pt>
    <dgm:pt modelId="{41D8AAEC-BE3E-4705-B07E-DB6479B6093A}" type="pres">
      <dgm:prSet presAssocID="{6CD471C6-84A9-49C5-BAB0-4CB943EA7B7F}" presName="childText" presStyleLbl="revTx" presStyleIdx="0" presStyleCnt="2">
        <dgm:presLayoutVars>
          <dgm:bulletEnabled val="1"/>
        </dgm:presLayoutVars>
      </dgm:prSet>
      <dgm:spPr/>
    </dgm:pt>
    <dgm:pt modelId="{53F87E5A-3DE8-45BA-BCE3-A2FB9E45A2B2}" type="pres">
      <dgm:prSet presAssocID="{A30F3B89-1315-4DC5-8B4A-44462684BD67}" presName="parentText" presStyleLbl="node1" presStyleIdx="3" presStyleCnt="4">
        <dgm:presLayoutVars>
          <dgm:chMax val="0"/>
          <dgm:bulletEnabled val="1"/>
        </dgm:presLayoutVars>
      </dgm:prSet>
      <dgm:spPr/>
    </dgm:pt>
    <dgm:pt modelId="{CDEC3414-59F4-461A-B6F2-C575E26BB017}" type="pres">
      <dgm:prSet presAssocID="{A30F3B89-1315-4DC5-8B4A-44462684BD67}" presName="childText" presStyleLbl="revTx" presStyleIdx="1" presStyleCnt="2">
        <dgm:presLayoutVars>
          <dgm:bulletEnabled val="1"/>
        </dgm:presLayoutVars>
      </dgm:prSet>
      <dgm:spPr/>
    </dgm:pt>
  </dgm:ptLst>
  <dgm:cxnLst>
    <dgm:cxn modelId="{75D6D401-E1B4-4FC0-8985-39696C72E8DF}" type="presOf" srcId="{BBE5AABB-F6BF-47AA-AFCD-FEFE3625C017}" destId="{CDEC3414-59F4-461A-B6F2-C575E26BB017}" srcOrd="0" destOrd="1" presId="urn:microsoft.com/office/officeart/2005/8/layout/vList2"/>
    <dgm:cxn modelId="{88B54E0C-DF01-48FA-AC91-9F0E6780A9EC}" srcId="{6CD471C6-84A9-49C5-BAB0-4CB943EA7B7F}" destId="{93626CF6-E4F3-4F79-ACD9-BC1B1D8EBD81}" srcOrd="2" destOrd="0" parTransId="{35E8F836-3CF7-4127-A18F-294B3B0952D9}" sibTransId="{F676239D-3090-4915-8867-2F12337E851A}"/>
    <dgm:cxn modelId="{041F0315-A42F-48FE-8943-9D10CFA63F39}" type="presOf" srcId="{B1E28F59-F330-4281-80C6-09014E321C60}" destId="{41D8AAEC-BE3E-4705-B07E-DB6479B6093A}" srcOrd="0" destOrd="0" presId="urn:microsoft.com/office/officeart/2005/8/layout/vList2"/>
    <dgm:cxn modelId="{2449D929-4BFD-4C90-AE53-C582487C529B}" srcId="{BB6C7B77-979D-4F52-BA81-55844B1238DB}" destId="{9EE32131-29A8-4508-9028-7336EF9141DD}" srcOrd="1" destOrd="0" parTransId="{07FD63E6-7AA0-488C-97D4-98572C090DAC}" sibTransId="{46332443-51B6-4E9F-8A9A-5D0309A59FDA}"/>
    <dgm:cxn modelId="{347DB32A-E781-4A41-BB34-6E607D374B19}" type="presOf" srcId="{564590C8-3FE2-4574-8B39-37276436D235}" destId="{2ADD8376-13B6-4378-8442-A3A56DAA66B4}" srcOrd="0" destOrd="0" presId="urn:microsoft.com/office/officeart/2005/8/layout/vList2"/>
    <dgm:cxn modelId="{8B04F63B-F2A0-406C-A0E3-6C92427EE965}" srcId="{A30F3B89-1315-4DC5-8B4A-44462684BD67}" destId="{BBE5AABB-F6BF-47AA-AFCD-FEFE3625C017}" srcOrd="1" destOrd="0" parTransId="{F8E37651-9CAF-4B81-82D4-69A1B1425B70}" sibTransId="{8C2A064F-D24E-4A7D-8F41-8AF0DD2B9604}"/>
    <dgm:cxn modelId="{EF10F65F-3335-460D-BD3F-62DD978B9D99}" srcId="{6CD471C6-84A9-49C5-BAB0-4CB943EA7B7F}" destId="{F00F80DF-8D10-49A3-9503-754B71AF2CFD}" srcOrd="1" destOrd="0" parTransId="{8E349C40-BB24-4008-8E90-9AE674F7B508}" sibTransId="{2EE2B1A8-9A6F-422E-A6D3-622AC629C947}"/>
    <dgm:cxn modelId="{F3E01665-6BD1-4618-8FF8-6D139A7EF2E5}" srcId="{BB6C7B77-979D-4F52-BA81-55844B1238DB}" destId="{6CD471C6-84A9-49C5-BAB0-4CB943EA7B7F}" srcOrd="2" destOrd="0" parTransId="{E321E55C-CE89-4289-B636-59825E925182}" sibTransId="{6B9A729A-AEAB-42BC-BD4D-D2892E40151A}"/>
    <dgm:cxn modelId="{0181604F-4FBE-42F6-915D-A985EC98DDA9}" srcId="{BB6C7B77-979D-4F52-BA81-55844B1238DB}" destId="{564590C8-3FE2-4574-8B39-37276436D235}" srcOrd="0" destOrd="0" parTransId="{159347F7-D004-4BDC-BB9D-E7398D7FA6B2}" sibTransId="{54252D6E-3DCB-451C-A3F6-C50B8EEC395D}"/>
    <dgm:cxn modelId="{ACF62852-BF91-4F61-AEA5-AF36874FC405}" srcId="{6CD471C6-84A9-49C5-BAB0-4CB943EA7B7F}" destId="{B1E28F59-F330-4281-80C6-09014E321C60}" srcOrd="0" destOrd="0" parTransId="{7F82EE0C-95FD-4097-8274-9FD35B37B30E}" sibTransId="{6442F8BA-39DF-46AA-A322-962C868A022F}"/>
    <dgm:cxn modelId="{2268BD78-6978-47FE-ABB5-2B79E31ACB83}" type="presOf" srcId="{F00F80DF-8D10-49A3-9503-754B71AF2CFD}" destId="{41D8AAEC-BE3E-4705-B07E-DB6479B6093A}" srcOrd="0" destOrd="1" presId="urn:microsoft.com/office/officeart/2005/8/layout/vList2"/>
    <dgm:cxn modelId="{68691384-3B5A-4121-A4E0-76E8F72D1D97}" srcId="{A30F3B89-1315-4DC5-8B4A-44462684BD67}" destId="{51E75B0D-EBC1-451C-8CA4-1D86EDFE432A}" srcOrd="0" destOrd="0" parTransId="{6C9856E0-A34B-4345-BA20-0E13C71E7F0D}" sibTransId="{1D069127-CDC1-4316-86A0-EFD62F856334}"/>
    <dgm:cxn modelId="{0A5AD4AD-9A2C-4410-9DC9-B0000D1369B5}" type="presOf" srcId="{BB6C7B77-979D-4F52-BA81-55844B1238DB}" destId="{D7DCF15E-BB75-401F-AD16-F1E9286E3817}" srcOrd="0" destOrd="0" presId="urn:microsoft.com/office/officeart/2005/8/layout/vList2"/>
    <dgm:cxn modelId="{30C239BE-5D4E-4D5F-BABF-12C7BD69F791}" type="presOf" srcId="{6CD471C6-84A9-49C5-BAB0-4CB943EA7B7F}" destId="{C00DDC92-6766-42C8-A317-296E13A215F0}" srcOrd="0" destOrd="0" presId="urn:microsoft.com/office/officeart/2005/8/layout/vList2"/>
    <dgm:cxn modelId="{4CD9D2C2-E21A-40C1-8101-130984D1ADFE}" type="presOf" srcId="{93626CF6-E4F3-4F79-ACD9-BC1B1D8EBD81}" destId="{41D8AAEC-BE3E-4705-B07E-DB6479B6093A}" srcOrd="0" destOrd="2" presId="urn:microsoft.com/office/officeart/2005/8/layout/vList2"/>
    <dgm:cxn modelId="{519FA5D7-CE36-4F79-84D0-576A20531524}" srcId="{BB6C7B77-979D-4F52-BA81-55844B1238DB}" destId="{A30F3B89-1315-4DC5-8B4A-44462684BD67}" srcOrd="3" destOrd="0" parTransId="{25508D39-FB14-488F-A591-2B51404D6F66}" sibTransId="{50A69714-08ED-4029-8AFA-E93E27AD8586}"/>
    <dgm:cxn modelId="{C7D467EC-FF3A-4F78-99AC-6B1066D54BCD}" type="presOf" srcId="{51E75B0D-EBC1-451C-8CA4-1D86EDFE432A}" destId="{CDEC3414-59F4-461A-B6F2-C575E26BB017}" srcOrd="0" destOrd="0" presId="urn:microsoft.com/office/officeart/2005/8/layout/vList2"/>
    <dgm:cxn modelId="{A921D5F3-EB86-46DF-8E04-6883E5B77746}" type="presOf" srcId="{A30F3B89-1315-4DC5-8B4A-44462684BD67}" destId="{53F87E5A-3DE8-45BA-BCE3-A2FB9E45A2B2}" srcOrd="0" destOrd="0" presId="urn:microsoft.com/office/officeart/2005/8/layout/vList2"/>
    <dgm:cxn modelId="{B5D5FDFD-D75B-4110-A47E-1A6986204684}" type="presOf" srcId="{9EE32131-29A8-4508-9028-7336EF9141DD}" destId="{2B9992C7-4E97-481F-AC35-A040DD18E348}" srcOrd="0" destOrd="0" presId="urn:microsoft.com/office/officeart/2005/8/layout/vList2"/>
    <dgm:cxn modelId="{DB940F0F-9BFF-4AD6-B03D-51613FFA2C41}" type="presParOf" srcId="{D7DCF15E-BB75-401F-AD16-F1E9286E3817}" destId="{2ADD8376-13B6-4378-8442-A3A56DAA66B4}" srcOrd="0" destOrd="0" presId="urn:microsoft.com/office/officeart/2005/8/layout/vList2"/>
    <dgm:cxn modelId="{15FCEA88-9316-481D-B10F-0C6D77FA2488}" type="presParOf" srcId="{D7DCF15E-BB75-401F-AD16-F1E9286E3817}" destId="{6C5A3DAD-03EE-49E0-950A-D1C5B49076AE}" srcOrd="1" destOrd="0" presId="urn:microsoft.com/office/officeart/2005/8/layout/vList2"/>
    <dgm:cxn modelId="{AB8F7AF1-3761-4E6B-A8F4-E97B7E72289A}" type="presParOf" srcId="{D7DCF15E-BB75-401F-AD16-F1E9286E3817}" destId="{2B9992C7-4E97-481F-AC35-A040DD18E348}" srcOrd="2" destOrd="0" presId="urn:microsoft.com/office/officeart/2005/8/layout/vList2"/>
    <dgm:cxn modelId="{BDE079D5-5A2E-49ED-BF73-18F22DDCB63F}" type="presParOf" srcId="{D7DCF15E-BB75-401F-AD16-F1E9286E3817}" destId="{AFE804CB-9A0C-4CF1-9AC6-EBE5A6974F7C}" srcOrd="3" destOrd="0" presId="urn:microsoft.com/office/officeart/2005/8/layout/vList2"/>
    <dgm:cxn modelId="{75AE535A-BB9E-426F-ACD7-A338FFF313D1}" type="presParOf" srcId="{D7DCF15E-BB75-401F-AD16-F1E9286E3817}" destId="{C00DDC92-6766-42C8-A317-296E13A215F0}" srcOrd="4" destOrd="0" presId="urn:microsoft.com/office/officeart/2005/8/layout/vList2"/>
    <dgm:cxn modelId="{9687C391-2991-40E8-B79E-5DE530DC0E2A}" type="presParOf" srcId="{D7DCF15E-BB75-401F-AD16-F1E9286E3817}" destId="{41D8AAEC-BE3E-4705-B07E-DB6479B6093A}" srcOrd="5" destOrd="0" presId="urn:microsoft.com/office/officeart/2005/8/layout/vList2"/>
    <dgm:cxn modelId="{619A6866-F76B-49EE-BABB-D3F7BAB434A6}" type="presParOf" srcId="{D7DCF15E-BB75-401F-AD16-F1E9286E3817}" destId="{53F87E5A-3DE8-45BA-BCE3-A2FB9E45A2B2}" srcOrd="6" destOrd="0" presId="urn:microsoft.com/office/officeart/2005/8/layout/vList2"/>
    <dgm:cxn modelId="{6CABA66E-38B4-4445-B882-DED611460000}" type="presParOf" srcId="{D7DCF15E-BB75-401F-AD16-F1E9286E3817}" destId="{CDEC3414-59F4-461A-B6F2-C575E26BB017}" srcOrd="7"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9.xml><?xml version="1.0" encoding="utf-8"?>
<dgm:dataModel xmlns:dgm="http://schemas.openxmlformats.org/drawingml/2006/diagram" xmlns:a="http://schemas.openxmlformats.org/drawingml/2006/main">
  <dgm:ptLst>
    <dgm:pt modelId="{7FE6CE2B-5356-4A18-8CBF-07ECEB1B530D}"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pt-BR"/>
        </a:p>
      </dgm:t>
    </dgm:pt>
    <dgm:pt modelId="{38B284F0-150D-40BF-AFC8-4B0DB13F8E5B}">
      <dgm:prSet/>
      <dgm:spPr/>
      <dgm:t>
        <a:bodyPr/>
        <a:lstStyle/>
        <a:p>
          <a:r>
            <a:rPr lang="pt-BR" dirty="0">
              <a:latin typeface="Arial" panose="020B0604020202020204" pitchFamily="34" charset="0"/>
              <a:cs typeface="Arial" panose="020B0604020202020204" pitchFamily="34" charset="0"/>
            </a:rPr>
            <a:t>Processo </a:t>
          </a:r>
          <a:r>
            <a:rPr lang="pt-BR" b="1" i="1" dirty="0">
              <a:latin typeface="Arial" panose="020B0604020202020204" pitchFamily="34" charset="0"/>
              <a:cs typeface="Arial" panose="020B0604020202020204" pitchFamily="34" charset="0"/>
            </a:rPr>
            <a:t>single-</a:t>
          </a:r>
          <a:r>
            <a:rPr lang="pt-BR" b="1" i="1" dirty="0" err="1">
              <a:latin typeface="Arial" panose="020B0604020202020204" pitchFamily="34" charset="0"/>
              <a:cs typeface="Arial" panose="020B0604020202020204" pitchFamily="34" charset="0"/>
            </a:rPr>
            <a:t>threaded</a:t>
          </a:r>
          <a:r>
            <a:rPr lang="pt-BR" dirty="0">
              <a:latin typeface="Arial" panose="020B0604020202020204" pitchFamily="34" charset="0"/>
              <a:cs typeface="Arial" panose="020B0604020202020204" pitchFamily="34" charset="0"/>
            </a:rPr>
            <a:t> que roda em background no SQL e apaga registros marcados como removidos em uma página.</a:t>
          </a:r>
        </a:p>
      </dgm:t>
    </dgm:pt>
    <dgm:pt modelId="{BED294F9-4BB8-419A-B6F1-9D121EA63FE9}" type="parTrans" cxnId="{DDD947F4-CB1D-4898-8F9D-F54FEEA532CC}">
      <dgm:prSet/>
      <dgm:spPr/>
      <dgm:t>
        <a:bodyPr/>
        <a:lstStyle/>
        <a:p>
          <a:endParaRPr lang="pt-BR">
            <a:latin typeface="Arial" panose="020B0604020202020204" pitchFamily="34" charset="0"/>
            <a:cs typeface="Arial" panose="020B0604020202020204" pitchFamily="34" charset="0"/>
          </a:endParaRPr>
        </a:p>
      </dgm:t>
    </dgm:pt>
    <dgm:pt modelId="{696C6809-97B8-4699-94C5-38CBBCED0C8F}" type="sibTrans" cxnId="{DDD947F4-CB1D-4898-8F9D-F54FEEA532CC}">
      <dgm:prSet/>
      <dgm:spPr/>
      <dgm:t>
        <a:bodyPr/>
        <a:lstStyle/>
        <a:p>
          <a:endParaRPr lang="pt-BR">
            <a:latin typeface="Arial" panose="020B0604020202020204" pitchFamily="34" charset="0"/>
            <a:cs typeface="Arial" panose="020B0604020202020204" pitchFamily="34" charset="0"/>
          </a:endParaRPr>
        </a:p>
      </dgm:t>
    </dgm:pt>
    <dgm:pt modelId="{D10AF3A5-B110-404F-B3D3-E34DA3BC15C6}">
      <dgm:prSet/>
      <dgm:spPr/>
      <dgm:t>
        <a:bodyPr/>
        <a:lstStyle/>
        <a:p>
          <a:r>
            <a:rPr lang="pt-BR" dirty="0">
              <a:latin typeface="Arial" panose="020B0604020202020204" pitchFamily="34" charset="0"/>
              <a:cs typeface="Arial" panose="020B0604020202020204" pitchFamily="34" charset="0"/>
            </a:rPr>
            <a:t>Normalmente não é problema</a:t>
          </a:r>
        </a:p>
      </dgm:t>
    </dgm:pt>
    <dgm:pt modelId="{AA8CE6DE-6D62-4906-A63A-324FDE8AFA55}" type="parTrans" cxnId="{DDE82140-BFF5-44FC-8417-01DB04FA31D8}">
      <dgm:prSet/>
      <dgm:spPr/>
      <dgm:t>
        <a:bodyPr/>
        <a:lstStyle/>
        <a:p>
          <a:endParaRPr lang="pt-BR">
            <a:latin typeface="Arial" panose="020B0604020202020204" pitchFamily="34" charset="0"/>
            <a:cs typeface="Arial" panose="020B0604020202020204" pitchFamily="34" charset="0"/>
          </a:endParaRPr>
        </a:p>
      </dgm:t>
    </dgm:pt>
    <dgm:pt modelId="{C381E1DE-9DC4-4600-97E5-59F72883FE18}" type="sibTrans" cxnId="{DDE82140-BFF5-44FC-8417-01DB04FA31D8}">
      <dgm:prSet/>
      <dgm:spPr/>
      <dgm:t>
        <a:bodyPr/>
        <a:lstStyle/>
        <a:p>
          <a:endParaRPr lang="pt-BR">
            <a:latin typeface="Arial" panose="020B0604020202020204" pitchFamily="34" charset="0"/>
            <a:cs typeface="Arial" panose="020B0604020202020204" pitchFamily="34" charset="0"/>
          </a:endParaRPr>
        </a:p>
      </dgm:t>
    </dgm:pt>
    <dgm:pt modelId="{097735F1-8B14-4A2F-ACCF-0116DF7A6D43}">
      <dgm:prSet/>
      <dgm:spPr/>
      <dgm:t>
        <a:bodyPr/>
        <a:lstStyle/>
        <a:p>
          <a:r>
            <a:rPr lang="en-US" dirty="0" err="1">
              <a:latin typeface="Arial" panose="020B0604020202020204" pitchFamily="34" charset="0"/>
              <a:cs typeface="Arial" panose="020B0604020202020204" pitchFamily="34" charset="0"/>
            </a:rPr>
            <a:t>Roda</a:t>
          </a:r>
          <a:r>
            <a:rPr lang="en-US" dirty="0">
              <a:latin typeface="Arial" panose="020B0604020202020204" pitchFamily="34" charset="0"/>
              <a:cs typeface="Arial" panose="020B0604020202020204" pitchFamily="34" charset="0"/>
            </a:rPr>
            <a:t> a </a:t>
          </a:r>
          <a:r>
            <a:rPr lang="en-US" dirty="0" err="1">
              <a:latin typeface="Arial" panose="020B0604020202020204" pitchFamily="34" charset="0"/>
              <a:cs typeface="Arial" panose="020B0604020202020204" pitchFamily="34" charset="0"/>
            </a:rPr>
            <a:t>cada</a:t>
          </a:r>
          <a:r>
            <a:rPr lang="en-US" dirty="0">
              <a:latin typeface="Arial" panose="020B0604020202020204" pitchFamily="34" charset="0"/>
              <a:cs typeface="Arial" panose="020B0604020202020204" pitchFamily="34" charset="0"/>
            </a:rPr>
            <a:t> 5 </a:t>
          </a:r>
          <a:r>
            <a:rPr lang="en-US" dirty="0" err="1">
              <a:latin typeface="Arial" panose="020B0604020202020204" pitchFamily="34" charset="0"/>
              <a:cs typeface="Arial" panose="020B0604020202020204" pitchFamily="34" charset="0"/>
            </a:rPr>
            <a:t>segundos</a:t>
          </a:r>
          <a:r>
            <a:rPr lang="en-US" dirty="0">
              <a:latin typeface="Arial" panose="020B0604020202020204" pitchFamily="34" charset="0"/>
              <a:cs typeface="Arial" panose="020B0604020202020204" pitchFamily="34" charset="0"/>
            </a:rPr>
            <a:t> no SQL2012+, e a </a:t>
          </a:r>
          <a:r>
            <a:rPr lang="en-US" dirty="0" err="1">
              <a:latin typeface="Arial" panose="020B0604020202020204" pitchFamily="34" charset="0"/>
              <a:cs typeface="Arial" panose="020B0604020202020204" pitchFamily="34" charset="0"/>
            </a:rPr>
            <a:t>cada</a:t>
          </a:r>
          <a:r>
            <a:rPr lang="en-US" dirty="0">
              <a:latin typeface="Arial" panose="020B0604020202020204" pitchFamily="34" charset="0"/>
              <a:cs typeface="Arial" panose="020B0604020202020204" pitchFamily="34" charset="0"/>
            </a:rPr>
            <a:t> 10 </a:t>
          </a:r>
          <a:r>
            <a:rPr lang="en-US" dirty="0" err="1">
              <a:latin typeface="Arial" panose="020B0604020202020204" pitchFamily="34" charset="0"/>
              <a:cs typeface="Arial" panose="020B0604020202020204" pitchFamily="34" charset="0"/>
            </a:rPr>
            <a:t>segundos</a:t>
          </a:r>
          <a:r>
            <a:rPr lang="en-US" dirty="0">
              <a:latin typeface="Arial" panose="020B0604020202020204" pitchFamily="34" charset="0"/>
              <a:cs typeface="Arial" panose="020B0604020202020204" pitchFamily="34" charset="0"/>
            </a:rPr>
            <a:t> no SQL2008/2008R2</a:t>
          </a:r>
          <a:endParaRPr lang="pt-BR" dirty="0">
            <a:latin typeface="Arial" panose="020B0604020202020204" pitchFamily="34" charset="0"/>
            <a:cs typeface="Arial" panose="020B0604020202020204" pitchFamily="34" charset="0"/>
          </a:endParaRPr>
        </a:p>
      </dgm:t>
    </dgm:pt>
    <dgm:pt modelId="{2BA8ECDA-E288-417A-8851-BBADB14FD260}" type="parTrans" cxnId="{29C3732F-CF28-4EC9-92D1-417906D8B32E}">
      <dgm:prSet/>
      <dgm:spPr/>
      <dgm:t>
        <a:bodyPr/>
        <a:lstStyle/>
        <a:p>
          <a:endParaRPr lang="pt-BR">
            <a:latin typeface="Arial" panose="020B0604020202020204" pitchFamily="34" charset="0"/>
            <a:cs typeface="Arial" panose="020B0604020202020204" pitchFamily="34" charset="0"/>
          </a:endParaRPr>
        </a:p>
      </dgm:t>
    </dgm:pt>
    <dgm:pt modelId="{90B26891-7DD4-4FA9-A076-054A25D95DC4}" type="sibTrans" cxnId="{29C3732F-CF28-4EC9-92D1-417906D8B32E}">
      <dgm:prSet/>
      <dgm:spPr/>
      <dgm:t>
        <a:bodyPr/>
        <a:lstStyle/>
        <a:p>
          <a:endParaRPr lang="pt-BR">
            <a:latin typeface="Arial" panose="020B0604020202020204" pitchFamily="34" charset="0"/>
            <a:cs typeface="Arial" panose="020B0604020202020204" pitchFamily="34" charset="0"/>
          </a:endParaRPr>
        </a:p>
      </dgm:t>
    </dgm:pt>
    <dgm:pt modelId="{2A8EDCFB-4D73-4C50-B7ED-032EFE52C4D1}">
      <dgm:prSet/>
      <dgm:spPr/>
      <dgm:t>
        <a:bodyPr/>
        <a:lstStyle/>
        <a:p>
          <a:r>
            <a:rPr lang="pt-BR" dirty="0">
              <a:latin typeface="Arial" panose="020B0604020202020204" pitchFamily="34" charset="0"/>
              <a:cs typeface="Arial" panose="020B0604020202020204" pitchFamily="34" charset="0"/>
            </a:rPr>
            <a:t>TF661 pode ser utilizado pra desabilitar a </a:t>
          </a:r>
          <a:r>
            <a:rPr lang="pt-BR" dirty="0" err="1">
              <a:latin typeface="Arial" panose="020B0604020202020204" pitchFamily="34" charset="0"/>
              <a:cs typeface="Arial" panose="020B0604020202020204" pitchFamily="34" charset="0"/>
            </a:rPr>
            <a:t>ghost</a:t>
          </a:r>
          <a:endParaRPr lang="pt-BR" dirty="0">
            <a:latin typeface="Arial" panose="020B0604020202020204" pitchFamily="34" charset="0"/>
            <a:cs typeface="Arial" panose="020B0604020202020204" pitchFamily="34" charset="0"/>
          </a:endParaRPr>
        </a:p>
      </dgm:t>
    </dgm:pt>
    <dgm:pt modelId="{7F886A21-5975-48E8-ACB6-A15BBC4A176D}" type="parTrans" cxnId="{BB875837-20EE-4E81-B239-65CDB17075D4}">
      <dgm:prSet/>
      <dgm:spPr/>
      <dgm:t>
        <a:bodyPr/>
        <a:lstStyle/>
        <a:p>
          <a:endParaRPr lang="pt-BR">
            <a:latin typeface="Arial" panose="020B0604020202020204" pitchFamily="34" charset="0"/>
            <a:cs typeface="Arial" panose="020B0604020202020204" pitchFamily="34" charset="0"/>
          </a:endParaRPr>
        </a:p>
      </dgm:t>
    </dgm:pt>
    <dgm:pt modelId="{C09D4F19-FC02-4EAB-A280-4F802B4FFBF8}" type="sibTrans" cxnId="{BB875837-20EE-4E81-B239-65CDB17075D4}">
      <dgm:prSet/>
      <dgm:spPr/>
      <dgm:t>
        <a:bodyPr/>
        <a:lstStyle/>
        <a:p>
          <a:endParaRPr lang="pt-BR">
            <a:latin typeface="Arial" panose="020B0604020202020204" pitchFamily="34" charset="0"/>
            <a:cs typeface="Arial" panose="020B0604020202020204" pitchFamily="34" charset="0"/>
          </a:endParaRPr>
        </a:p>
      </dgm:t>
    </dgm:pt>
    <dgm:pt modelId="{B8FDFE4C-03FD-42BD-8EA2-8E9A6C603289}">
      <dgm:prSet custT="1"/>
      <dgm:spPr/>
      <dgm:t>
        <a:bodyPr/>
        <a:lstStyle/>
        <a:p>
          <a:r>
            <a:rPr lang="pt-BR" sz="1600" dirty="0">
              <a:latin typeface="Arial" panose="020B0604020202020204" pitchFamily="34" charset="0"/>
              <a:cs typeface="Arial" panose="020B0604020202020204" pitchFamily="34" charset="0"/>
            </a:rPr>
            <a:t>Tarefa “GHOST CLEANUP” na </a:t>
          </a:r>
          <a:r>
            <a:rPr lang="pt-BR" sz="1600" dirty="0" err="1">
              <a:latin typeface="Arial" panose="020B0604020202020204" pitchFamily="34" charset="0"/>
              <a:cs typeface="Arial" panose="020B0604020202020204" pitchFamily="34" charset="0"/>
            </a:rPr>
            <a:t>sys.dm_exec_requests</a:t>
          </a:r>
          <a:endParaRPr lang="pt-BR" sz="1600" dirty="0">
            <a:latin typeface="Arial" panose="020B0604020202020204" pitchFamily="34" charset="0"/>
            <a:cs typeface="Arial" panose="020B0604020202020204" pitchFamily="34" charset="0"/>
          </a:endParaRPr>
        </a:p>
      </dgm:t>
    </dgm:pt>
    <dgm:pt modelId="{1B94E2DF-5DA3-47E9-9FEE-9A9B937D6278}" type="parTrans" cxnId="{6E12637D-4249-4B48-ACBF-54FD64732BA6}">
      <dgm:prSet/>
      <dgm:spPr/>
      <dgm:t>
        <a:bodyPr/>
        <a:lstStyle/>
        <a:p>
          <a:endParaRPr lang="pt-BR">
            <a:latin typeface="Arial" panose="020B0604020202020204" pitchFamily="34" charset="0"/>
            <a:cs typeface="Arial" panose="020B0604020202020204" pitchFamily="34" charset="0"/>
          </a:endParaRPr>
        </a:p>
      </dgm:t>
    </dgm:pt>
    <dgm:pt modelId="{4E95A9AE-DB3D-48CD-A30B-8BE1D301B4B9}" type="sibTrans" cxnId="{6E12637D-4249-4B48-ACBF-54FD64732BA6}">
      <dgm:prSet/>
      <dgm:spPr/>
      <dgm:t>
        <a:bodyPr/>
        <a:lstStyle/>
        <a:p>
          <a:endParaRPr lang="pt-BR">
            <a:latin typeface="Arial" panose="020B0604020202020204" pitchFamily="34" charset="0"/>
            <a:cs typeface="Arial" panose="020B0604020202020204" pitchFamily="34" charset="0"/>
          </a:endParaRPr>
        </a:p>
      </dgm:t>
    </dgm:pt>
    <dgm:pt modelId="{08B98D9F-5B89-4743-B4E1-8F29A448BBC7}">
      <dgm:prSet custT="1"/>
      <dgm:spPr/>
      <dgm:t>
        <a:bodyPr/>
        <a:lstStyle/>
        <a:p>
          <a:r>
            <a:rPr lang="pt-BR" sz="2000" dirty="0">
              <a:latin typeface="Arial" panose="020B0604020202020204" pitchFamily="34" charset="0"/>
              <a:cs typeface="Arial" panose="020B0604020202020204" pitchFamily="34" charset="0"/>
            </a:rPr>
            <a:t>Lê as páginas com base na PFS, procurando por registros marcados como </a:t>
          </a:r>
          <a:r>
            <a:rPr lang="pt-BR" sz="2000" dirty="0" err="1">
              <a:latin typeface="Arial" panose="020B0604020202020204" pitchFamily="34" charset="0"/>
              <a:cs typeface="Arial" panose="020B0604020202020204" pitchFamily="34" charset="0"/>
            </a:rPr>
            <a:t>ghost</a:t>
          </a:r>
          <a:endParaRPr lang="pt-BR" sz="2000" dirty="0">
            <a:latin typeface="Arial" panose="020B0604020202020204" pitchFamily="34" charset="0"/>
            <a:cs typeface="Arial" panose="020B0604020202020204" pitchFamily="34" charset="0"/>
          </a:endParaRPr>
        </a:p>
      </dgm:t>
    </dgm:pt>
    <dgm:pt modelId="{2B29E438-6C50-4368-9C5B-8A93126C96F0}" type="parTrans" cxnId="{B1078EA3-EFA3-45A9-BC98-FA70EF874083}">
      <dgm:prSet/>
      <dgm:spPr/>
      <dgm:t>
        <a:bodyPr/>
        <a:lstStyle/>
        <a:p>
          <a:endParaRPr lang="pt-BR">
            <a:latin typeface="Arial" panose="020B0604020202020204" pitchFamily="34" charset="0"/>
            <a:cs typeface="Arial" panose="020B0604020202020204" pitchFamily="34" charset="0"/>
          </a:endParaRPr>
        </a:p>
      </dgm:t>
    </dgm:pt>
    <dgm:pt modelId="{652DF37C-9DBF-4A54-B964-C0C36CA626E7}" type="sibTrans" cxnId="{B1078EA3-EFA3-45A9-BC98-FA70EF874083}">
      <dgm:prSet/>
      <dgm:spPr/>
      <dgm:t>
        <a:bodyPr/>
        <a:lstStyle/>
        <a:p>
          <a:endParaRPr lang="pt-BR">
            <a:latin typeface="Arial" panose="020B0604020202020204" pitchFamily="34" charset="0"/>
            <a:cs typeface="Arial" panose="020B0604020202020204" pitchFamily="34" charset="0"/>
          </a:endParaRPr>
        </a:p>
      </dgm:t>
    </dgm:pt>
    <dgm:pt modelId="{61C6BAD8-234C-4297-B832-E6CA940A03DF}">
      <dgm:prSet custT="1"/>
      <dgm:spPr/>
      <dgm:t>
        <a:bodyPr/>
        <a:lstStyle/>
        <a:p>
          <a:r>
            <a:rPr lang="pt-BR" sz="1600" b="0" i="0" dirty="0" err="1">
              <a:latin typeface="Arial" panose="020B0604020202020204" pitchFamily="34" charset="0"/>
              <a:cs typeface="Arial" panose="020B0604020202020204" pitchFamily="34" charset="0"/>
            </a:rPr>
            <a:t>m_ghostRecCnt</a:t>
          </a:r>
          <a:r>
            <a:rPr lang="pt-BR" sz="1600" b="0" i="0" dirty="0">
              <a:latin typeface="Arial" panose="020B0604020202020204" pitchFamily="34" charset="0"/>
              <a:cs typeface="Arial" panose="020B0604020202020204" pitchFamily="34" charset="0"/>
            </a:rPr>
            <a:t> no cabeçalho da página</a:t>
          </a:r>
          <a:endParaRPr lang="pt-BR" sz="1600" dirty="0">
            <a:latin typeface="Arial" panose="020B0604020202020204" pitchFamily="34" charset="0"/>
            <a:cs typeface="Arial" panose="020B0604020202020204" pitchFamily="34" charset="0"/>
          </a:endParaRPr>
        </a:p>
      </dgm:t>
    </dgm:pt>
    <dgm:pt modelId="{3D438735-CDB5-47E0-BDE8-39C5D82F1E44}" type="parTrans" cxnId="{6DB68BC5-90CB-4E6F-91A0-B8966B40A51C}">
      <dgm:prSet/>
      <dgm:spPr/>
      <dgm:t>
        <a:bodyPr/>
        <a:lstStyle/>
        <a:p>
          <a:endParaRPr lang="pt-BR">
            <a:latin typeface="Arial" panose="020B0604020202020204" pitchFamily="34" charset="0"/>
            <a:cs typeface="Arial" panose="020B0604020202020204" pitchFamily="34" charset="0"/>
          </a:endParaRPr>
        </a:p>
      </dgm:t>
    </dgm:pt>
    <dgm:pt modelId="{84E30212-12D1-43CD-BC0E-C5238EBD7CB6}" type="sibTrans" cxnId="{6DB68BC5-90CB-4E6F-91A0-B8966B40A51C}">
      <dgm:prSet/>
      <dgm:spPr/>
      <dgm:t>
        <a:bodyPr/>
        <a:lstStyle/>
        <a:p>
          <a:endParaRPr lang="pt-BR">
            <a:latin typeface="Arial" panose="020B0604020202020204" pitchFamily="34" charset="0"/>
            <a:cs typeface="Arial" panose="020B0604020202020204" pitchFamily="34" charset="0"/>
          </a:endParaRPr>
        </a:p>
      </dgm:t>
    </dgm:pt>
    <dgm:pt modelId="{7F1175BD-EB53-422A-A861-8A18D522D4DA}">
      <dgm:prSet/>
      <dgm:spPr/>
      <dgm:t>
        <a:bodyPr/>
        <a:lstStyle/>
        <a:p>
          <a:r>
            <a:rPr lang="pt-BR" dirty="0"/>
            <a:t>Monitorando</a:t>
          </a:r>
        </a:p>
      </dgm:t>
    </dgm:pt>
    <dgm:pt modelId="{6D07BE1E-0113-4F59-8D13-F9E11DE27F71}" type="parTrans" cxnId="{05BD1EE7-EF5D-4E43-9CD1-EE5D65C9E26A}">
      <dgm:prSet/>
      <dgm:spPr/>
      <dgm:t>
        <a:bodyPr/>
        <a:lstStyle/>
        <a:p>
          <a:endParaRPr lang="pt-BR"/>
        </a:p>
      </dgm:t>
    </dgm:pt>
    <dgm:pt modelId="{51E4F2B5-B7F7-47ED-BA95-5FA221804EF8}" type="sibTrans" cxnId="{05BD1EE7-EF5D-4E43-9CD1-EE5D65C9E26A}">
      <dgm:prSet/>
      <dgm:spPr/>
      <dgm:t>
        <a:bodyPr/>
        <a:lstStyle/>
        <a:p>
          <a:endParaRPr lang="pt-BR"/>
        </a:p>
      </dgm:t>
    </dgm:pt>
    <dgm:pt modelId="{D153720A-7F02-474C-9104-9D5199199350}">
      <dgm:prSet custT="1"/>
      <dgm:spPr/>
      <dgm:t>
        <a:bodyPr/>
        <a:lstStyle/>
        <a:p>
          <a:r>
            <a:rPr lang="en-US" sz="1600" dirty="0">
              <a:latin typeface="Arial" panose="020B0604020202020204" pitchFamily="34" charset="0"/>
              <a:cs typeface="Arial" panose="020B0604020202020204" pitchFamily="34" charset="0"/>
            </a:rPr>
            <a:t>DMF </a:t>
          </a:r>
          <a:r>
            <a:rPr lang="en-US" sz="1600" dirty="0" err="1">
              <a:latin typeface="Arial" panose="020B0604020202020204" pitchFamily="34" charset="0"/>
              <a:cs typeface="Arial" panose="020B0604020202020204" pitchFamily="34" charset="0"/>
            </a:rPr>
            <a:t>sys.dm_db_database_page_allocations</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coluna</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has_ghost_records</a:t>
          </a:r>
          <a:endParaRPr lang="pt-BR" sz="1600" dirty="0">
            <a:latin typeface="Arial" panose="020B0604020202020204" pitchFamily="34" charset="0"/>
            <a:cs typeface="Arial" panose="020B0604020202020204" pitchFamily="34" charset="0"/>
          </a:endParaRPr>
        </a:p>
      </dgm:t>
    </dgm:pt>
    <dgm:pt modelId="{E5B73EBE-A876-49EA-97CC-A2EABE098077}" type="parTrans" cxnId="{573C0F7F-1FAA-4AA3-8AA2-78DE7F567925}">
      <dgm:prSet/>
      <dgm:spPr/>
      <dgm:t>
        <a:bodyPr/>
        <a:lstStyle/>
        <a:p>
          <a:endParaRPr lang="pt-BR"/>
        </a:p>
      </dgm:t>
    </dgm:pt>
    <dgm:pt modelId="{1752C194-B62B-42B0-9E97-C4B90F90EE1C}" type="sibTrans" cxnId="{573C0F7F-1FAA-4AA3-8AA2-78DE7F567925}">
      <dgm:prSet/>
      <dgm:spPr/>
      <dgm:t>
        <a:bodyPr/>
        <a:lstStyle/>
        <a:p>
          <a:endParaRPr lang="pt-BR"/>
        </a:p>
      </dgm:t>
    </dgm:pt>
    <dgm:pt modelId="{599F1B5B-62D1-4B90-93DE-7B033C37A491}">
      <dgm:prSet custT="1"/>
      <dgm:spPr/>
      <dgm:t>
        <a:bodyPr/>
        <a:lstStyle/>
        <a:p>
          <a:r>
            <a:rPr lang="en-US" sz="1600" dirty="0">
              <a:latin typeface="Arial" panose="020B0604020202020204" pitchFamily="34" charset="0"/>
              <a:cs typeface="Arial" panose="020B0604020202020204" pitchFamily="34" charset="0"/>
            </a:rPr>
            <a:t>DMF </a:t>
          </a:r>
          <a:r>
            <a:rPr lang="en-US" sz="1600" dirty="0" err="1">
              <a:latin typeface="Arial" panose="020B0604020202020204" pitchFamily="34" charset="0"/>
              <a:cs typeface="Arial" panose="020B0604020202020204" pitchFamily="34" charset="0"/>
            </a:rPr>
            <a:t>sys.dm_db_index_physical_stats</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coluna</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ghost_record_count</a:t>
          </a:r>
          <a:endParaRPr lang="pt-BR" sz="1600" dirty="0">
            <a:latin typeface="Arial" panose="020B0604020202020204" pitchFamily="34" charset="0"/>
            <a:cs typeface="Arial" panose="020B0604020202020204" pitchFamily="34" charset="0"/>
          </a:endParaRPr>
        </a:p>
      </dgm:t>
    </dgm:pt>
    <dgm:pt modelId="{12575E27-00D9-4F44-84ED-D63CD12B6706}" type="parTrans" cxnId="{002D3D9E-3F15-492F-8208-95517CC5BCCB}">
      <dgm:prSet/>
      <dgm:spPr/>
      <dgm:t>
        <a:bodyPr/>
        <a:lstStyle/>
        <a:p>
          <a:endParaRPr lang="pt-BR"/>
        </a:p>
      </dgm:t>
    </dgm:pt>
    <dgm:pt modelId="{D3D5229E-17C9-46CF-82EF-CB2F52DC543F}" type="sibTrans" cxnId="{002D3D9E-3F15-492F-8208-95517CC5BCCB}">
      <dgm:prSet/>
      <dgm:spPr/>
      <dgm:t>
        <a:bodyPr/>
        <a:lstStyle/>
        <a:p>
          <a:endParaRPr lang="pt-BR"/>
        </a:p>
      </dgm:t>
    </dgm:pt>
    <dgm:pt modelId="{A356B066-9B20-4BFB-8ED6-4C0E9C8A4658}">
      <dgm:prSet custT="1"/>
      <dgm:spPr/>
      <dgm:t>
        <a:bodyPr/>
        <a:lstStyle/>
        <a:p>
          <a:r>
            <a:rPr lang="pt-BR" sz="1600" dirty="0" err="1">
              <a:latin typeface="Arial" panose="020B0604020202020204" pitchFamily="34" charset="0"/>
              <a:cs typeface="Arial" panose="020B0604020202020204" pitchFamily="34" charset="0"/>
            </a:rPr>
            <a:t>xEvents</a:t>
          </a:r>
          <a:r>
            <a:rPr lang="pt-BR" sz="1600" dirty="0">
              <a:latin typeface="Arial" panose="020B0604020202020204" pitchFamily="34" charset="0"/>
              <a:cs typeface="Arial" panose="020B0604020202020204" pitchFamily="34" charset="0"/>
            </a:rPr>
            <a:t> </a:t>
          </a:r>
          <a:r>
            <a:rPr lang="pt-BR" sz="1600" dirty="0" err="1">
              <a:latin typeface="Arial" panose="020B0604020202020204" pitchFamily="34" charset="0"/>
              <a:cs typeface="Arial" panose="020B0604020202020204" pitchFamily="34" charset="0"/>
            </a:rPr>
            <a:t>ghost</a:t>
          </a:r>
          <a:r>
            <a:rPr lang="pt-BR" sz="1600" dirty="0">
              <a:latin typeface="Arial" panose="020B0604020202020204" pitchFamily="34" charset="0"/>
              <a:cs typeface="Arial" panose="020B0604020202020204" pitchFamily="34" charset="0"/>
            </a:rPr>
            <a:t>_* no </a:t>
          </a:r>
          <a:r>
            <a:rPr lang="pt-BR" sz="1600" dirty="0" err="1">
              <a:latin typeface="Arial" panose="020B0604020202020204" pitchFamily="34" charset="0"/>
              <a:cs typeface="Arial" panose="020B0604020202020204" pitchFamily="34" charset="0"/>
            </a:rPr>
            <a:t>Channel</a:t>
          </a:r>
          <a:r>
            <a:rPr lang="pt-BR" sz="1600" dirty="0">
              <a:latin typeface="Arial" panose="020B0604020202020204" pitchFamily="34" charset="0"/>
              <a:cs typeface="Arial" panose="020B0604020202020204" pitchFamily="34" charset="0"/>
            </a:rPr>
            <a:t> Debug</a:t>
          </a:r>
        </a:p>
      </dgm:t>
    </dgm:pt>
    <dgm:pt modelId="{F964B7CB-858F-4131-80E6-718BDF8CCA01}" type="parTrans" cxnId="{6AC39106-FC51-499A-981F-2851DC8D04FE}">
      <dgm:prSet/>
      <dgm:spPr/>
      <dgm:t>
        <a:bodyPr/>
        <a:lstStyle/>
        <a:p>
          <a:endParaRPr lang="pt-BR"/>
        </a:p>
      </dgm:t>
    </dgm:pt>
    <dgm:pt modelId="{F2C7B445-FD25-411D-AA28-0DEDBEE09E09}" type="sibTrans" cxnId="{6AC39106-FC51-499A-981F-2851DC8D04FE}">
      <dgm:prSet/>
      <dgm:spPr/>
      <dgm:t>
        <a:bodyPr/>
        <a:lstStyle/>
        <a:p>
          <a:endParaRPr lang="pt-BR"/>
        </a:p>
      </dgm:t>
    </dgm:pt>
    <dgm:pt modelId="{B3A5374C-BE90-4D3E-BEBF-344B7FE7AC06}" type="pres">
      <dgm:prSet presAssocID="{7FE6CE2B-5356-4A18-8CBF-07ECEB1B530D}" presName="linear" presStyleCnt="0">
        <dgm:presLayoutVars>
          <dgm:animLvl val="lvl"/>
          <dgm:resizeHandles val="exact"/>
        </dgm:presLayoutVars>
      </dgm:prSet>
      <dgm:spPr/>
    </dgm:pt>
    <dgm:pt modelId="{C0B187BB-EB5B-4718-9231-0CDAD45A5B0F}" type="pres">
      <dgm:prSet presAssocID="{38B284F0-150D-40BF-AFC8-4B0DB13F8E5B}" presName="parentText" presStyleLbl="node1" presStyleIdx="0" presStyleCnt="5">
        <dgm:presLayoutVars>
          <dgm:chMax val="0"/>
          <dgm:bulletEnabled val="1"/>
        </dgm:presLayoutVars>
      </dgm:prSet>
      <dgm:spPr/>
    </dgm:pt>
    <dgm:pt modelId="{62CC6FA8-B43F-4007-9E97-0C208D91A02B}" type="pres">
      <dgm:prSet presAssocID="{38B284F0-150D-40BF-AFC8-4B0DB13F8E5B}" presName="childText" presStyleLbl="revTx" presStyleIdx="0" presStyleCnt="2">
        <dgm:presLayoutVars>
          <dgm:bulletEnabled val="1"/>
        </dgm:presLayoutVars>
      </dgm:prSet>
      <dgm:spPr/>
    </dgm:pt>
    <dgm:pt modelId="{EA635B8A-4032-4D66-900E-FE1AA680BF97}" type="pres">
      <dgm:prSet presAssocID="{D10AF3A5-B110-404F-B3D3-E34DA3BC15C6}" presName="parentText" presStyleLbl="node1" presStyleIdx="1" presStyleCnt="5" custScaleY="51363">
        <dgm:presLayoutVars>
          <dgm:chMax val="0"/>
          <dgm:bulletEnabled val="1"/>
        </dgm:presLayoutVars>
      </dgm:prSet>
      <dgm:spPr/>
    </dgm:pt>
    <dgm:pt modelId="{C673E237-D03E-4E2F-BD30-1492A96096B7}" type="pres">
      <dgm:prSet presAssocID="{C381E1DE-9DC4-4600-97E5-59F72883FE18}" presName="spacer" presStyleCnt="0"/>
      <dgm:spPr/>
    </dgm:pt>
    <dgm:pt modelId="{42487F74-DC28-435E-ABB8-03C51DAC5F95}" type="pres">
      <dgm:prSet presAssocID="{097735F1-8B14-4A2F-ACCF-0116DF7A6D43}" presName="parentText" presStyleLbl="node1" presStyleIdx="2" presStyleCnt="5" custScaleY="51997">
        <dgm:presLayoutVars>
          <dgm:chMax val="0"/>
          <dgm:bulletEnabled val="1"/>
        </dgm:presLayoutVars>
      </dgm:prSet>
      <dgm:spPr/>
    </dgm:pt>
    <dgm:pt modelId="{59C80A05-A174-4E7B-9794-5D2AEB2566CC}" type="pres">
      <dgm:prSet presAssocID="{90B26891-7DD4-4FA9-A076-054A25D95DC4}" presName="spacer" presStyleCnt="0"/>
      <dgm:spPr/>
    </dgm:pt>
    <dgm:pt modelId="{DF6D8AB6-5656-460F-A2AB-8CC408D03547}" type="pres">
      <dgm:prSet presAssocID="{2A8EDCFB-4D73-4C50-B7ED-032EFE52C4D1}" presName="parentText" presStyleLbl="node1" presStyleIdx="3" presStyleCnt="5" custScaleY="52080">
        <dgm:presLayoutVars>
          <dgm:chMax val="0"/>
          <dgm:bulletEnabled val="1"/>
        </dgm:presLayoutVars>
      </dgm:prSet>
      <dgm:spPr/>
    </dgm:pt>
    <dgm:pt modelId="{C9DEDBA9-6FD6-47C7-A1A5-AEDAD3C05853}" type="pres">
      <dgm:prSet presAssocID="{C09D4F19-FC02-4EAB-A280-4F802B4FFBF8}" presName="spacer" presStyleCnt="0"/>
      <dgm:spPr/>
    </dgm:pt>
    <dgm:pt modelId="{6413BD66-46C0-4246-AFE7-B52DE4CD139F}" type="pres">
      <dgm:prSet presAssocID="{7F1175BD-EB53-422A-A861-8A18D522D4DA}" presName="parentText" presStyleLbl="node1" presStyleIdx="4" presStyleCnt="5" custScaleY="50190">
        <dgm:presLayoutVars>
          <dgm:chMax val="0"/>
          <dgm:bulletEnabled val="1"/>
        </dgm:presLayoutVars>
      </dgm:prSet>
      <dgm:spPr/>
    </dgm:pt>
    <dgm:pt modelId="{61AC4F11-B016-4BA3-B30C-6B8B153A894B}" type="pres">
      <dgm:prSet presAssocID="{7F1175BD-EB53-422A-A861-8A18D522D4DA}" presName="childText" presStyleLbl="revTx" presStyleIdx="1" presStyleCnt="2">
        <dgm:presLayoutVars>
          <dgm:bulletEnabled val="1"/>
        </dgm:presLayoutVars>
      </dgm:prSet>
      <dgm:spPr/>
    </dgm:pt>
  </dgm:ptLst>
  <dgm:cxnLst>
    <dgm:cxn modelId="{6AC39106-FC51-499A-981F-2851DC8D04FE}" srcId="{7F1175BD-EB53-422A-A861-8A18D522D4DA}" destId="{A356B066-9B20-4BFB-8ED6-4C0E9C8A4658}" srcOrd="3" destOrd="0" parTransId="{F964B7CB-858F-4131-80E6-718BDF8CCA01}" sibTransId="{F2C7B445-FD25-411D-AA28-0DEDBEE09E09}"/>
    <dgm:cxn modelId="{15EEA811-8AA4-4943-8271-ADEEF29BBFD8}" type="presOf" srcId="{D10AF3A5-B110-404F-B3D3-E34DA3BC15C6}" destId="{EA635B8A-4032-4D66-900E-FE1AA680BF97}" srcOrd="0" destOrd="0" presId="urn:microsoft.com/office/officeart/2005/8/layout/vList2"/>
    <dgm:cxn modelId="{B52E2821-37ED-4283-9D57-2EFBFF5BABC1}" type="presOf" srcId="{08B98D9F-5B89-4743-B4E1-8F29A448BBC7}" destId="{62CC6FA8-B43F-4007-9E97-0C208D91A02B}" srcOrd="0" destOrd="0" presId="urn:microsoft.com/office/officeart/2005/8/layout/vList2"/>
    <dgm:cxn modelId="{CFA21026-2462-44FC-86F5-8C225910F4FC}" type="presOf" srcId="{599F1B5B-62D1-4B90-93DE-7B033C37A491}" destId="{61AC4F11-B016-4BA3-B30C-6B8B153A894B}" srcOrd="0" destOrd="1" presId="urn:microsoft.com/office/officeart/2005/8/layout/vList2"/>
    <dgm:cxn modelId="{7F166D2F-7C8A-487D-99D4-EACE9AEBC494}" type="presOf" srcId="{7F1175BD-EB53-422A-A861-8A18D522D4DA}" destId="{6413BD66-46C0-4246-AFE7-B52DE4CD139F}" srcOrd="0" destOrd="0" presId="urn:microsoft.com/office/officeart/2005/8/layout/vList2"/>
    <dgm:cxn modelId="{29C3732F-CF28-4EC9-92D1-417906D8B32E}" srcId="{7FE6CE2B-5356-4A18-8CBF-07ECEB1B530D}" destId="{097735F1-8B14-4A2F-ACCF-0116DF7A6D43}" srcOrd="2" destOrd="0" parTransId="{2BA8ECDA-E288-417A-8851-BBADB14FD260}" sibTransId="{90B26891-7DD4-4FA9-A076-054A25D95DC4}"/>
    <dgm:cxn modelId="{BB875837-20EE-4E81-B239-65CDB17075D4}" srcId="{7FE6CE2B-5356-4A18-8CBF-07ECEB1B530D}" destId="{2A8EDCFB-4D73-4C50-B7ED-032EFE52C4D1}" srcOrd="3" destOrd="0" parTransId="{7F886A21-5975-48E8-ACB6-A15BBC4A176D}" sibTransId="{C09D4F19-FC02-4EAB-A280-4F802B4FFBF8}"/>
    <dgm:cxn modelId="{DDE82140-BFF5-44FC-8417-01DB04FA31D8}" srcId="{7FE6CE2B-5356-4A18-8CBF-07ECEB1B530D}" destId="{D10AF3A5-B110-404F-B3D3-E34DA3BC15C6}" srcOrd="1" destOrd="0" parTransId="{AA8CE6DE-6D62-4906-A63A-324FDE8AFA55}" sibTransId="{C381E1DE-9DC4-4600-97E5-59F72883FE18}"/>
    <dgm:cxn modelId="{E215C163-3A20-4AFC-A6FF-A37E2263FE1E}" type="presOf" srcId="{7FE6CE2B-5356-4A18-8CBF-07ECEB1B530D}" destId="{B3A5374C-BE90-4D3E-BEBF-344B7FE7AC06}" srcOrd="0" destOrd="0" presId="urn:microsoft.com/office/officeart/2005/8/layout/vList2"/>
    <dgm:cxn modelId="{6E12637D-4249-4B48-ACBF-54FD64732BA6}" srcId="{7F1175BD-EB53-422A-A861-8A18D522D4DA}" destId="{B8FDFE4C-03FD-42BD-8EA2-8E9A6C603289}" srcOrd="0" destOrd="0" parTransId="{1B94E2DF-5DA3-47E9-9FEE-9A9B937D6278}" sibTransId="{4E95A9AE-DB3D-48CD-A30B-8BE1D301B4B9}"/>
    <dgm:cxn modelId="{573C0F7F-1FAA-4AA3-8AA2-78DE7F567925}" srcId="{7F1175BD-EB53-422A-A861-8A18D522D4DA}" destId="{D153720A-7F02-474C-9104-9D5199199350}" srcOrd="2" destOrd="0" parTransId="{E5B73EBE-A876-49EA-97CC-A2EABE098077}" sibTransId="{1752C194-B62B-42B0-9E97-C4B90F90EE1C}"/>
    <dgm:cxn modelId="{4AFC0087-2439-46DA-9B3F-721A77B5AF0A}" type="presOf" srcId="{097735F1-8B14-4A2F-ACCF-0116DF7A6D43}" destId="{42487F74-DC28-435E-ABB8-03C51DAC5F95}" srcOrd="0" destOrd="0" presId="urn:microsoft.com/office/officeart/2005/8/layout/vList2"/>
    <dgm:cxn modelId="{F689A697-5A7F-4237-A5A4-40C017839A64}" type="presOf" srcId="{61C6BAD8-234C-4297-B832-E6CA940A03DF}" destId="{61AC4F11-B016-4BA3-B30C-6B8B153A894B}" srcOrd="0" destOrd="4" presId="urn:microsoft.com/office/officeart/2005/8/layout/vList2"/>
    <dgm:cxn modelId="{370AE999-F072-4C01-AD64-4A620E63AD49}" type="presOf" srcId="{D153720A-7F02-474C-9104-9D5199199350}" destId="{61AC4F11-B016-4BA3-B30C-6B8B153A894B}" srcOrd="0" destOrd="2" presId="urn:microsoft.com/office/officeart/2005/8/layout/vList2"/>
    <dgm:cxn modelId="{002D3D9E-3F15-492F-8208-95517CC5BCCB}" srcId="{7F1175BD-EB53-422A-A861-8A18D522D4DA}" destId="{599F1B5B-62D1-4B90-93DE-7B033C37A491}" srcOrd="1" destOrd="0" parTransId="{12575E27-00D9-4F44-84ED-D63CD12B6706}" sibTransId="{D3D5229E-17C9-46CF-82EF-CB2F52DC543F}"/>
    <dgm:cxn modelId="{B1078EA3-EFA3-45A9-BC98-FA70EF874083}" srcId="{38B284F0-150D-40BF-AFC8-4B0DB13F8E5B}" destId="{08B98D9F-5B89-4743-B4E1-8F29A448BBC7}" srcOrd="0" destOrd="0" parTransId="{2B29E438-6C50-4368-9C5B-8A93126C96F0}" sibTransId="{652DF37C-9DBF-4A54-B964-C0C36CA626E7}"/>
    <dgm:cxn modelId="{AA4ED9B6-166F-40A4-9329-B734423499DA}" type="presOf" srcId="{38B284F0-150D-40BF-AFC8-4B0DB13F8E5B}" destId="{C0B187BB-EB5B-4718-9231-0CDAD45A5B0F}" srcOrd="0" destOrd="0" presId="urn:microsoft.com/office/officeart/2005/8/layout/vList2"/>
    <dgm:cxn modelId="{6DB68BC5-90CB-4E6F-91A0-B8966B40A51C}" srcId="{7F1175BD-EB53-422A-A861-8A18D522D4DA}" destId="{61C6BAD8-234C-4297-B832-E6CA940A03DF}" srcOrd="4" destOrd="0" parTransId="{3D438735-CDB5-47E0-BDE8-39C5D82F1E44}" sibTransId="{84E30212-12D1-43CD-BC0E-C5238EBD7CB6}"/>
    <dgm:cxn modelId="{ECBCF6D6-EF9A-46C8-8A20-4E9D8488D7AE}" type="presOf" srcId="{B8FDFE4C-03FD-42BD-8EA2-8E9A6C603289}" destId="{61AC4F11-B016-4BA3-B30C-6B8B153A894B}" srcOrd="0" destOrd="0" presId="urn:microsoft.com/office/officeart/2005/8/layout/vList2"/>
    <dgm:cxn modelId="{B7508BD8-C929-4958-8BF1-955DFF9E3B17}" type="presOf" srcId="{A356B066-9B20-4BFB-8ED6-4C0E9C8A4658}" destId="{61AC4F11-B016-4BA3-B30C-6B8B153A894B}" srcOrd="0" destOrd="3" presId="urn:microsoft.com/office/officeart/2005/8/layout/vList2"/>
    <dgm:cxn modelId="{B09260E2-F675-4268-844D-95604AE931E4}" type="presOf" srcId="{2A8EDCFB-4D73-4C50-B7ED-032EFE52C4D1}" destId="{DF6D8AB6-5656-460F-A2AB-8CC408D03547}" srcOrd="0" destOrd="0" presId="urn:microsoft.com/office/officeart/2005/8/layout/vList2"/>
    <dgm:cxn modelId="{05BD1EE7-EF5D-4E43-9CD1-EE5D65C9E26A}" srcId="{7FE6CE2B-5356-4A18-8CBF-07ECEB1B530D}" destId="{7F1175BD-EB53-422A-A861-8A18D522D4DA}" srcOrd="4" destOrd="0" parTransId="{6D07BE1E-0113-4F59-8D13-F9E11DE27F71}" sibTransId="{51E4F2B5-B7F7-47ED-BA95-5FA221804EF8}"/>
    <dgm:cxn modelId="{DDD947F4-CB1D-4898-8F9D-F54FEEA532CC}" srcId="{7FE6CE2B-5356-4A18-8CBF-07ECEB1B530D}" destId="{38B284F0-150D-40BF-AFC8-4B0DB13F8E5B}" srcOrd="0" destOrd="0" parTransId="{BED294F9-4BB8-419A-B6F1-9D121EA63FE9}" sibTransId="{696C6809-97B8-4699-94C5-38CBBCED0C8F}"/>
    <dgm:cxn modelId="{FB172A28-E75A-4BEE-AD5C-6CC9AD3A2D2D}" type="presParOf" srcId="{B3A5374C-BE90-4D3E-BEBF-344B7FE7AC06}" destId="{C0B187BB-EB5B-4718-9231-0CDAD45A5B0F}" srcOrd="0" destOrd="0" presId="urn:microsoft.com/office/officeart/2005/8/layout/vList2"/>
    <dgm:cxn modelId="{664867D2-2EDF-4B71-BC1F-8D21AC4C3D3A}" type="presParOf" srcId="{B3A5374C-BE90-4D3E-BEBF-344B7FE7AC06}" destId="{62CC6FA8-B43F-4007-9E97-0C208D91A02B}" srcOrd="1" destOrd="0" presId="urn:microsoft.com/office/officeart/2005/8/layout/vList2"/>
    <dgm:cxn modelId="{14207A4C-1DE1-42B8-9467-9C19F1E1FF08}" type="presParOf" srcId="{B3A5374C-BE90-4D3E-BEBF-344B7FE7AC06}" destId="{EA635B8A-4032-4D66-900E-FE1AA680BF97}" srcOrd="2" destOrd="0" presId="urn:microsoft.com/office/officeart/2005/8/layout/vList2"/>
    <dgm:cxn modelId="{C4E18614-27ED-410E-ADFC-A54FB0D1FBFF}" type="presParOf" srcId="{B3A5374C-BE90-4D3E-BEBF-344B7FE7AC06}" destId="{C673E237-D03E-4E2F-BD30-1492A96096B7}" srcOrd="3" destOrd="0" presId="urn:microsoft.com/office/officeart/2005/8/layout/vList2"/>
    <dgm:cxn modelId="{CA7C4DB0-CCCC-4DD3-AA74-A27F07390288}" type="presParOf" srcId="{B3A5374C-BE90-4D3E-BEBF-344B7FE7AC06}" destId="{42487F74-DC28-435E-ABB8-03C51DAC5F95}" srcOrd="4" destOrd="0" presId="urn:microsoft.com/office/officeart/2005/8/layout/vList2"/>
    <dgm:cxn modelId="{DCBEF05D-0EBD-40DC-AA4E-C405DE53BAE3}" type="presParOf" srcId="{B3A5374C-BE90-4D3E-BEBF-344B7FE7AC06}" destId="{59C80A05-A174-4E7B-9794-5D2AEB2566CC}" srcOrd="5" destOrd="0" presId="urn:microsoft.com/office/officeart/2005/8/layout/vList2"/>
    <dgm:cxn modelId="{696E7334-709A-4FC9-965A-A2FB008FC3CA}" type="presParOf" srcId="{B3A5374C-BE90-4D3E-BEBF-344B7FE7AC06}" destId="{DF6D8AB6-5656-460F-A2AB-8CC408D03547}" srcOrd="6" destOrd="0" presId="urn:microsoft.com/office/officeart/2005/8/layout/vList2"/>
    <dgm:cxn modelId="{CF9A4442-5145-4A0F-970D-93E6CDFFF82B}" type="presParOf" srcId="{B3A5374C-BE90-4D3E-BEBF-344B7FE7AC06}" destId="{C9DEDBA9-6FD6-47C7-A1A5-AEDAD3C05853}" srcOrd="7" destOrd="0" presId="urn:microsoft.com/office/officeart/2005/8/layout/vList2"/>
    <dgm:cxn modelId="{75B1391A-2A34-4572-AEEE-7FF218DDF735}" type="presParOf" srcId="{B3A5374C-BE90-4D3E-BEBF-344B7FE7AC06}" destId="{6413BD66-46C0-4246-AFE7-B52DE4CD139F}" srcOrd="8" destOrd="0" presId="urn:microsoft.com/office/officeart/2005/8/layout/vList2"/>
    <dgm:cxn modelId="{82BFE26B-FDAC-46A0-80E3-648C60B06F12}" type="presParOf" srcId="{B3A5374C-BE90-4D3E-BEBF-344B7FE7AC06}" destId="{61AC4F11-B016-4BA3-B30C-6B8B153A894B}" srcOrd="9"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E7E2937-9B69-499E-8BC2-5D3470B8C094}"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pt-BR"/>
        </a:p>
      </dgm:t>
    </dgm:pt>
    <dgm:pt modelId="{C5F966A2-6A31-486F-AFC7-7B114001117F}">
      <dgm:prSet/>
      <dgm:spPr/>
      <dgm:t>
        <a:bodyPr/>
        <a:lstStyle/>
        <a:p>
          <a:r>
            <a:rPr lang="en-US">
              <a:latin typeface="Arial" panose="020B0604020202020204" pitchFamily="34" charset="0"/>
              <a:cs typeface="Arial" panose="020B0604020202020204" pitchFamily="34" charset="0"/>
            </a:rPr>
            <a:t>Links pra estudar os assuntos mencionados:</a:t>
          </a:r>
          <a:endParaRPr lang="pt-BR">
            <a:latin typeface="Arial" panose="020B0604020202020204" pitchFamily="34" charset="0"/>
            <a:cs typeface="Arial" panose="020B0604020202020204" pitchFamily="34" charset="0"/>
          </a:endParaRPr>
        </a:p>
      </dgm:t>
    </dgm:pt>
    <dgm:pt modelId="{0BA578DB-D49E-47C6-9BF4-6B5A6F633C74}" type="parTrans" cxnId="{0FD6FAE9-67E2-49D6-AB53-6716CC9C7AFE}">
      <dgm:prSet/>
      <dgm:spPr/>
      <dgm:t>
        <a:bodyPr/>
        <a:lstStyle/>
        <a:p>
          <a:endParaRPr lang="pt-BR">
            <a:latin typeface="Arial" panose="020B0604020202020204" pitchFamily="34" charset="0"/>
            <a:cs typeface="Arial" panose="020B0604020202020204" pitchFamily="34" charset="0"/>
          </a:endParaRPr>
        </a:p>
      </dgm:t>
    </dgm:pt>
    <dgm:pt modelId="{524B1337-24DC-4B2C-89C1-98F53C14D838}" type="sibTrans" cxnId="{0FD6FAE9-67E2-49D6-AB53-6716CC9C7AFE}">
      <dgm:prSet/>
      <dgm:spPr/>
      <dgm:t>
        <a:bodyPr/>
        <a:lstStyle/>
        <a:p>
          <a:endParaRPr lang="pt-BR">
            <a:latin typeface="Arial" panose="020B0604020202020204" pitchFamily="34" charset="0"/>
            <a:cs typeface="Arial" panose="020B0604020202020204" pitchFamily="34" charset="0"/>
          </a:endParaRPr>
        </a:p>
      </dgm:t>
    </dgm:pt>
    <dgm:pt modelId="{98CA0946-A953-4711-A7CD-33D211F8057E}">
      <dgm:prSet/>
      <dgm:spPr/>
      <dgm:t>
        <a:bodyPr/>
        <a:lstStyle/>
        <a:p>
          <a:r>
            <a:rPr lang="en-US">
              <a:latin typeface="Arial" panose="020B0604020202020204" pitchFamily="34" charset="0"/>
              <a:cs typeface="Arial" panose="020B0604020202020204" pitchFamily="34" charset="0"/>
              <a:hlinkClick xmlns:r="http://schemas.openxmlformats.org/officeDocument/2006/relationships" r:id="rId1"/>
            </a:rPr>
            <a:t>VMware - sql-server-on-vmware-best-practices-guide.pdf</a:t>
          </a:r>
          <a:endParaRPr lang="pt-BR">
            <a:latin typeface="Arial" panose="020B0604020202020204" pitchFamily="34" charset="0"/>
            <a:cs typeface="Arial" panose="020B0604020202020204" pitchFamily="34" charset="0"/>
          </a:endParaRPr>
        </a:p>
      </dgm:t>
    </dgm:pt>
    <dgm:pt modelId="{8FFA1F75-A4B3-48D9-817A-B69363A9C833}" type="parTrans" cxnId="{C2B82891-62BE-488B-B26E-EA3986FC0A35}">
      <dgm:prSet/>
      <dgm:spPr/>
      <dgm:t>
        <a:bodyPr/>
        <a:lstStyle/>
        <a:p>
          <a:endParaRPr lang="pt-BR">
            <a:latin typeface="Arial" panose="020B0604020202020204" pitchFamily="34" charset="0"/>
            <a:cs typeface="Arial" panose="020B0604020202020204" pitchFamily="34" charset="0"/>
          </a:endParaRPr>
        </a:p>
      </dgm:t>
    </dgm:pt>
    <dgm:pt modelId="{1F678AD8-C5DF-47B0-8441-014257607141}" type="sibTrans" cxnId="{C2B82891-62BE-488B-B26E-EA3986FC0A35}">
      <dgm:prSet/>
      <dgm:spPr/>
      <dgm:t>
        <a:bodyPr/>
        <a:lstStyle/>
        <a:p>
          <a:endParaRPr lang="pt-BR">
            <a:latin typeface="Arial" panose="020B0604020202020204" pitchFamily="34" charset="0"/>
            <a:cs typeface="Arial" panose="020B0604020202020204" pitchFamily="34" charset="0"/>
          </a:endParaRPr>
        </a:p>
      </dgm:t>
    </dgm:pt>
    <dgm:pt modelId="{05D509C4-9CA7-4279-929A-FEE0BB120194}">
      <dgm:prSet/>
      <dgm:spPr/>
      <dgm:t>
        <a:bodyPr/>
        <a:lstStyle/>
        <a:p>
          <a:r>
            <a:rPr lang="en-US" dirty="0">
              <a:latin typeface="Arial" panose="020B0604020202020204" pitchFamily="34" charset="0"/>
              <a:cs typeface="Arial" panose="020B0604020202020204" pitchFamily="34" charset="0"/>
              <a:hlinkClick xmlns:r="http://schemas.openxmlformats.org/officeDocument/2006/relationships" r:id="rId2"/>
            </a:rPr>
            <a:t>Dell EMC - h18250-dell-emc-powerstore-microsoft-sql-server-best-practices.pdf</a:t>
          </a:r>
          <a:endParaRPr lang="pt-BR" dirty="0">
            <a:latin typeface="Arial" panose="020B0604020202020204" pitchFamily="34" charset="0"/>
            <a:cs typeface="Arial" panose="020B0604020202020204" pitchFamily="34" charset="0"/>
          </a:endParaRPr>
        </a:p>
      </dgm:t>
    </dgm:pt>
    <dgm:pt modelId="{6C923754-11D2-42DE-802A-6450AFD2260E}" type="parTrans" cxnId="{E981B2A3-A18C-48E3-867C-AD444289677C}">
      <dgm:prSet/>
      <dgm:spPr/>
      <dgm:t>
        <a:bodyPr/>
        <a:lstStyle/>
        <a:p>
          <a:endParaRPr lang="pt-BR">
            <a:latin typeface="Arial" panose="020B0604020202020204" pitchFamily="34" charset="0"/>
            <a:cs typeface="Arial" panose="020B0604020202020204" pitchFamily="34" charset="0"/>
          </a:endParaRPr>
        </a:p>
      </dgm:t>
    </dgm:pt>
    <dgm:pt modelId="{6AB5C0E1-F19B-4C98-A7EC-18D4AA913940}" type="sibTrans" cxnId="{E981B2A3-A18C-48E3-867C-AD444289677C}">
      <dgm:prSet/>
      <dgm:spPr/>
      <dgm:t>
        <a:bodyPr/>
        <a:lstStyle/>
        <a:p>
          <a:endParaRPr lang="pt-BR">
            <a:latin typeface="Arial" panose="020B0604020202020204" pitchFamily="34" charset="0"/>
            <a:cs typeface="Arial" panose="020B0604020202020204" pitchFamily="34" charset="0"/>
          </a:endParaRPr>
        </a:p>
      </dgm:t>
    </dgm:pt>
    <dgm:pt modelId="{D2D7E6EF-AB0F-4FA7-B28D-7BD1FC748D4A}">
      <dgm:prSet/>
      <dgm:spPr/>
      <dgm:t>
        <a:bodyPr/>
        <a:lstStyle/>
        <a:p>
          <a:r>
            <a:rPr lang="en-US">
              <a:latin typeface="Arial" panose="020B0604020202020204" pitchFamily="34" charset="0"/>
              <a:cs typeface="Arial" panose="020B0604020202020204" pitchFamily="34" charset="0"/>
            </a:rPr>
            <a:t>Livros</a:t>
          </a:r>
          <a:endParaRPr lang="pt-BR">
            <a:latin typeface="Arial" panose="020B0604020202020204" pitchFamily="34" charset="0"/>
            <a:cs typeface="Arial" panose="020B0604020202020204" pitchFamily="34" charset="0"/>
          </a:endParaRPr>
        </a:p>
      </dgm:t>
    </dgm:pt>
    <dgm:pt modelId="{630B9470-D4C9-4B01-ABE7-B558CE1EC0F8}" type="parTrans" cxnId="{4B053132-87BA-4710-AAF5-8BAAF59BA492}">
      <dgm:prSet/>
      <dgm:spPr/>
      <dgm:t>
        <a:bodyPr/>
        <a:lstStyle/>
        <a:p>
          <a:endParaRPr lang="pt-BR">
            <a:latin typeface="Arial" panose="020B0604020202020204" pitchFamily="34" charset="0"/>
            <a:cs typeface="Arial" panose="020B0604020202020204" pitchFamily="34" charset="0"/>
          </a:endParaRPr>
        </a:p>
      </dgm:t>
    </dgm:pt>
    <dgm:pt modelId="{19556401-CDB4-4B33-B9EA-025FD4784B36}" type="sibTrans" cxnId="{4B053132-87BA-4710-AAF5-8BAAF59BA492}">
      <dgm:prSet/>
      <dgm:spPr/>
      <dgm:t>
        <a:bodyPr/>
        <a:lstStyle/>
        <a:p>
          <a:endParaRPr lang="pt-BR">
            <a:latin typeface="Arial" panose="020B0604020202020204" pitchFamily="34" charset="0"/>
            <a:cs typeface="Arial" panose="020B0604020202020204" pitchFamily="34" charset="0"/>
          </a:endParaRPr>
        </a:p>
      </dgm:t>
    </dgm:pt>
    <dgm:pt modelId="{F6ACA698-8C54-4F64-AF49-3B147CF9B5D4}">
      <dgm:prSet/>
      <dgm:spPr/>
      <dgm:t>
        <a:bodyPr/>
        <a:lstStyle/>
        <a:p>
          <a:r>
            <a:rPr lang="en-US">
              <a:latin typeface="Arial" panose="020B0604020202020204" pitchFamily="34" charset="0"/>
              <a:cs typeface="Arial" panose="020B0604020202020204" pitchFamily="34" charset="0"/>
              <a:hlinkClick xmlns:r="http://schemas.openxmlformats.org/officeDocument/2006/relationships" r:id="rId3"/>
            </a:rPr>
            <a:t>https://www.amazon.com/Professional-Server-2012-Internals-Troubleshooting/dp/1118177657</a:t>
          </a:r>
          <a:r>
            <a:rPr lang="en-US">
              <a:latin typeface="Arial" panose="020B0604020202020204" pitchFamily="34" charset="0"/>
              <a:cs typeface="Arial" panose="020B0604020202020204" pitchFamily="34" charset="0"/>
            </a:rPr>
            <a:t> </a:t>
          </a:r>
          <a:endParaRPr lang="pt-BR">
            <a:latin typeface="Arial" panose="020B0604020202020204" pitchFamily="34" charset="0"/>
            <a:cs typeface="Arial" panose="020B0604020202020204" pitchFamily="34" charset="0"/>
          </a:endParaRPr>
        </a:p>
      </dgm:t>
    </dgm:pt>
    <dgm:pt modelId="{C9EC140A-181A-4B53-BA61-77C889BC76A6}" type="parTrans" cxnId="{43B5A3D4-D92F-4BC6-84E7-8DA11DCD04C8}">
      <dgm:prSet/>
      <dgm:spPr/>
      <dgm:t>
        <a:bodyPr/>
        <a:lstStyle/>
        <a:p>
          <a:endParaRPr lang="pt-BR">
            <a:latin typeface="Arial" panose="020B0604020202020204" pitchFamily="34" charset="0"/>
            <a:cs typeface="Arial" panose="020B0604020202020204" pitchFamily="34" charset="0"/>
          </a:endParaRPr>
        </a:p>
      </dgm:t>
    </dgm:pt>
    <dgm:pt modelId="{36B556D8-D1D4-4C78-A4CD-7E2F2DC63704}" type="sibTrans" cxnId="{43B5A3D4-D92F-4BC6-84E7-8DA11DCD04C8}">
      <dgm:prSet/>
      <dgm:spPr/>
      <dgm:t>
        <a:bodyPr/>
        <a:lstStyle/>
        <a:p>
          <a:endParaRPr lang="pt-BR">
            <a:latin typeface="Arial" panose="020B0604020202020204" pitchFamily="34" charset="0"/>
            <a:cs typeface="Arial" panose="020B0604020202020204" pitchFamily="34" charset="0"/>
          </a:endParaRPr>
        </a:p>
      </dgm:t>
    </dgm:pt>
    <dgm:pt modelId="{76B00E9C-190B-483A-B281-156DBDF0D5DC}">
      <dgm:prSet/>
      <dgm:spPr/>
      <dgm:t>
        <a:bodyPr/>
        <a:lstStyle/>
        <a:p>
          <a:r>
            <a:rPr lang="en-US">
              <a:latin typeface="Arial" panose="020B0604020202020204" pitchFamily="34" charset="0"/>
              <a:cs typeface="Arial" panose="020B0604020202020204" pitchFamily="34" charset="0"/>
              <a:hlinkClick xmlns:r="http://schemas.openxmlformats.org/officeDocument/2006/relationships" r:id="rId4"/>
            </a:rPr>
            <a:t>https://www.amazon.com/Professional-Server-2008-Internals-Troubleshooting/dp/0470484284</a:t>
          </a:r>
          <a:endParaRPr lang="pt-BR">
            <a:latin typeface="Arial" panose="020B0604020202020204" pitchFamily="34" charset="0"/>
            <a:cs typeface="Arial" panose="020B0604020202020204" pitchFamily="34" charset="0"/>
          </a:endParaRPr>
        </a:p>
      </dgm:t>
    </dgm:pt>
    <dgm:pt modelId="{382A818B-B7C8-43B1-BA3E-45B147ED06B3}" type="parTrans" cxnId="{338D792E-2879-486F-B444-B725DADC0395}">
      <dgm:prSet/>
      <dgm:spPr/>
      <dgm:t>
        <a:bodyPr/>
        <a:lstStyle/>
        <a:p>
          <a:endParaRPr lang="pt-BR">
            <a:latin typeface="Arial" panose="020B0604020202020204" pitchFamily="34" charset="0"/>
            <a:cs typeface="Arial" panose="020B0604020202020204" pitchFamily="34" charset="0"/>
          </a:endParaRPr>
        </a:p>
      </dgm:t>
    </dgm:pt>
    <dgm:pt modelId="{51E1EA70-CEE9-452F-8205-5A8997254F0E}" type="sibTrans" cxnId="{338D792E-2879-486F-B444-B725DADC0395}">
      <dgm:prSet/>
      <dgm:spPr/>
      <dgm:t>
        <a:bodyPr/>
        <a:lstStyle/>
        <a:p>
          <a:endParaRPr lang="pt-BR">
            <a:latin typeface="Arial" panose="020B0604020202020204" pitchFamily="34" charset="0"/>
            <a:cs typeface="Arial" panose="020B0604020202020204" pitchFamily="34" charset="0"/>
          </a:endParaRPr>
        </a:p>
      </dgm:t>
    </dgm:pt>
    <dgm:pt modelId="{AF00C9F5-BCE0-4963-AEA9-085D3ED2D4F0}" type="pres">
      <dgm:prSet presAssocID="{3E7E2937-9B69-499E-8BC2-5D3470B8C094}" presName="linear" presStyleCnt="0">
        <dgm:presLayoutVars>
          <dgm:animLvl val="lvl"/>
          <dgm:resizeHandles val="exact"/>
        </dgm:presLayoutVars>
      </dgm:prSet>
      <dgm:spPr/>
    </dgm:pt>
    <dgm:pt modelId="{7B3D3A1B-5516-4F2A-957E-38C6B2662A88}" type="pres">
      <dgm:prSet presAssocID="{C5F966A2-6A31-486F-AFC7-7B114001117F}" presName="parentText" presStyleLbl="node1" presStyleIdx="0" presStyleCnt="2">
        <dgm:presLayoutVars>
          <dgm:chMax val="0"/>
          <dgm:bulletEnabled val="1"/>
        </dgm:presLayoutVars>
      </dgm:prSet>
      <dgm:spPr/>
    </dgm:pt>
    <dgm:pt modelId="{D18FFADF-7CEC-4A01-AB2E-D19735E848DA}" type="pres">
      <dgm:prSet presAssocID="{C5F966A2-6A31-486F-AFC7-7B114001117F}" presName="childText" presStyleLbl="revTx" presStyleIdx="0" presStyleCnt="2">
        <dgm:presLayoutVars>
          <dgm:bulletEnabled val="1"/>
        </dgm:presLayoutVars>
      </dgm:prSet>
      <dgm:spPr/>
    </dgm:pt>
    <dgm:pt modelId="{102B62D7-86E6-4B50-BC58-71BBBDAAF200}" type="pres">
      <dgm:prSet presAssocID="{D2D7E6EF-AB0F-4FA7-B28D-7BD1FC748D4A}" presName="parentText" presStyleLbl="node1" presStyleIdx="1" presStyleCnt="2">
        <dgm:presLayoutVars>
          <dgm:chMax val="0"/>
          <dgm:bulletEnabled val="1"/>
        </dgm:presLayoutVars>
      </dgm:prSet>
      <dgm:spPr/>
    </dgm:pt>
    <dgm:pt modelId="{0E865FC4-4321-4663-B821-7EA6D1D59143}" type="pres">
      <dgm:prSet presAssocID="{D2D7E6EF-AB0F-4FA7-B28D-7BD1FC748D4A}" presName="childText" presStyleLbl="revTx" presStyleIdx="1" presStyleCnt="2">
        <dgm:presLayoutVars>
          <dgm:bulletEnabled val="1"/>
        </dgm:presLayoutVars>
      </dgm:prSet>
      <dgm:spPr/>
    </dgm:pt>
  </dgm:ptLst>
  <dgm:cxnLst>
    <dgm:cxn modelId="{B501AE0B-0206-4C48-AAB0-3593F4688CB7}" type="presOf" srcId="{76B00E9C-190B-483A-B281-156DBDF0D5DC}" destId="{0E865FC4-4321-4663-B821-7EA6D1D59143}" srcOrd="0" destOrd="1" presId="urn:microsoft.com/office/officeart/2005/8/layout/vList2"/>
    <dgm:cxn modelId="{338D792E-2879-486F-B444-B725DADC0395}" srcId="{D2D7E6EF-AB0F-4FA7-B28D-7BD1FC748D4A}" destId="{76B00E9C-190B-483A-B281-156DBDF0D5DC}" srcOrd="1" destOrd="0" parTransId="{382A818B-B7C8-43B1-BA3E-45B147ED06B3}" sibTransId="{51E1EA70-CEE9-452F-8205-5A8997254F0E}"/>
    <dgm:cxn modelId="{4B053132-87BA-4710-AAF5-8BAAF59BA492}" srcId="{3E7E2937-9B69-499E-8BC2-5D3470B8C094}" destId="{D2D7E6EF-AB0F-4FA7-B28D-7BD1FC748D4A}" srcOrd="1" destOrd="0" parTransId="{630B9470-D4C9-4B01-ABE7-B558CE1EC0F8}" sibTransId="{19556401-CDB4-4B33-B9EA-025FD4784B36}"/>
    <dgm:cxn modelId="{873DCF61-E950-4914-B2D1-40E35AED3FD5}" type="presOf" srcId="{F6ACA698-8C54-4F64-AF49-3B147CF9B5D4}" destId="{0E865FC4-4321-4663-B821-7EA6D1D59143}" srcOrd="0" destOrd="0" presId="urn:microsoft.com/office/officeart/2005/8/layout/vList2"/>
    <dgm:cxn modelId="{84C34786-D881-47C5-A33C-98C75D0BBA52}" type="presOf" srcId="{C5F966A2-6A31-486F-AFC7-7B114001117F}" destId="{7B3D3A1B-5516-4F2A-957E-38C6B2662A88}" srcOrd="0" destOrd="0" presId="urn:microsoft.com/office/officeart/2005/8/layout/vList2"/>
    <dgm:cxn modelId="{C2B82891-62BE-488B-B26E-EA3986FC0A35}" srcId="{C5F966A2-6A31-486F-AFC7-7B114001117F}" destId="{98CA0946-A953-4711-A7CD-33D211F8057E}" srcOrd="0" destOrd="0" parTransId="{8FFA1F75-A4B3-48D9-817A-B69363A9C833}" sibTransId="{1F678AD8-C5DF-47B0-8441-014257607141}"/>
    <dgm:cxn modelId="{E4118D9C-BC5E-4713-870D-6C7A51FACC50}" type="presOf" srcId="{3E7E2937-9B69-499E-8BC2-5D3470B8C094}" destId="{AF00C9F5-BCE0-4963-AEA9-085D3ED2D4F0}" srcOrd="0" destOrd="0" presId="urn:microsoft.com/office/officeart/2005/8/layout/vList2"/>
    <dgm:cxn modelId="{E981B2A3-A18C-48E3-867C-AD444289677C}" srcId="{C5F966A2-6A31-486F-AFC7-7B114001117F}" destId="{05D509C4-9CA7-4279-929A-FEE0BB120194}" srcOrd="1" destOrd="0" parTransId="{6C923754-11D2-42DE-802A-6450AFD2260E}" sibTransId="{6AB5C0E1-F19B-4C98-A7EC-18D4AA913940}"/>
    <dgm:cxn modelId="{F6CD2AAC-D4FE-45CB-BDF6-80AE04FE94CC}" type="presOf" srcId="{05D509C4-9CA7-4279-929A-FEE0BB120194}" destId="{D18FFADF-7CEC-4A01-AB2E-D19735E848DA}" srcOrd="0" destOrd="1" presId="urn:microsoft.com/office/officeart/2005/8/layout/vList2"/>
    <dgm:cxn modelId="{5B7005B6-59F3-4020-8A9D-78FCA652D7E6}" type="presOf" srcId="{D2D7E6EF-AB0F-4FA7-B28D-7BD1FC748D4A}" destId="{102B62D7-86E6-4B50-BC58-71BBBDAAF200}" srcOrd="0" destOrd="0" presId="urn:microsoft.com/office/officeart/2005/8/layout/vList2"/>
    <dgm:cxn modelId="{43B5A3D4-D92F-4BC6-84E7-8DA11DCD04C8}" srcId="{D2D7E6EF-AB0F-4FA7-B28D-7BD1FC748D4A}" destId="{F6ACA698-8C54-4F64-AF49-3B147CF9B5D4}" srcOrd="0" destOrd="0" parTransId="{C9EC140A-181A-4B53-BA61-77C889BC76A6}" sibTransId="{36B556D8-D1D4-4C78-A4CD-7E2F2DC63704}"/>
    <dgm:cxn modelId="{9EF9B0D8-26E8-4D2E-9EF2-E6E7BA534752}" type="presOf" srcId="{98CA0946-A953-4711-A7CD-33D211F8057E}" destId="{D18FFADF-7CEC-4A01-AB2E-D19735E848DA}" srcOrd="0" destOrd="0" presId="urn:microsoft.com/office/officeart/2005/8/layout/vList2"/>
    <dgm:cxn modelId="{0FD6FAE9-67E2-49D6-AB53-6716CC9C7AFE}" srcId="{3E7E2937-9B69-499E-8BC2-5D3470B8C094}" destId="{C5F966A2-6A31-486F-AFC7-7B114001117F}" srcOrd="0" destOrd="0" parTransId="{0BA578DB-D49E-47C6-9BF4-6B5A6F633C74}" sibTransId="{524B1337-24DC-4B2C-89C1-98F53C14D838}"/>
    <dgm:cxn modelId="{D89E1E46-7FC9-4BF3-94E2-A93E24340ED5}" type="presParOf" srcId="{AF00C9F5-BCE0-4963-AEA9-085D3ED2D4F0}" destId="{7B3D3A1B-5516-4F2A-957E-38C6B2662A88}" srcOrd="0" destOrd="0" presId="urn:microsoft.com/office/officeart/2005/8/layout/vList2"/>
    <dgm:cxn modelId="{4CC12F07-85EB-4794-A55B-9055175A1162}" type="presParOf" srcId="{AF00C9F5-BCE0-4963-AEA9-085D3ED2D4F0}" destId="{D18FFADF-7CEC-4A01-AB2E-D19735E848DA}" srcOrd="1" destOrd="0" presId="urn:microsoft.com/office/officeart/2005/8/layout/vList2"/>
    <dgm:cxn modelId="{75CBC0D6-C36D-4A0E-9F18-2FF532F185F2}" type="presParOf" srcId="{AF00C9F5-BCE0-4963-AEA9-085D3ED2D4F0}" destId="{102B62D7-86E6-4B50-BC58-71BBBDAAF200}" srcOrd="2" destOrd="0" presId="urn:microsoft.com/office/officeart/2005/8/layout/vList2"/>
    <dgm:cxn modelId="{ABA84B9C-D57C-422D-8FC4-A224BB7113AD}" type="presParOf" srcId="{AF00C9F5-BCE0-4963-AEA9-085D3ED2D4F0}" destId="{0E865FC4-4321-4663-B821-7EA6D1D59143}"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0.xml><?xml version="1.0" encoding="utf-8"?>
<dgm:dataModel xmlns:dgm="http://schemas.openxmlformats.org/drawingml/2006/diagram" xmlns:a="http://schemas.openxmlformats.org/drawingml/2006/main">
  <dgm:ptLst>
    <dgm:pt modelId="{0E291AA7-9B59-435E-92EC-00D881477EE7}"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pt-BR"/>
        </a:p>
      </dgm:t>
    </dgm:pt>
    <dgm:pt modelId="{8C87FE8E-4B85-4B50-8E5F-DDA76F370596}">
      <dgm:prSet/>
      <dgm:spPr/>
      <dgm:t>
        <a:bodyPr/>
        <a:lstStyle/>
        <a:p>
          <a:r>
            <a:rPr lang="pt-BR"/>
            <a:t>O Transaction Log é inicializado com 0s</a:t>
          </a:r>
        </a:p>
      </dgm:t>
    </dgm:pt>
    <dgm:pt modelId="{5E589A09-88CB-4D51-A47B-AF5B94DC1C06}" type="parTrans" cxnId="{98E8FEE5-B890-44E0-B97F-6474816FB538}">
      <dgm:prSet/>
      <dgm:spPr/>
      <dgm:t>
        <a:bodyPr/>
        <a:lstStyle/>
        <a:p>
          <a:endParaRPr lang="pt-BR"/>
        </a:p>
      </dgm:t>
    </dgm:pt>
    <dgm:pt modelId="{4D33300F-7411-465F-BF43-77941FFD4D0C}" type="sibTrans" cxnId="{98E8FEE5-B890-44E0-B97F-6474816FB538}">
      <dgm:prSet/>
      <dgm:spPr/>
      <dgm:t>
        <a:bodyPr/>
        <a:lstStyle/>
        <a:p>
          <a:endParaRPr lang="pt-BR"/>
        </a:p>
      </dgm:t>
    </dgm:pt>
    <dgm:pt modelId="{03762EA9-38D7-44CE-89A5-7EE3DE78B7B4}">
      <dgm:prSet/>
      <dgm:spPr/>
      <dgm:t>
        <a:bodyPr/>
        <a:lstStyle/>
        <a:p>
          <a:r>
            <a:rPr lang="pt-BR" dirty="0"/>
            <a:t>Não tem Instant File Initialization pro log pois SQL precisa identificar o “final do log”.</a:t>
          </a:r>
        </a:p>
      </dgm:t>
    </dgm:pt>
    <dgm:pt modelId="{C3690BB1-E2DC-4CD3-B568-EA3411D6C2A8}" type="parTrans" cxnId="{24FF7D49-44D4-47AC-8B6E-F3C4EE28A6BB}">
      <dgm:prSet/>
      <dgm:spPr/>
      <dgm:t>
        <a:bodyPr/>
        <a:lstStyle/>
        <a:p>
          <a:endParaRPr lang="pt-BR"/>
        </a:p>
      </dgm:t>
    </dgm:pt>
    <dgm:pt modelId="{1855787C-07C3-45B1-92A5-E4410310C073}" type="sibTrans" cxnId="{24FF7D49-44D4-47AC-8B6E-F3C4EE28A6BB}">
      <dgm:prSet/>
      <dgm:spPr/>
      <dgm:t>
        <a:bodyPr/>
        <a:lstStyle/>
        <a:p>
          <a:endParaRPr lang="pt-BR"/>
        </a:p>
      </dgm:t>
    </dgm:pt>
    <dgm:pt modelId="{A4325395-EA71-4A23-B288-F151409036D2}">
      <dgm:prSet/>
      <dgm:spPr/>
      <dgm:t>
        <a:bodyPr/>
        <a:lstStyle/>
        <a:p>
          <a:r>
            <a:rPr lang="pt-BR"/>
            <a:t>Quando o SQL escreve no tlog, ele inclui um “parity bit” (64 e 128) pra saber onde ultima operação de I/O terminou… Ao fazer o recovery, ele lê os dados procurando pelo ultimo parity bit pra identificar a última transação válida (que o I/O gravou todos os sectors).</a:t>
          </a:r>
        </a:p>
      </dgm:t>
    </dgm:pt>
    <dgm:pt modelId="{5D2935AE-D9A9-4954-88C5-577CDA998960}" type="parTrans" cxnId="{46D92B6C-56A4-4819-BB09-FDC1445E1406}">
      <dgm:prSet/>
      <dgm:spPr/>
      <dgm:t>
        <a:bodyPr/>
        <a:lstStyle/>
        <a:p>
          <a:endParaRPr lang="pt-BR"/>
        </a:p>
      </dgm:t>
    </dgm:pt>
    <dgm:pt modelId="{1BF1A631-D2CA-4D1A-92D0-C10B24FD2E47}" type="sibTrans" cxnId="{46D92B6C-56A4-4819-BB09-FDC1445E1406}">
      <dgm:prSet/>
      <dgm:spPr/>
      <dgm:t>
        <a:bodyPr/>
        <a:lstStyle/>
        <a:p>
          <a:endParaRPr lang="pt-BR"/>
        </a:p>
      </dgm:t>
    </dgm:pt>
    <dgm:pt modelId="{CD8704F7-55F1-4EA7-9EF6-1955052CDD65}">
      <dgm:prSet/>
      <dgm:spPr/>
      <dgm:t>
        <a:bodyPr/>
        <a:lstStyle/>
        <a:p>
          <a:r>
            <a:rPr lang="pt-BR"/>
            <a:t>Se o log usar IFI, dados pré-existentes podem apresentar um falso parity bit valido… Por isso não pode ter “nada” (0s) no arquivo.</a:t>
          </a:r>
        </a:p>
      </dgm:t>
    </dgm:pt>
    <dgm:pt modelId="{F1B73B06-2E86-4B7C-9296-FEF3E6C28B6E}" type="parTrans" cxnId="{D97FEF4F-0E8D-43C2-9C20-5E1A06B0B8E0}">
      <dgm:prSet/>
      <dgm:spPr/>
      <dgm:t>
        <a:bodyPr/>
        <a:lstStyle/>
        <a:p>
          <a:endParaRPr lang="pt-BR"/>
        </a:p>
      </dgm:t>
    </dgm:pt>
    <dgm:pt modelId="{0D9E6B56-A543-406D-8D11-54480F235144}" type="sibTrans" cxnId="{D97FEF4F-0E8D-43C2-9C20-5E1A06B0B8E0}">
      <dgm:prSet/>
      <dgm:spPr/>
      <dgm:t>
        <a:bodyPr/>
        <a:lstStyle/>
        <a:p>
          <a:endParaRPr lang="pt-BR"/>
        </a:p>
      </dgm:t>
    </dgm:pt>
    <dgm:pt modelId="{80E1D488-272A-420E-BC70-344EFA35A192}">
      <dgm:prSet/>
      <dgm:spPr/>
      <dgm:t>
        <a:bodyPr/>
        <a:lstStyle/>
        <a:p>
          <a:r>
            <a:rPr lang="pt-BR"/>
            <a:t>Storage systems, querem mais com menos</a:t>
          </a:r>
          <a:r>
            <a:rPr lang="en-US"/>
            <a:t>…</a:t>
          </a:r>
          <a:endParaRPr lang="pt-BR"/>
        </a:p>
      </dgm:t>
    </dgm:pt>
    <dgm:pt modelId="{20E3BB4C-ECE6-4A7A-BA7A-03F287B264D4}" type="parTrans" cxnId="{72AD14EB-98CF-4669-B8CC-ABFB138E1631}">
      <dgm:prSet/>
      <dgm:spPr/>
      <dgm:t>
        <a:bodyPr/>
        <a:lstStyle/>
        <a:p>
          <a:endParaRPr lang="pt-BR"/>
        </a:p>
      </dgm:t>
    </dgm:pt>
    <dgm:pt modelId="{942C1B55-E78C-44CF-B0BB-2461A1E5EABA}" type="sibTrans" cxnId="{72AD14EB-98CF-4669-B8CC-ABFB138E1631}">
      <dgm:prSet/>
      <dgm:spPr/>
      <dgm:t>
        <a:bodyPr/>
        <a:lstStyle/>
        <a:p>
          <a:endParaRPr lang="pt-BR"/>
        </a:p>
      </dgm:t>
    </dgm:pt>
    <dgm:pt modelId="{89C931C0-3DF4-44F7-9020-F0DBAC99047D}">
      <dgm:prSet/>
      <dgm:spPr/>
      <dgm:t>
        <a:bodyPr/>
        <a:lstStyle/>
        <a:p>
          <a:r>
            <a:rPr lang="pt-BR"/>
            <a:t>Conceito de </a:t>
          </a:r>
          <a:r>
            <a:rPr lang="pt-BR">
              <a:hlinkClick xmlns:r="http://schemas.openxmlformats.org/officeDocument/2006/relationships" r:id="rId1"/>
            </a:rPr>
            <a:t>thin provisioning</a:t>
          </a:r>
          <a:r>
            <a:rPr lang="pt-BR"/>
            <a:t>. Na máquina/VM vai aparecer um disco de 100GB, mas internamente só tem 20GB alocado, o arquivo é expandido conforme necessidade.</a:t>
          </a:r>
        </a:p>
      </dgm:t>
    </dgm:pt>
    <dgm:pt modelId="{3AAB56BA-963A-46A2-AA12-872877241AF0}" type="parTrans" cxnId="{7B235C4B-2702-4834-A2D8-827A0DF2C724}">
      <dgm:prSet/>
      <dgm:spPr/>
      <dgm:t>
        <a:bodyPr/>
        <a:lstStyle/>
        <a:p>
          <a:endParaRPr lang="pt-BR"/>
        </a:p>
      </dgm:t>
    </dgm:pt>
    <dgm:pt modelId="{D45ECB82-A232-4FE4-87C3-61FD5AFE3739}" type="sibTrans" cxnId="{7B235C4B-2702-4834-A2D8-827A0DF2C724}">
      <dgm:prSet/>
      <dgm:spPr/>
      <dgm:t>
        <a:bodyPr/>
        <a:lstStyle/>
        <a:p>
          <a:endParaRPr lang="pt-BR"/>
        </a:p>
      </dgm:t>
    </dgm:pt>
    <dgm:pt modelId="{5CAA1D8D-0F77-4F12-83BD-8BD419504486}">
      <dgm:prSet/>
      <dgm:spPr/>
      <dgm:t>
        <a:bodyPr/>
        <a:lstStyle/>
        <a:p>
          <a:r>
            <a:rPr lang="pt-BR"/>
            <a:t>Feature de </a:t>
          </a:r>
          <a:r>
            <a:rPr lang="pt-BR">
              <a:hlinkClick xmlns:r="http://schemas.openxmlformats.org/officeDocument/2006/relationships" r:id="rId2"/>
            </a:rPr>
            <a:t>data deduplication</a:t>
          </a:r>
          <a:r>
            <a:rPr lang="pt-BR"/>
            <a:t> no Windows. “Comprime” dados duplicados ao manter apenas uma “versão” dos dados e um dicionário com o valor armazenado. É o famoso troca “texto com texto de texto, feito pra texto de texto” por “x com x de x, feito pra x de x | x = texto”</a:t>
          </a:r>
        </a:p>
      </dgm:t>
    </dgm:pt>
    <dgm:pt modelId="{ACBB2DDE-34F0-4ED2-9FE0-AC7CEA6E9372}" type="parTrans" cxnId="{92C5003B-D7D6-41E2-BDDF-088203665C08}">
      <dgm:prSet/>
      <dgm:spPr/>
      <dgm:t>
        <a:bodyPr/>
        <a:lstStyle/>
        <a:p>
          <a:endParaRPr lang="pt-BR"/>
        </a:p>
      </dgm:t>
    </dgm:pt>
    <dgm:pt modelId="{FCB4DB15-0C29-4519-9EB7-C403ABE27BE4}" type="sibTrans" cxnId="{92C5003B-D7D6-41E2-BDDF-088203665C08}">
      <dgm:prSet/>
      <dgm:spPr/>
      <dgm:t>
        <a:bodyPr/>
        <a:lstStyle/>
        <a:p>
          <a:endParaRPr lang="pt-BR"/>
        </a:p>
      </dgm:t>
    </dgm:pt>
    <dgm:pt modelId="{E9D73A89-9C8C-4949-90F3-31DE9D6AC01F}">
      <dgm:prSet/>
      <dgm:spPr/>
      <dgm:t>
        <a:bodyPr/>
        <a:lstStyle/>
        <a:p>
          <a:r>
            <a:rPr lang="en-US"/>
            <a:t>Problema</a:t>
          </a:r>
          <a:endParaRPr lang="pt-BR"/>
        </a:p>
      </dgm:t>
    </dgm:pt>
    <dgm:pt modelId="{E6A45DE5-9316-49A0-80F9-88AFB0E1192A}" type="parTrans" cxnId="{E7468BE4-FF9A-4B34-A33C-0BB5AE0D41B6}">
      <dgm:prSet/>
      <dgm:spPr/>
      <dgm:t>
        <a:bodyPr/>
        <a:lstStyle/>
        <a:p>
          <a:endParaRPr lang="pt-BR"/>
        </a:p>
      </dgm:t>
    </dgm:pt>
    <dgm:pt modelId="{8FEDF361-98A0-4F8E-81EE-343832234968}" type="sibTrans" cxnId="{E7468BE4-FF9A-4B34-A33C-0BB5AE0D41B6}">
      <dgm:prSet/>
      <dgm:spPr/>
      <dgm:t>
        <a:bodyPr/>
        <a:lstStyle/>
        <a:p>
          <a:endParaRPr lang="pt-BR"/>
        </a:p>
      </dgm:t>
    </dgm:pt>
    <dgm:pt modelId="{5F4407F1-5B4D-462D-9964-9568FB27A5C4}">
      <dgm:prSet/>
      <dgm:spPr/>
      <dgm:t>
        <a:bodyPr/>
        <a:lstStyle/>
        <a:p>
          <a:r>
            <a:rPr lang="pt-BR"/>
            <a:t>SQL inicializa log com 0s</a:t>
          </a:r>
        </a:p>
      </dgm:t>
    </dgm:pt>
    <dgm:pt modelId="{0503D013-288D-4258-BE50-5E0CEF58FA10}" type="parTrans" cxnId="{83B10516-8185-4968-A9E0-7F21915E3049}">
      <dgm:prSet/>
      <dgm:spPr/>
      <dgm:t>
        <a:bodyPr/>
        <a:lstStyle/>
        <a:p>
          <a:endParaRPr lang="pt-BR"/>
        </a:p>
      </dgm:t>
    </dgm:pt>
    <dgm:pt modelId="{5645239F-C92E-49B6-A2FE-C5218ED5CA08}" type="sibTrans" cxnId="{83B10516-8185-4968-A9E0-7F21915E3049}">
      <dgm:prSet/>
      <dgm:spPr/>
      <dgm:t>
        <a:bodyPr/>
        <a:lstStyle/>
        <a:p>
          <a:endParaRPr lang="pt-BR"/>
        </a:p>
      </dgm:t>
    </dgm:pt>
    <dgm:pt modelId="{36854CB1-EB0C-4975-B8D6-DB96C10AEFB5}">
      <dgm:prSet/>
      <dgm:spPr/>
      <dgm:t>
        <a:bodyPr/>
        <a:lstStyle/>
        <a:p>
          <a:r>
            <a:rPr lang="pt-BR"/>
            <a:t>Essas técnicas boas vão solicitar esse espaço “de volta”</a:t>
          </a:r>
        </a:p>
      </dgm:t>
    </dgm:pt>
    <dgm:pt modelId="{8D7E0672-6F13-4610-BD63-F57707F8D70F}" type="parTrans" cxnId="{AD0E467C-BAC0-4459-8BAA-AEE366698EE3}">
      <dgm:prSet/>
      <dgm:spPr/>
      <dgm:t>
        <a:bodyPr/>
        <a:lstStyle/>
        <a:p>
          <a:endParaRPr lang="pt-BR"/>
        </a:p>
      </dgm:t>
    </dgm:pt>
    <dgm:pt modelId="{7F9BADC7-B627-4EBC-AB78-A35120557CCD}" type="sibTrans" cxnId="{AD0E467C-BAC0-4459-8BAA-AEE366698EE3}">
      <dgm:prSet/>
      <dgm:spPr/>
      <dgm:t>
        <a:bodyPr/>
        <a:lstStyle/>
        <a:p>
          <a:endParaRPr lang="pt-BR"/>
        </a:p>
      </dgm:t>
    </dgm:pt>
    <dgm:pt modelId="{CC8559E6-7033-4324-95E3-C5BE96D32663}">
      <dgm:prSet/>
      <dgm:spPr/>
      <dgm:t>
        <a:bodyPr/>
        <a:lstStyle/>
        <a:p>
          <a:r>
            <a:rPr lang="pt-BR"/>
            <a:t>Quando essa parte do log for utilizado, o sistema de storage vai ter que alocar o espaço</a:t>
          </a:r>
        </a:p>
      </dgm:t>
    </dgm:pt>
    <dgm:pt modelId="{85C3FBCA-F0DB-47E4-A4C6-DC78FDF71705}" type="parTrans" cxnId="{EA825BDC-EC10-46C0-AB1E-2A112269329B}">
      <dgm:prSet/>
      <dgm:spPr/>
      <dgm:t>
        <a:bodyPr/>
        <a:lstStyle/>
        <a:p>
          <a:endParaRPr lang="pt-BR"/>
        </a:p>
      </dgm:t>
    </dgm:pt>
    <dgm:pt modelId="{30FC0A2F-7686-4BEB-8280-10FDFEE26E32}" type="sibTrans" cxnId="{EA825BDC-EC10-46C0-AB1E-2A112269329B}">
      <dgm:prSet/>
      <dgm:spPr/>
      <dgm:t>
        <a:bodyPr/>
        <a:lstStyle/>
        <a:p>
          <a:endParaRPr lang="pt-BR"/>
        </a:p>
      </dgm:t>
    </dgm:pt>
    <dgm:pt modelId="{6D4415FF-BE60-4C28-8CDD-33844C84D510}">
      <dgm:prSet/>
      <dgm:spPr/>
      <dgm:t>
        <a:bodyPr/>
        <a:lstStyle/>
        <a:p>
          <a:r>
            <a:rPr lang="pt-BR"/>
            <a:t>Do lado do SQL isso pode gerar um sync I/O, ou até mesmo erro de espaço(e se não tiver mais espaço físico?)</a:t>
          </a:r>
        </a:p>
      </dgm:t>
    </dgm:pt>
    <dgm:pt modelId="{E287E96A-A42D-46B8-85E6-7751B7CC1E44}" type="parTrans" cxnId="{976B2C9B-A469-48E7-8C52-9D5EB900C3F7}">
      <dgm:prSet/>
      <dgm:spPr/>
      <dgm:t>
        <a:bodyPr/>
        <a:lstStyle/>
        <a:p>
          <a:endParaRPr lang="pt-BR"/>
        </a:p>
      </dgm:t>
    </dgm:pt>
    <dgm:pt modelId="{3499F684-0E3E-439D-B6CA-EDA96D005B96}" type="sibTrans" cxnId="{976B2C9B-A469-48E7-8C52-9D5EB900C3F7}">
      <dgm:prSet/>
      <dgm:spPr/>
      <dgm:t>
        <a:bodyPr/>
        <a:lstStyle/>
        <a:p>
          <a:endParaRPr lang="pt-BR"/>
        </a:p>
      </dgm:t>
    </dgm:pt>
    <dgm:pt modelId="{5B4B61CF-EA6E-4248-A858-E8159834DD58}">
      <dgm:prSet/>
      <dgm:spPr/>
      <dgm:t>
        <a:bodyPr/>
        <a:lstStyle/>
        <a:p>
          <a:r>
            <a:rPr lang="en-US"/>
            <a:t>“Fix”</a:t>
          </a:r>
          <a:endParaRPr lang="pt-BR"/>
        </a:p>
      </dgm:t>
    </dgm:pt>
    <dgm:pt modelId="{09571792-A639-452D-9459-A7EB340BF98D}" type="parTrans" cxnId="{D07C6E7C-DCCB-4D13-AE9B-6C98BC338F14}">
      <dgm:prSet/>
      <dgm:spPr/>
      <dgm:t>
        <a:bodyPr/>
        <a:lstStyle/>
        <a:p>
          <a:endParaRPr lang="pt-BR"/>
        </a:p>
      </dgm:t>
    </dgm:pt>
    <dgm:pt modelId="{5C861228-0962-47AB-8954-7C52E8A6B380}" type="sibTrans" cxnId="{D07C6E7C-DCCB-4D13-AE9B-6C98BC338F14}">
      <dgm:prSet/>
      <dgm:spPr/>
      <dgm:t>
        <a:bodyPr/>
        <a:lstStyle/>
        <a:p>
          <a:endParaRPr lang="pt-BR"/>
        </a:p>
      </dgm:t>
    </dgm:pt>
    <dgm:pt modelId="{C13654AE-8A72-46EA-820A-D93F8BD86D22}">
      <dgm:prSet/>
      <dgm:spPr/>
      <dgm:t>
        <a:bodyPr/>
        <a:lstStyle/>
        <a:p>
          <a:r>
            <a:rPr lang="pt-BR"/>
            <a:t>No SQL 2016 os dados são “zerados” com 0xC0 (</a:t>
          </a:r>
          <a:r>
            <a:rPr lang="en-US"/>
            <a:t>s</a:t>
          </a:r>
          <a:r>
            <a:rPr lang="en-US" b="0" i="0" baseline="0">
              <a:hlinkClick xmlns:r="http://schemas.openxmlformats.org/officeDocument/2006/relationships" r:id="rId3"/>
            </a:rPr>
            <a:t>tamping the Log</a:t>
          </a:r>
          <a:r>
            <a:rPr lang="pt-BR"/>
            <a:t>)</a:t>
          </a:r>
        </a:p>
      </dgm:t>
    </dgm:pt>
    <dgm:pt modelId="{22E0C878-5851-456D-8FA1-CFEE4B82F7EE}" type="parTrans" cxnId="{4975B132-960B-4A0D-B5F2-64C6BE039A70}">
      <dgm:prSet/>
      <dgm:spPr/>
      <dgm:t>
        <a:bodyPr/>
        <a:lstStyle/>
        <a:p>
          <a:endParaRPr lang="pt-BR"/>
        </a:p>
      </dgm:t>
    </dgm:pt>
    <dgm:pt modelId="{9810DF0D-514F-4B16-A41A-40C7BB7EDB33}" type="sibTrans" cxnId="{4975B132-960B-4A0D-B5F2-64C6BE039A70}">
      <dgm:prSet/>
      <dgm:spPr/>
      <dgm:t>
        <a:bodyPr/>
        <a:lstStyle/>
        <a:p>
          <a:endParaRPr lang="pt-BR"/>
        </a:p>
      </dgm:t>
    </dgm:pt>
    <dgm:pt modelId="{9C20F9E5-B38C-4A1E-8F24-EDF06BD32983}">
      <dgm:prSet/>
      <dgm:spPr/>
      <dgm:t>
        <a:bodyPr/>
        <a:lstStyle/>
        <a:p>
          <a:r>
            <a:rPr lang="pt-BR"/>
            <a:t>Data files ainda podem sofrer com isso... Ainda que o impacto não seja tão grande quanto o log, já que os dados só são escritos no data file no flush (CP, LW ou EW)</a:t>
          </a:r>
        </a:p>
      </dgm:t>
    </dgm:pt>
    <dgm:pt modelId="{C9C096C6-7DA4-495A-A96F-1CB1BB010F85}" type="parTrans" cxnId="{8CA6ADAC-737F-4C77-BA5A-FE930B91A901}">
      <dgm:prSet/>
      <dgm:spPr/>
      <dgm:t>
        <a:bodyPr/>
        <a:lstStyle/>
        <a:p>
          <a:endParaRPr lang="pt-BR"/>
        </a:p>
      </dgm:t>
    </dgm:pt>
    <dgm:pt modelId="{7FC8308B-0C20-49E6-A1A7-9872E23D0647}" type="sibTrans" cxnId="{8CA6ADAC-737F-4C77-BA5A-FE930B91A901}">
      <dgm:prSet/>
      <dgm:spPr/>
      <dgm:t>
        <a:bodyPr/>
        <a:lstStyle/>
        <a:p>
          <a:endParaRPr lang="pt-BR"/>
        </a:p>
      </dgm:t>
    </dgm:pt>
    <dgm:pt modelId="{587C1900-4E39-4732-8D5C-C9DAF365892B}" type="pres">
      <dgm:prSet presAssocID="{0E291AA7-9B59-435E-92EC-00D881477EE7}" presName="linear" presStyleCnt="0">
        <dgm:presLayoutVars>
          <dgm:animLvl val="lvl"/>
          <dgm:resizeHandles val="exact"/>
        </dgm:presLayoutVars>
      </dgm:prSet>
      <dgm:spPr/>
    </dgm:pt>
    <dgm:pt modelId="{B43A3483-B050-485E-BC2E-4674F56917E9}" type="pres">
      <dgm:prSet presAssocID="{8C87FE8E-4B85-4B50-8E5F-DDA76F370596}" presName="parentText" presStyleLbl="node1" presStyleIdx="0" presStyleCnt="4">
        <dgm:presLayoutVars>
          <dgm:chMax val="0"/>
          <dgm:bulletEnabled val="1"/>
        </dgm:presLayoutVars>
      </dgm:prSet>
      <dgm:spPr/>
    </dgm:pt>
    <dgm:pt modelId="{D41AAB7B-C46E-4F58-8387-84A49881B1C5}" type="pres">
      <dgm:prSet presAssocID="{8C87FE8E-4B85-4B50-8E5F-DDA76F370596}" presName="childText" presStyleLbl="revTx" presStyleIdx="0" presStyleCnt="4">
        <dgm:presLayoutVars>
          <dgm:bulletEnabled val="1"/>
        </dgm:presLayoutVars>
      </dgm:prSet>
      <dgm:spPr/>
    </dgm:pt>
    <dgm:pt modelId="{94768C21-6994-4E7F-B5DC-1B2D37C2FD2B}" type="pres">
      <dgm:prSet presAssocID="{80E1D488-272A-420E-BC70-344EFA35A192}" presName="parentText" presStyleLbl="node1" presStyleIdx="1" presStyleCnt="4">
        <dgm:presLayoutVars>
          <dgm:chMax val="0"/>
          <dgm:bulletEnabled val="1"/>
        </dgm:presLayoutVars>
      </dgm:prSet>
      <dgm:spPr/>
    </dgm:pt>
    <dgm:pt modelId="{D5AE0267-9943-4831-930E-6A0B5E84FEDC}" type="pres">
      <dgm:prSet presAssocID="{80E1D488-272A-420E-BC70-344EFA35A192}" presName="childText" presStyleLbl="revTx" presStyleIdx="1" presStyleCnt="4">
        <dgm:presLayoutVars>
          <dgm:bulletEnabled val="1"/>
        </dgm:presLayoutVars>
      </dgm:prSet>
      <dgm:spPr/>
    </dgm:pt>
    <dgm:pt modelId="{83845850-0DBF-430F-B77C-A954EDCFCA41}" type="pres">
      <dgm:prSet presAssocID="{E9D73A89-9C8C-4949-90F3-31DE9D6AC01F}" presName="parentText" presStyleLbl="node1" presStyleIdx="2" presStyleCnt="4">
        <dgm:presLayoutVars>
          <dgm:chMax val="0"/>
          <dgm:bulletEnabled val="1"/>
        </dgm:presLayoutVars>
      </dgm:prSet>
      <dgm:spPr/>
    </dgm:pt>
    <dgm:pt modelId="{310F94C7-F67D-4C74-8BB4-9D45779E6EA2}" type="pres">
      <dgm:prSet presAssocID="{E9D73A89-9C8C-4949-90F3-31DE9D6AC01F}" presName="childText" presStyleLbl="revTx" presStyleIdx="2" presStyleCnt="4">
        <dgm:presLayoutVars>
          <dgm:bulletEnabled val="1"/>
        </dgm:presLayoutVars>
      </dgm:prSet>
      <dgm:spPr/>
    </dgm:pt>
    <dgm:pt modelId="{73EAC7EC-B1C4-4B52-BB06-A05D4D73D319}" type="pres">
      <dgm:prSet presAssocID="{5B4B61CF-EA6E-4248-A858-E8159834DD58}" presName="parentText" presStyleLbl="node1" presStyleIdx="3" presStyleCnt="4">
        <dgm:presLayoutVars>
          <dgm:chMax val="0"/>
          <dgm:bulletEnabled val="1"/>
        </dgm:presLayoutVars>
      </dgm:prSet>
      <dgm:spPr/>
    </dgm:pt>
    <dgm:pt modelId="{C1D3E70A-3808-4F1F-8F1A-EA395DAF387F}" type="pres">
      <dgm:prSet presAssocID="{5B4B61CF-EA6E-4248-A858-E8159834DD58}" presName="childText" presStyleLbl="revTx" presStyleIdx="3" presStyleCnt="4">
        <dgm:presLayoutVars>
          <dgm:bulletEnabled val="1"/>
        </dgm:presLayoutVars>
      </dgm:prSet>
      <dgm:spPr/>
    </dgm:pt>
  </dgm:ptLst>
  <dgm:cxnLst>
    <dgm:cxn modelId="{83B10516-8185-4968-A9E0-7F21915E3049}" srcId="{E9D73A89-9C8C-4949-90F3-31DE9D6AC01F}" destId="{5F4407F1-5B4D-462D-9964-9568FB27A5C4}" srcOrd="0" destOrd="0" parTransId="{0503D013-288D-4258-BE50-5E0CEF58FA10}" sibTransId="{5645239F-C92E-49B6-A2FE-C5218ED5CA08}"/>
    <dgm:cxn modelId="{F9C3F921-16D0-4947-84D6-7349F476B607}" type="presOf" srcId="{CD8704F7-55F1-4EA7-9EF6-1955052CDD65}" destId="{D41AAB7B-C46E-4F58-8387-84A49881B1C5}" srcOrd="0" destOrd="2" presId="urn:microsoft.com/office/officeart/2005/8/layout/vList2"/>
    <dgm:cxn modelId="{800EA52A-9F44-4E44-91DA-7922E60B3D7E}" type="presOf" srcId="{6D4415FF-BE60-4C28-8CDD-33844C84D510}" destId="{310F94C7-F67D-4C74-8BB4-9D45779E6EA2}" srcOrd="0" destOrd="3" presId="urn:microsoft.com/office/officeart/2005/8/layout/vList2"/>
    <dgm:cxn modelId="{4975B132-960B-4A0D-B5F2-64C6BE039A70}" srcId="{5B4B61CF-EA6E-4248-A858-E8159834DD58}" destId="{C13654AE-8A72-46EA-820A-D93F8BD86D22}" srcOrd="0" destOrd="0" parTransId="{22E0C878-5851-456D-8FA1-CFEE4B82F7EE}" sibTransId="{9810DF0D-514F-4B16-A41A-40C7BB7EDB33}"/>
    <dgm:cxn modelId="{C5F73234-96C4-45F5-8365-1A1E2387084D}" type="presOf" srcId="{36854CB1-EB0C-4975-B8D6-DB96C10AEFB5}" destId="{310F94C7-F67D-4C74-8BB4-9D45779E6EA2}" srcOrd="0" destOrd="1" presId="urn:microsoft.com/office/officeart/2005/8/layout/vList2"/>
    <dgm:cxn modelId="{16DC8F38-53E7-4183-A1CB-7C242851463E}" type="presOf" srcId="{9C20F9E5-B38C-4A1E-8F24-EDF06BD32983}" destId="{C1D3E70A-3808-4F1F-8F1A-EA395DAF387F}" srcOrd="0" destOrd="1" presId="urn:microsoft.com/office/officeart/2005/8/layout/vList2"/>
    <dgm:cxn modelId="{92C5003B-D7D6-41E2-BDDF-088203665C08}" srcId="{80E1D488-272A-420E-BC70-344EFA35A192}" destId="{5CAA1D8D-0F77-4F12-83BD-8BD419504486}" srcOrd="1" destOrd="0" parTransId="{ACBB2DDE-34F0-4ED2-9FE0-AC7CEA6E9372}" sibTransId="{FCB4DB15-0C29-4519-9EB7-C403ABE27BE4}"/>
    <dgm:cxn modelId="{F8A20A44-0811-4E67-A40A-03BB6C2C7FA2}" type="presOf" srcId="{A4325395-EA71-4A23-B288-F151409036D2}" destId="{D41AAB7B-C46E-4F58-8387-84A49881B1C5}" srcOrd="0" destOrd="1" presId="urn:microsoft.com/office/officeart/2005/8/layout/vList2"/>
    <dgm:cxn modelId="{24FF7D49-44D4-47AC-8B6E-F3C4EE28A6BB}" srcId="{8C87FE8E-4B85-4B50-8E5F-DDA76F370596}" destId="{03762EA9-38D7-44CE-89A5-7EE3DE78B7B4}" srcOrd="0" destOrd="0" parTransId="{C3690BB1-E2DC-4CD3-B568-EA3411D6C2A8}" sibTransId="{1855787C-07C3-45B1-92A5-E4410310C073}"/>
    <dgm:cxn modelId="{7B235C4B-2702-4834-A2D8-827A0DF2C724}" srcId="{80E1D488-272A-420E-BC70-344EFA35A192}" destId="{89C931C0-3DF4-44F7-9020-F0DBAC99047D}" srcOrd="0" destOrd="0" parTransId="{3AAB56BA-963A-46A2-AA12-872877241AF0}" sibTransId="{D45ECB82-A232-4FE4-87C3-61FD5AFE3739}"/>
    <dgm:cxn modelId="{46D92B6C-56A4-4819-BB09-FDC1445E1406}" srcId="{8C87FE8E-4B85-4B50-8E5F-DDA76F370596}" destId="{A4325395-EA71-4A23-B288-F151409036D2}" srcOrd="1" destOrd="0" parTransId="{5D2935AE-D9A9-4954-88C5-577CDA998960}" sibTransId="{1BF1A631-D2CA-4D1A-92D0-C10B24FD2E47}"/>
    <dgm:cxn modelId="{D97FEF4F-0E8D-43C2-9C20-5E1A06B0B8E0}" srcId="{8C87FE8E-4B85-4B50-8E5F-DDA76F370596}" destId="{CD8704F7-55F1-4EA7-9EF6-1955052CDD65}" srcOrd="2" destOrd="0" parTransId="{F1B73B06-2E86-4B7C-9296-FEF3E6C28B6E}" sibTransId="{0D9E6B56-A543-406D-8D11-54480F235144}"/>
    <dgm:cxn modelId="{6EC25174-C56D-473F-8617-BFB84AA90055}" type="presOf" srcId="{C13654AE-8A72-46EA-820A-D93F8BD86D22}" destId="{C1D3E70A-3808-4F1F-8F1A-EA395DAF387F}" srcOrd="0" destOrd="0" presId="urn:microsoft.com/office/officeart/2005/8/layout/vList2"/>
    <dgm:cxn modelId="{05419556-2651-41F1-8196-36CCE601C92D}" type="presOf" srcId="{0E291AA7-9B59-435E-92EC-00D881477EE7}" destId="{587C1900-4E39-4732-8D5C-C9DAF365892B}" srcOrd="0" destOrd="0" presId="urn:microsoft.com/office/officeart/2005/8/layout/vList2"/>
    <dgm:cxn modelId="{0105C45A-C543-4FE4-ADD1-46E4FE5B6D5C}" type="presOf" srcId="{5B4B61CF-EA6E-4248-A858-E8159834DD58}" destId="{73EAC7EC-B1C4-4B52-BB06-A05D4D73D319}" srcOrd="0" destOrd="0" presId="urn:microsoft.com/office/officeart/2005/8/layout/vList2"/>
    <dgm:cxn modelId="{AD0E467C-BAC0-4459-8BAA-AEE366698EE3}" srcId="{E9D73A89-9C8C-4949-90F3-31DE9D6AC01F}" destId="{36854CB1-EB0C-4975-B8D6-DB96C10AEFB5}" srcOrd="1" destOrd="0" parTransId="{8D7E0672-6F13-4610-BD63-F57707F8D70F}" sibTransId="{7F9BADC7-B627-4EBC-AB78-A35120557CCD}"/>
    <dgm:cxn modelId="{D07C6E7C-DCCB-4D13-AE9B-6C98BC338F14}" srcId="{0E291AA7-9B59-435E-92EC-00D881477EE7}" destId="{5B4B61CF-EA6E-4248-A858-E8159834DD58}" srcOrd="3" destOrd="0" parTransId="{09571792-A639-452D-9459-A7EB340BF98D}" sibTransId="{5C861228-0962-47AB-8954-7C52E8A6B380}"/>
    <dgm:cxn modelId="{0ECC307D-0190-4D27-80AB-5120F22C86FD}" type="presOf" srcId="{03762EA9-38D7-44CE-89A5-7EE3DE78B7B4}" destId="{D41AAB7B-C46E-4F58-8387-84A49881B1C5}" srcOrd="0" destOrd="0" presId="urn:microsoft.com/office/officeart/2005/8/layout/vList2"/>
    <dgm:cxn modelId="{17377E83-6A4E-479E-AA2F-259E8AAA1D65}" type="presOf" srcId="{5F4407F1-5B4D-462D-9964-9568FB27A5C4}" destId="{310F94C7-F67D-4C74-8BB4-9D45779E6EA2}" srcOrd="0" destOrd="0" presId="urn:microsoft.com/office/officeart/2005/8/layout/vList2"/>
    <dgm:cxn modelId="{976B2C9B-A469-48E7-8C52-9D5EB900C3F7}" srcId="{E9D73A89-9C8C-4949-90F3-31DE9D6AC01F}" destId="{6D4415FF-BE60-4C28-8CDD-33844C84D510}" srcOrd="3" destOrd="0" parTransId="{E287E96A-A42D-46B8-85E6-7751B7CC1E44}" sibTransId="{3499F684-0E3E-439D-B6CA-EDA96D005B96}"/>
    <dgm:cxn modelId="{3E95D0A5-078A-4A9F-9C24-648C1906B149}" type="presOf" srcId="{E9D73A89-9C8C-4949-90F3-31DE9D6AC01F}" destId="{83845850-0DBF-430F-B77C-A954EDCFCA41}" srcOrd="0" destOrd="0" presId="urn:microsoft.com/office/officeart/2005/8/layout/vList2"/>
    <dgm:cxn modelId="{8CA6ADAC-737F-4C77-BA5A-FE930B91A901}" srcId="{5B4B61CF-EA6E-4248-A858-E8159834DD58}" destId="{9C20F9E5-B38C-4A1E-8F24-EDF06BD32983}" srcOrd="1" destOrd="0" parTransId="{C9C096C6-7DA4-495A-A96F-1CB1BB010F85}" sibTransId="{7FC8308B-0C20-49E6-A1A7-9872E23D0647}"/>
    <dgm:cxn modelId="{0B5735BB-3A05-42D7-93CD-B8DC4BF50070}" type="presOf" srcId="{8C87FE8E-4B85-4B50-8E5F-DDA76F370596}" destId="{B43A3483-B050-485E-BC2E-4674F56917E9}" srcOrd="0" destOrd="0" presId="urn:microsoft.com/office/officeart/2005/8/layout/vList2"/>
    <dgm:cxn modelId="{EA825BDC-EC10-46C0-AB1E-2A112269329B}" srcId="{E9D73A89-9C8C-4949-90F3-31DE9D6AC01F}" destId="{CC8559E6-7033-4324-95E3-C5BE96D32663}" srcOrd="2" destOrd="0" parTransId="{85C3FBCA-F0DB-47E4-A4C6-DC78FDF71705}" sibTransId="{30FC0A2F-7686-4BEB-8280-10FDFEE26E32}"/>
    <dgm:cxn modelId="{43A104DE-C84D-48B2-B9F2-A69949DC0744}" type="presOf" srcId="{CC8559E6-7033-4324-95E3-C5BE96D32663}" destId="{310F94C7-F67D-4C74-8BB4-9D45779E6EA2}" srcOrd="0" destOrd="2" presId="urn:microsoft.com/office/officeart/2005/8/layout/vList2"/>
    <dgm:cxn modelId="{E7468BE4-FF9A-4B34-A33C-0BB5AE0D41B6}" srcId="{0E291AA7-9B59-435E-92EC-00D881477EE7}" destId="{E9D73A89-9C8C-4949-90F3-31DE9D6AC01F}" srcOrd="2" destOrd="0" parTransId="{E6A45DE5-9316-49A0-80F9-88AFB0E1192A}" sibTransId="{8FEDF361-98A0-4F8E-81EE-343832234968}"/>
    <dgm:cxn modelId="{98E8FEE5-B890-44E0-B97F-6474816FB538}" srcId="{0E291AA7-9B59-435E-92EC-00D881477EE7}" destId="{8C87FE8E-4B85-4B50-8E5F-DDA76F370596}" srcOrd="0" destOrd="0" parTransId="{5E589A09-88CB-4D51-A47B-AF5B94DC1C06}" sibTransId="{4D33300F-7411-465F-BF43-77941FFD4D0C}"/>
    <dgm:cxn modelId="{AF2C98E7-4EDB-43BF-8329-8592612D0A19}" type="presOf" srcId="{89C931C0-3DF4-44F7-9020-F0DBAC99047D}" destId="{D5AE0267-9943-4831-930E-6A0B5E84FEDC}" srcOrd="0" destOrd="0" presId="urn:microsoft.com/office/officeart/2005/8/layout/vList2"/>
    <dgm:cxn modelId="{F6127EE8-F992-4B65-B143-5659E6047CAE}" type="presOf" srcId="{5CAA1D8D-0F77-4F12-83BD-8BD419504486}" destId="{D5AE0267-9943-4831-930E-6A0B5E84FEDC}" srcOrd="0" destOrd="1" presId="urn:microsoft.com/office/officeart/2005/8/layout/vList2"/>
    <dgm:cxn modelId="{72AD14EB-98CF-4669-B8CC-ABFB138E1631}" srcId="{0E291AA7-9B59-435E-92EC-00D881477EE7}" destId="{80E1D488-272A-420E-BC70-344EFA35A192}" srcOrd="1" destOrd="0" parTransId="{20E3BB4C-ECE6-4A7A-BA7A-03F287B264D4}" sibTransId="{942C1B55-E78C-44CF-B0BB-2461A1E5EABA}"/>
    <dgm:cxn modelId="{D3BDD6ED-A49D-4F3F-96F3-5B3FCF22C7F1}" type="presOf" srcId="{80E1D488-272A-420E-BC70-344EFA35A192}" destId="{94768C21-6994-4E7F-B5DC-1B2D37C2FD2B}" srcOrd="0" destOrd="0" presId="urn:microsoft.com/office/officeart/2005/8/layout/vList2"/>
    <dgm:cxn modelId="{8CCBC783-68B8-4045-8884-228744B55FF9}" type="presParOf" srcId="{587C1900-4E39-4732-8D5C-C9DAF365892B}" destId="{B43A3483-B050-485E-BC2E-4674F56917E9}" srcOrd="0" destOrd="0" presId="urn:microsoft.com/office/officeart/2005/8/layout/vList2"/>
    <dgm:cxn modelId="{68214D2F-4411-4357-800D-0FAD558A3EBE}" type="presParOf" srcId="{587C1900-4E39-4732-8D5C-C9DAF365892B}" destId="{D41AAB7B-C46E-4F58-8387-84A49881B1C5}" srcOrd="1" destOrd="0" presId="urn:microsoft.com/office/officeart/2005/8/layout/vList2"/>
    <dgm:cxn modelId="{A5056201-534C-42D8-BCDC-8B955895D6B3}" type="presParOf" srcId="{587C1900-4E39-4732-8D5C-C9DAF365892B}" destId="{94768C21-6994-4E7F-B5DC-1B2D37C2FD2B}" srcOrd="2" destOrd="0" presId="urn:microsoft.com/office/officeart/2005/8/layout/vList2"/>
    <dgm:cxn modelId="{3A61B5C2-3B09-4F88-85C0-FDDD8113A28D}" type="presParOf" srcId="{587C1900-4E39-4732-8D5C-C9DAF365892B}" destId="{D5AE0267-9943-4831-930E-6A0B5E84FEDC}" srcOrd="3" destOrd="0" presId="urn:microsoft.com/office/officeart/2005/8/layout/vList2"/>
    <dgm:cxn modelId="{A4A12AC6-A931-463B-9470-6164DD3CB9B6}" type="presParOf" srcId="{587C1900-4E39-4732-8D5C-C9DAF365892B}" destId="{83845850-0DBF-430F-B77C-A954EDCFCA41}" srcOrd="4" destOrd="0" presId="urn:microsoft.com/office/officeart/2005/8/layout/vList2"/>
    <dgm:cxn modelId="{9CF150DD-D1DD-4961-9322-3222F0C8D508}" type="presParOf" srcId="{587C1900-4E39-4732-8D5C-C9DAF365892B}" destId="{310F94C7-F67D-4C74-8BB4-9D45779E6EA2}" srcOrd="5" destOrd="0" presId="urn:microsoft.com/office/officeart/2005/8/layout/vList2"/>
    <dgm:cxn modelId="{55E81B0C-60FF-4917-8536-CF4A91D76ADD}" type="presParOf" srcId="{587C1900-4E39-4732-8D5C-C9DAF365892B}" destId="{73EAC7EC-B1C4-4B52-BB06-A05D4D73D319}" srcOrd="6" destOrd="0" presId="urn:microsoft.com/office/officeart/2005/8/layout/vList2"/>
    <dgm:cxn modelId="{2C8A5146-5BF7-49F7-9932-A0575C6DC9B7}" type="presParOf" srcId="{587C1900-4E39-4732-8D5C-C9DAF365892B}" destId="{C1D3E70A-3808-4F1F-8F1A-EA395DAF387F}" srcOrd="7"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1.xml><?xml version="1.0" encoding="utf-8"?>
<dgm:dataModel xmlns:dgm="http://schemas.openxmlformats.org/drawingml/2006/diagram" xmlns:a="http://schemas.openxmlformats.org/drawingml/2006/main">
  <dgm:ptLst>
    <dgm:pt modelId="{89091129-4C3D-452C-A7AA-297E7A5BC6F5}"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pt-BR"/>
        </a:p>
      </dgm:t>
    </dgm:pt>
    <dgm:pt modelId="{CFCDCC6D-9A39-413D-8613-4575A422F7EB}">
      <dgm:prSet/>
      <dgm:spPr/>
      <dgm:t>
        <a:bodyPr/>
        <a:lstStyle/>
        <a:p>
          <a:r>
            <a:rPr lang="en-US">
              <a:latin typeface="Arial" panose="020B0604020202020204" pitchFamily="34" charset="0"/>
              <a:cs typeface="Arial" panose="020B0604020202020204" pitchFamily="34" charset="0"/>
            </a:rPr>
            <a:t>Lembrando, SQL é um banco em memória, tudo é escrito primeiro na memória e depois no disco</a:t>
          </a:r>
          <a:endParaRPr lang="pt-BR">
            <a:latin typeface="Arial" panose="020B0604020202020204" pitchFamily="34" charset="0"/>
            <a:cs typeface="Arial" panose="020B0604020202020204" pitchFamily="34" charset="0"/>
          </a:endParaRPr>
        </a:p>
      </dgm:t>
    </dgm:pt>
    <dgm:pt modelId="{AD14B6DE-7DEE-40D0-BC45-8D1B4F266F36}" type="parTrans" cxnId="{C57D84BF-6994-4862-B5D0-6038709FB802}">
      <dgm:prSet/>
      <dgm:spPr/>
      <dgm:t>
        <a:bodyPr/>
        <a:lstStyle/>
        <a:p>
          <a:endParaRPr lang="pt-BR">
            <a:latin typeface="Arial" panose="020B0604020202020204" pitchFamily="34" charset="0"/>
            <a:cs typeface="Arial" panose="020B0604020202020204" pitchFamily="34" charset="0"/>
          </a:endParaRPr>
        </a:p>
      </dgm:t>
    </dgm:pt>
    <dgm:pt modelId="{B9533210-1C0A-46FE-AE75-B81F6661BB03}" type="sibTrans" cxnId="{C57D84BF-6994-4862-B5D0-6038709FB802}">
      <dgm:prSet/>
      <dgm:spPr/>
      <dgm:t>
        <a:bodyPr/>
        <a:lstStyle/>
        <a:p>
          <a:endParaRPr lang="pt-BR">
            <a:latin typeface="Arial" panose="020B0604020202020204" pitchFamily="34" charset="0"/>
            <a:cs typeface="Arial" panose="020B0604020202020204" pitchFamily="34" charset="0"/>
          </a:endParaRPr>
        </a:p>
      </dgm:t>
    </dgm:pt>
    <dgm:pt modelId="{414C4052-309C-48A8-874D-E7B6459D7FCA}">
      <dgm:prSet/>
      <dgm:spPr/>
      <dgm:t>
        <a:bodyPr/>
        <a:lstStyle/>
        <a:p>
          <a:r>
            <a:rPr lang="en-US">
              <a:latin typeface="Arial" panose="020B0604020202020204" pitchFamily="34" charset="0"/>
              <a:cs typeface="Arial" panose="020B0604020202020204" pitchFamily="34" charset="0"/>
            </a:rPr>
            <a:t>Dados no disco podem ser escritos pelos seguintes processos:</a:t>
          </a:r>
          <a:endParaRPr lang="pt-BR">
            <a:latin typeface="Arial" panose="020B0604020202020204" pitchFamily="34" charset="0"/>
            <a:cs typeface="Arial" panose="020B0604020202020204" pitchFamily="34" charset="0"/>
          </a:endParaRPr>
        </a:p>
      </dgm:t>
    </dgm:pt>
    <dgm:pt modelId="{835301BC-E335-4D91-9B1F-877CE62FD6DB}" type="parTrans" cxnId="{5B87C70A-E07A-48D6-BAF7-0A6C987559A6}">
      <dgm:prSet/>
      <dgm:spPr/>
      <dgm:t>
        <a:bodyPr/>
        <a:lstStyle/>
        <a:p>
          <a:endParaRPr lang="pt-BR">
            <a:latin typeface="Arial" panose="020B0604020202020204" pitchFamily="34" charset="0"/>
            <a:cs typeface="Arial" panose="020B0604020202020204" pitchFamily="34" charset="0"/>
          </a:endParaRPr>
        </a:p>
      </dgm:t>
    </dgm:pt>
    <dgm:pt modelId="{2283713F-8360-4BFA-BD13-568E5A171433}" type="sibTrans" cxnId="{5B87C70A-E07A-48D6-BAF7-0A6C987559A6}">
      <dgm:prSet/>
      <dgm:spPr/>
      <dgm:t>
        <a:bodyPr/>
        <a:lstStyle/>
        <a:p>
          <a:endParaRPr lang="pt-BR">
            <a:latin typeface="Arial" panose="020B0604020202020204" pitchFamily="34" charset="0"/>
            <a:cs typeface="Arial" panose="020B0604020202020204" pitchFamily="34" charset="0"/>
          </a:endParaRPr>
        </a:p>
      </dgm:t>
    </dgm:pt>
    <dgm:pt modelId="{C437B05E-E492-4ECC-8002-620D57A59BC7}">
      <dgm:prSet custT="1"/>
      <dgm:spPr/>
      <dgm:t>
        <a:bodyPr/>
        <a:lstStyle/>
        <a:p>
          <a:r>
            <a:rPr lang="en-US" sz="2400" dirty="0">
              <a:latin typeface="Arial" panose="020B0604020202020204" pitchFamily="34" charset="0"/>
              <a:cs typeface="Arial" panose="020B0604020202020204" pitchFamily="34" charset="0"/>
            </a:rPr>
            <a:t>Lazy writer</a:t>
          </a:r>
          <a:endParaRPr lang="pt-BR" sz="2400" dirty="0">
            <a:latin typeface="Arial" panose="020B0604020202020204" pitchFamily="34" charset="0"/>
            <a:cs typeface="Arial" panose="020B0604020202020204" pitchFamily="34" charset="0"/>
          </a:endParaRPr>
        </a:p>
      </dgm:t>
    </dgm:pt>
    <dgm:pt modelId="{0A39EBEE-6B89-47E8-A6C6-7AF06FD29B71}" type="parTrans" cxnId="{0626513C-1773-4CC0-80E8-D3834419AD38}">
      <dgm:prSet/>
      <dgm:spPr/>
      <dgm:t>
        <a:bodyPr/>
        <a:lstStyle/>
        <a:p>
          <a:endParaRPr lang="pt-BR">
            <a:latin typeface="Arial" panose="020B0604020202020204" pitchFamily="34" charset="0"/>
            <a:cs typeface="Arial" panose="020B0604020202020204" pitchFamily="34" charset="0"/>
          </a:endParaRPr>
        </a:p>
      </dgm:t>
    </dgm:pt>
    <dgm:pt modelId="{7E473B9F-29F2-45EC-B1DA-52E0E8FF4BE1}" type="sibTrans" cxnId="{0626513C-1773-4CC0-80E8-D3834419AD38}">
      <dgm:prSet/>
      <dgm:spPr/>
      <dgm:t>
        <a:bodyPr/>
        <a:lstStyle/>
        <a:p>
          <a:endParaRPr lang="pt-BR">
            <a:latin typeface="Arial" panose="020B0604020202020204" pitchFamily="34" charset="0"/>
            <a:cs typeface="Arial" panose="020B0604020202020204" pitchFamily="34" charset="0"/>
          </a:endParaRPr>
        </a:p>
      </dgm:t>
    </dgm:pt>
    <dgm:pt modelId="{86F00E05-E55F-40A4-B953-ABE55EBE60AF}">
      <dgm:prSet custT="1"/>
      <dgm:spPr/>
      <dgm:t>
        <a:bodyPr/>
        <a:lstStyle/>
        <a:p>
          <a:r>
            <a:rPr lang="en-US" sz="2400" dirty="0">
              <a:latin typeface="Arial" panose="020B0604020202020204" pitchFamily="34" charset="0"/>
              <a:cs typeface="Arial" panose="020B0604020202020204" pitchFamily="34" charset="0"/>
            </a:rPr>
            <a:t>Checkpoint </a:t>
          </a:r>
          <a:r>
            <a:rPr lang="en-US" sz="2000" dirty="0">
              <a:latin typeface="Arial" panose="020B0604020202020204" pitchFamily="34" charset="0"/>
              <a:cs typeface="Arial" panose="020B0604020202020204" pitchFamily="34" charset="0"/>
            </a:rPr>
            <a:t>(</a:t>
          </a:r>
          <a:r>
            <a:rPr lang="en-US" sz="2000" dirty="0" err="1">
              <a:latin typeface="Arial" panose="020B0604020202020204" pitchFamily="34" charset="0"/>
              <a:cs typeface="Arial" panose="020B0604020202020204" pitchFamily="34" charset="0"/>
            </a:rPr>
            <a:t>parametro</a:t>
          </a:r>
          <a:r>
            <a:rPr lang="en-US" sz="2000" dirty="0">
              <a:latin typeface="Arial" panose="020B0604020202020204" pitchFamily="34" charset="0"/>
              <a:cs typeface="Arial" panose="020B0604020202020204" pitchFamily="34" charset="0"/>
            </a:rPr>
            <a:t> </a:t>
          </a:r>
          <a:r>
            <a:rPr lang="pt-BR" sz="2000" b="0" i="0" dirty="0"/>
            <a:t>–k pra “</a:t>
          </a:r>
          <a:r>
            <a:rPr lang="pt-BR" sz="2000" b="0" i="0" dirty="0" err="1"/>
            <a:t>throttle</a:t>
          </a:r>
          <a:r>
            <a:rPr lang="pt-BR" sz="2000" b="0" i="0" dirty="0"/>
            <a:t> checkpoint I/O”</a:t>
          </a:r>
          <a:r>
            <a:rPr lang="en-US" sz="2000" dirty="0">
              <a:latin typeface="Arial" panose="020B0604020202020204" pitchFamily="34" charset="0"/>
              <a:cs typeface="Arial" panose="020B0604020202020204" pitchFamily="34" charset="0"/>
            </a:rPr>
            <a:t>)</a:t>
          </a:r>
          <a:endParaRPr lang="pt-BR" sz="2400" dirty="0">
            <a:latin typeface="Arial" panose="020B0604020202020204" pitchFamily="34" charset="0"/>
            <a:cs typeface="Arial" panose="020B0604020202020204" pitchFamily="34" charset="0"/>
          </a:endParaRPr>
        </a:p>
      </dgm:t>
    </dgm:pt>
    <dgm:pt modelId="{45AA8F1A-B670-4CB9-A0AE-4D32BC50D797}" type="parTrans" cxnId="{AD108D35-ED49-48BE-B527-03E3FD735023}">
      <dgm:prSet/>
      <dgm:spPr/>
      <dgm:t>
        <a:bodyPr/>
        <a:lstStyle/>
        <a:p>
          <a:endParaRPr lang="pt-BR">
            <a:latin typeface="Arial" panose="020B0604020202020204" pitchFamily="34" charset="0"/>
            <a:cs typeface="Arial" panose="020B0604020202020204" pitchFamily="34" charset="0"/>
          </a:endParaRPr>
        </a:p>
      </dgm:t>
    </dgm:pt>
    <dgm:pt modelId="{DA7FB2CB-EE43-441E-BB63-9FB48CF9E019}" type="sibTrans" cxnId="{AD108D35-ED49-48BE-B527-03E3FD735023}">
      <dgm:prSet/>
      <dgm:spPr/>
      <dgm:t>
        <a:bodyPr/>
        <a:lstStyle/>
        <a:p>
          <a:endParaRPr lang="pt-BR">
            <a:latin typeface="Arial" panose="020B0604020202020204" pitchFamily="34" charset="0"/>
            <a:cs typeface="Arial" panose="020B0604020202020204" pitchFamily="34" charset="0"/>
          </a:endParaRPr>
        </a:p>
      </dgm:t>
    </dgm:pt>
    <dgm:pt modelId="{4A3B511C-A0E3-42AC-A88C-918DC41DF9A5}">
      <dgm:prSet custT="1"/>
      <dgm:spPr/>
      <dgm:t>
        <a:bodyPr/>
        <a:lstStyle/>
        <a:p>
          <a:r>
            <a:rPr lang="en-US" sz="2400" dirty="0">
              <a:latin typeface="Arial" panose="020B0604020202020204" pitchFamily="34" charset="0"/>
              <a:cs typeface="Arial" panose="020B0604020202020204" pitchFamily="34" charset="0"/>
            </a:rPr>
            <a:t>Eager writer</a:t>
          </a:r>
          <a:endParaRPr lang="pt-BR" sz="2400" dirty="0">
            <a:latin typeface="Arial" panose="020B0604020202020204" pitchFamily="34" charset="0"/>
            <a:cs typeface="Arial" panose="020B0604020202020204" pitchFamily="34" charset="0"/>
          </a:endParaRPr>
        </a:p>
      </dgm:t>
    </dgm:pt>
    <dgm:pt modelId="{3B5C6F66-08D5-432A-852F-337443536CFC}" type="parTrans" cxnId="{88BDD0B4-3B06-4C98-8588-6787B1F72218}">
      <dgm:prSet/>
      <dgm:spPr/>
      <dgm:t>
        <a:bodyPr/>
        <a:lstStyle/>
        <a:p>
          <a:endParaRPr lang="pt-BR">
            <a:latin typeface="Arial" panose="020B0604020202020204" pitchFamily="34" charset="0"/>
            <a:cs typeface="Arial" panose="020B0604020202020204" pitchFamily="34" charset="0"/>
          </a:endParaRPr>
        </a:p>
      </dgm:t>
    </dgm:pt>
    <dgm:pt modelId="{B8597222-C38E-4CE8-B158-2276B6682DEC}" type="sibTrans" cxnId="{88BDD0B4-3B06-4C98-8588-6787B1F72218}">
      <dgm:prSet/>
      <dgm:spPr/>
      <dgm:t>
        <a:bodyPr/>
        <a:lstStyle/>
        <a:p>
          <a:endParaRPr lang="pt-BR">
            <a:latin typeface="Arial" panose="020B0604020202020204" pitchFamily="34" charset="0"/>
            <a:cs typeface="Arial" panose="020B0604020202020204" pitchFamily="34" charset="0"/>
          </a:endParaRPr>
        </a:p>
      </dgm:t>
    </dgm:pt>
    <dgm:pt modelId="{E3A8244F-D001-476C-90AF-63FE58A5EC4E}">
      <dgm:prSet custT="1"/>
      <dgm:spPr/>
      <dgm:t>
        <a:bodyPr/>
        <a:lstStyle/>
        <a:p>
          <a:r>
            <a:rPr lang="en-US" sz="2400" dirty="0">
              <a:latin typeface="Arial" panose="020B0604020202020204" pitchFamily="34" charset="0"/>
              <a:cs typeface="Arial" panose="020B0604020202020204" pitchFamily="34" charset="0"/>
            </a:rPr>
            <a:t>Log writer</a:t>
          </a:r>
          <a:endParaRPr lang="pt-BR" sz="2400" dirty="0">
            <a:latin typeface="Arial" panose="020B0604020202020204" pitchFamily="34" charset="0"/>
            <a:cs typeface="Arial" panose="020B0604020202020204" pitchFamily="34" charset="0"/>
          </a:endParaRPr>
        </a:p>
      </dgm:t>
    </dgm:pt>
    <dgm:pt modelId="{1999C090-439D-4581-9E3A-187C462CF9BA}" type="parTrans" cxnId="{CAF9FBB7-61F2-47B1-987F-8F8B904FBB47}">
      <dgm:prSet/>
      <dgm:spPr/>
      <dgm:t>
        <a:bodyPr/>
        <a:lstStyle/>
        <a:p>
          <a:endParaRPr lang="pt-BR">
            <a:latin typeface="Arial" panose="020B0604020202020204" pitchFamily="34" charset="0"/>
            <a:cs typeface="Arial" panose="020B0604020202020204" pitchFamily="34" charset="0"/>
          </a:endParaRPr>
        </a:p>
      </dgm:t>
    </dgm:pt>
    <dgm:pt modelId="{1E7C3C94-BEBD-4D7B-9627-0EC86EAF9167}" type="sibTrans" cxnId="{CAF9FBB7-61F2-47B1-987F-8F8B904FBB47}">
      <dgm:prSet/>
      <dgm:spPr/>
      <dgm:t>
        <a:bodyPr/>
        <a:lstStyle/>
        <a:p>
          <a:endParaRPr lang="pt-BR">
            <a:latin typeface="Arial" panose="020B0604020202020204" pitchFamily="34" charset="0"/>
            <a:cs typeface="Arial" panose="020B0604020202020204" pitchFamily="34" charset="0"/>
          </a:endParaRPr>
        </a:p>
      </dgm:t>
    </dgm:pt>
    <dgm:pt modelId="{EE1F945B-8E15-4CB9-8C29-878A2507490E}">
      <dgm:prSet/>
      <dgm:spPr/>
      <dgm:t>
        <a:bodyPr/>
        <a:lstStyle/>
        <a:p>
          <a:r>
            <a:rPr lang="en-US">
              <a:latin typeface="Arial" panose="020B0604020202020204" pitchFamily="34" charset="0"/>
              <a:cs typeface="Arial" panose="020B0604020202020204" pitchFamily="34" charset="0"/>
            </a:rPr>
            <a:t>Mais informação sobre esses processos no treinamento de memória parte 1</a:t>
          </a:r>
          <a:endParaRPr lang="pt-BR">
            <a:latin typeface="Arial" panose="020B0604020202020204" pitchFamily="34" charset="0"/>
            <a:cs typeface="Arial" panose="020B0604020202020204" pitchFamily="34" charset="0"/>
          </a:endParaRPr>
        </a:p>
      </dgm:t>
    </dgm:pt>
    <dgm:pt modelId="{A8625BEE-93E7-4842-AD7C-F874D9DDD938}" type="parTrans" cxnId="{D9B9E479-AFB2-481E-A9A8-BD64CD3B1F8B}">
      <dgm:prSet/>
      <dgm:spPr/>
      <dgm:t>
        <a:bodyPr/>
        <a:lstStyle/>
        <a:p>
          <a:endParaRPr lang="pt-BR">
            <a:latin typeface="Arial" panose="020B0604020202020204" pitchFamily="34" charset="0"/>
            <a:cs typeface="Arial" panose="020B0604020202020204" pitchFamily="34" charset="0"/>
          </a:endParaRPr>
        </a:p>
      </dgm:t>
    </dgm:pt>
    <dgm:pt modelId="{7D86F837-4FE7-409D-B12A-2FC27CB53BDC}" type="sibTrans" cxnId="{D9B9E479-AFB2-481E-A9A8-BD64CD3B1F8B}">
      <dgm:prSet/>
      <dgm:spPr/>
      <dgm:t>
        <a:bodyPr/>
        <a:lstStyle/>
        <a:p>
          <a:endParaRPr lang="pt-BR">
            <a:latin typeface="Arial" panose="020B0604020202020204" pitchFamily="34" charset="0"/>
            <a:cs typeface="Arial" panose="020B0604020202020204" pitchFamily="34" charset="0"/>
          </a:endParaRPr>
        </a:p>
      </dgm:t>
    </dgm:pt>
    <dgm:pt modelId="{F089F08D-4B95-4F2F-B72B-7DE03DF7D121}" type="pres">
      <dgm:prSet presAssocID="{89091129-4C3D-452C-A7AA-297E7A5BC6F5}" presName="linear" presStyleCnt="0">
        <dgm:presLayoutVars>
          <dgm:animLvl val="lvl"/>
          <dgm:resizeHandles val="exact"/>
        </dgm:presLayoutVars>
      </dgm:prSet>
      <dgm:spPr/>
    </dgm:pt>
    <dgm:pt modelId="{18113686-BD1A-4036-BFD9-0C93D08A5164}" type="pres">
      <dgm:prSet presAssocID="{CFCDCC6D-9A39-413D-8613-4575A422F7EB}" presName="parentText" presStyleLbl="node1" presStyleIdx="0" presStyleCnt="3">
        <dgm:presLayoutVars>
          <dgm:chMax val="0"/>
          <dgm:bulletEnabled val="1"/>
        </dgm:presLayoutVars>
      </dgm:prSet>
      <dgm:spPr/>
    </dgm:pt>
    <dgm:pt modelId="{932E5B35-D92E-4C5B-BCC1-06F2E211B7DA}" type="pres">
      <dgm:prSet presAssocID="{B9533210-1C0A-46FE-AE75-B81F6661BB03}" presName="spacer" presStyleCnt="0"/>
      <dgm:spPr/>
    </dgm:pt>
    <dgm:pt modelId="{06883E9A-4513-47EA-98BD-7F4E6B0E49E2}" type="pres">
      <dgm:prSet presAssocID="{414C4052-309C-48A8-874D-E7B6459D7FCA}" presName="parentText" presStyleLbl="node1" presStyleIdx="1" presStyleCnt="3">
        <dgm:presLayoutVars>
          <dgm:chMax val="0"/>
          <dgm:bulletEnabled val="1"/>
        </dgm:presLayoutVars>
      </dgm:prSet>
      <dgm:spPr/>
    </dgm:pt>
    <dgm:pt modelId="{05623B8C-B12B-49B0-B88C-2CEA0A6431A6}" type="pres">
      <dgm:prSet presAssocID="{414C4052-309C-48A8-874D-E7B6459D7FCA}" presName="childText" presStyleLbl="revTx" presStyleIdx="0" presStyleCnt="1">
        <dgm:presLayoutVars>
          <dgm:bulletEnabled val="1"/>
        </dgm:presLayoutVars>
      </dgm:prSet>
      <dgm:spPr/>
    </dgm:pt>
    <dgm:pt modelId="{E593CFF2-9392-41CA-A291-7F4BFBA4F683}" type="pres">
      <dgm:prSet presAssocID="{EE1F945B-8E15-4CB9-8C29-878A2507490E}" presName="parentText" presStyleLbl="node1" presStyleIdx="2" presStyleCnt="3">
        <dgm:presLayoutVars>
          <dgm:chMax val="0"/>
          <dgm:bulletEnabled val="1"/>
        </dgm:presLayoutVars>
      </dgm:prSet>
      <dgm:spPr/>
    </dgm:pt>
  </dgm:ptLst>
  <dgm:cxnLst>
    <dgm:cxn modelId="{5B87C70A-E07A-48D6-BAF7-0A6C987559A6}" srcId="{89091129-4C3D-452C-A7AA-297E7A5BC6F5}" destId="{414C4052-309C-48A8-874D-E7B6459D7FCA}" srcOrd="1" destOrd="0" parTransId="{835301BC-E335-4D91-9B1F-877CE62FD6DB}" sibTransId="{2283713F-8360-4BFA-BD13-568E5A171433}"/>
    <dgm:cxn modelId="{AD108D35-ED49-48BE-B527-03E3FD735023}" srcId="{414C4052-309C-48A8-874D-E7B6459D7FCA}" destId="{86F00E05-E55F-40A4-B953-ABE55EBE60AF}" srcOrd="1" destOrd="0" parTransId="{45AA8F1A-B670-4CB9-A0AE-4D32BC50D797}" sibTransId="{DA7FB2CB-EE43-441E-BB63-9FB48CF9E019}"/>
    <dgm:cxn modelId="{0626513C-1773-4CC0-80E8-D3834419AD38}" srcId="{414C4052-309C-48A8-874D-E7B6459D7FCA}" destId="{C437B05E-E492-4ECC-8002-620D57A59BC7}" srcOrd="0" destOrd="0" parTransId="{0A39EBEE-6B89-47E8-A6C6-7AF06FD29B71}" sibTransId="{7E473B9F-29F2-45EC-B1DA-52E0E8FF4BE1}"/>
    <dgm:cxn modelId="{703B6350-F3BA-4958-98DA-48CDD2D1CF84}" type="presOf" srcId="{86F00E05-E55F-40A4-B953-ABE55EBE60AF}" destId="{05623B8C-B12B-49B0-B88C-2CEA0A6431A6}" srcOrd="0" destOrd="1" presId="urn:microsoft.com/office/officeart/2005/8/layout/vList2"/>
    <dgm:cxn modelId="{B8F43977-D591-474C-90D5-7ADCFD08946A}" type="presOf" srcId="{89091129-4C3D-452C-A7AA-297E7A5BC6F5}" destId="{F089F08D-4B95-4F2F-B72B-7DE03DF7D121}" srcOrd="0" destOrd="0" presId="urn:microsoft.com/office/officeart/2005/8/layout/vList2"/>
    <dgm:cxn modelId="{D9B9E479-AFB2-481E-A9A8-BD64CD3B1F8B}" srcId="{89091129-4C3D-452C-A7AA-297E7A5BC6F5}" destId="{EE1F945B-8E15-4CB9-8C29-878A2507490E}" srcOrd="2" destOrd="0" parTransId="{A8625BEE-93E7-4842-AD7C-F874D9DDD938}" sibTransId="{7D86F837-4FE7-409D-B12A-2FC27CB53BDC}"/>
    <dgm:cxn modelId="{1DA5A39E-56D8-40FA-9D8F-912D384E4EC2}" type="presOf" srcId="{4A3B511C-A0E3-42AC-A88C-918DC41DF9A5}" destId="{05623B8C-B12B-49B0-B88C-2CEA0A6431A6}" srcOrd="0" destOrd="2" presId="urn:microsoft.com/office/officeart/2005/8/layout/vList2"/>
    <dgm:cxn modelId="{88BDD0B4-3B06-4C98-8588-6787B1F72218}" srcId="{414C4052-309C-48A8-874D-E7B6459D7FCA}" destId="{4A3B511C-A0E3-42AC-A88C-918DC41DF9A5}" srcOrd="2" destOrd="0" parTransId="{3B5C6F66-08D5-432A-852F-337443536CFC}" sibTransId="{B8597222-C38E-4CE8-B158-2276B6682DEC}"/>
    <dgm:cxn modelId="{CAF9FBB7-61F2-47B1-987F-8F8B904FBB47}" srcId="{414C4052-309C-48A8-874D-E7B6459D7FCA}" destId="{E3A8244F-D001-476C-90AF-63FE58A5EC4E}" srcOrd="3" destOrd="0" parTransId="{1999C090-439D-4581-9E3A-187C462CF9BA}" sibTransId="{1E7C3C94-BEBD-4D7B-9627-0EC86EAF9167}"/>
    <dgm:cxn modelId="{C57D84BF-6994-4862-B5D0-6038709FB802}" srcId="{89091129-4C3D-452C-A7AA-297E7A5BC6F5}" destId="{CFCDCC6D-9A39-413D-8613-4575A422F7EB}" srcOrd="0" destOrd="0" parTransId="{AD14B6DE-7DEE-40D0-BC45-8D1B4F266F36}" sibTransId="{B9533210-1C0A-46FE-AE75-B81F6661BB03}"/>
    <dgm:cxn modelId="{47C28EC8-FCA1-476E-94D4-3C4AB57382C6}" type="presOf" srcId="{EE1F945B-8E15-4CB9-8C29-878A2507490E}" destId="{E593CFF2-9392-41CA-A291-7F4BFBA4F683}" srcOrd="0" destOrd="0" presId="urn:microsoft.com/office/officeart/2005/8/layout/vList2"/>
    <dgm:cxn modelId="{9471D8D2-1E22-4341-8B98-87179DBDDBD0}" type="presOf" srcId="{CFCDCC6D-9A39-413D-8613-4575A422F7EB}" destId="{18113686-BD1A-4036-BFD9-0C93D08A5164}" srcOrd="0" destOrd="0" presId="urn:microsoft.com/office/officeart/2005/8/layout/vList2"/>
    <dgm:cxn modelId="{885C3ED3-8540-4DC6-9123-B09F80FABA3E}" type="presOf" srcId="{C437B05E-E492-4ECC-8002-620D57A59BC7}" destId="{05623B8C-B12B-49B0-B88C-2CEA0A6431A6}" srcOrd="0" destOrd="0" presId="urn:microsoft.com/office/officeart/2005/8/layout/vList2"/>
    <dgm:cxn modelId="{1245CBE8-E63E-43DF-9D91-0195202F8D3D}" type="presOf" srcId="{414C4052-309C-48A8-874D-E7B6459D7FCA}" destId="{06883E9A-4513-47EA-98BD-7F4E6B0E49E2}" srcOrd="0" destOrd="0" presId="urn:microsoft.com/office/officeart/2005/8/layout/vList2"/>
    <dgm:cxn modelId="{270DBDF4-B044-469D-90AA-1C78FC9F725B}" type="presOf" srcId="{E3A8244F-D001-476C-90AF-63FE58A5EC4E}" destId="{05623B8C-B12B-49B0-B88C-2CEA0A6431A6}" srcOrd="0" destOrd="3" presId="urn:microsoft.com/office/officeart/2005/8/layout/vList2"/>
    <dgm:cxn modelId="{4DB3568B-BDE6-44EC-BC70-5243BE18594C}" type="presParOf" srcId="{F089F08D-4B95-4F2F-B72B-7DE03DF7D121}" destId="{18113686-BD1A-4036-BFD9-0C93D08A5164}" srcOrd="0" destOrd="0" presId="urn:microsoft.com/office/officeart/2005/8/layout/vList2"/>
    <dgm:cxn modelId="{2575B540-B8A6-4765-8C52-2186FBB00D21}" type="presParOf" srcId="{F089F08D-4B95-4F2F-B72B-7DE03DF7D121}" destId="{932E5B35-D92E-4C5B-BCC1-06F2E211B7DA}" srcOrd="1" destOrd="0" presId="urn:microsoft.com/office/officeart/2005/8/layout/vList2"/>
    <dgm:cxn modelId="{E4148C4A-4D9C-4CA1-B9D0-1BC3B1BC3DA7}" type="presParOf" srcId="{F089F08D-4B95-4F2F-B72B-7DE03DF7D121}" destId="{06883E9A-4513-47EA-98BD-7F4E6B0E49E2}" srcOrd="2" destOrd="0" presId="urn:microsoft.com/office/officeart/2005/8/layout/vList2"/>
    <dgm:cxn modelId="{F0F27924-C9D8-4E6F-B728-9D7EED330FDF}" type="presParOf" srcId="{F089F08D-4B95-4F2F-B72B-7DE03DF7D121}" destId="{05623B8C-B12B-49B0-B88C-2CEA0A6431A6}" srcOrd="3" destOrd="0" presId="urn:microsoft.com/office/officeart/2005/8/layout/vList2"/>
    <dgm:cxn modelId="{7788D887-E453-4898-93FB-D8FB85B9D318}" type="presParOf" srcId="{F089F08D-4B95-4F2F-B72B-7DE03DF7D121}" destId="{E593CFF2-9392-41CA-A291-7F4BFBA4F683}"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2.xml><?xml version="1.0" encoding="utf-8"?>
<dgm:dataModel xmlns:dgm="http://schemas.openxmlformats.org/drawingml/2006/diagram" xmlns:a="http://schemas.openxmlformats.org/drawingml/2006/main">
  <dgm:ptLst>
    <dgm:pt modelId="{2433A042-EA22-4987-89FF-1FA6A5B35CFE}" type="doc">
      <dgm:prSet loTypeId="urn:microsoft.com/office/officeart/2005/8/layout/vList2" loCatId="list" qsTypeId="urn:microsoft.com/office/officeart/2005/8/quickstyle/simple4" qsCatId="simple" csTypeId="urn:microsoft.com/office/officeart/2005/8/colors/accent1_4" csCatId="accent1" phldr="1"/>
      <dgm:spPr/>
      <dgm:t>
        <a:bodyPr/>
        <a:lstStyle/>
        <a:p>
          <a:endParaRPr lang="en-US"/>
        </a:p>
      </dgm:t>
    </dgm:pt>
    <dgm:pt modelId="{49849B68-40CC-4B6B-8CB5-5383EE2A17B8}">
      <dgm:prSet/>
      <dgm:spPr/>
      <dgm:t>
        <a:bodyPr/>
        <a:lstStyle/>
        <a:p>
          <a:pPr rtl="0"/>
          <a:r>
            <a:rPr lang="en-US" dirty="0" err="1"/>
            <a:t>dm_io_virtual_file_stats</a:t>
          </a:r>
          <a:endParaRPr lang="en-US" dirty="0"/>
        </a:p>
      </dgm:t>
    </dgm:pt>
    <dgm:pt modelId="{2239109C-6C88-41F7-90F2-E5BC50025221}" type="parTrans" cxnId="{9787AED4-48E1-4C9D-8D63-6754C2E6AAF5}">
      <dgm:prSet/>
      <dgm:spPr/>
      <dgm:t>
        <a:bodyPr/>
        <a:lstStyle/>
        <a:p>
          <a:endParaRPr lang="en-US"/>
        </a:p>
      </dgm:t>
    </dgm:pt>
    <dgm:pt modelId="{4F6EE875-B75A-4AEE-8994-9E450D24312A}" type="sibTrans" cxnId="{9787AED4-48E1-4C9D-8D63-6754C2E6AAF5}">
      <dgm:prSet/>
      <dgm:spPr/>
      <dgm:t>
        <a:bodyPr/>
        <a:lstStyle/>
        <a:p>
          <a:endParaRPr lang="en-US"/>
        </a:p>
      </dgm:t>
    </dgm:pt>
    <dgm:pt modelId="{0F2DCC91-2DEA-42E9-9205-41A0A92E34C7}">
      <dgm:prSet/>
      <dgm:spPr/>
      <dgm:t>
        <a:bodyPr/>
        <a:lstStyle/>
        <a:p>
          <a:pPr rtl="0"/>
          <a:r>
            <a:rPr lang="en-US"/>
            <a:t>Windows Metrics</a:t>
          </a:r>
        </a:p>
      </dgm:t>
    </dgm:pt>
    <dgm:pt modelId="{9AFA6291-A550-40CE-8AD5-D1ABC58E8E3C}" type="parTrans" cxnId="{A6C21046-6438-483E-AD3F-7556A7C0C7FB}">
      <dgm:prSet/>
      <dgm:spPr/>
      <dgm:t>
        <a:bodyPr/>
        <a:lstStyle/>
        <a:p>
          <a:endParaRPr lang="en-US"/>
        </a:p>
      </dgm:t>
    </dgm:pt>
    <dgm:pt modelId="{FDE4B936-C7B4-4862-91EB-D76C2E25133A}" type="sibTrans" cxnId="{A6C21046-6438-483E-AD3F-7556A7C0C7FB}">
      <dgm:prSet/>
      <dgm:spPr/>
      <dgm:t>
        <a:bodyPr/>
        <a:lstStyle/>
        <a:p>
          <a:endParaRPr lang="en-US"/>
        </a:p>
      </dgm:t>
    </dgm:pt>
    <dgm:pt modelId="{D75BD9DC-6B53-43A5-B851-D96197732238}">
      <dgm:prSet/>
      <dgm:spPr/>
      <dgm:t>
        <a:bodyPr/>
        <a:lstStyle/>
        <a:p>
          <a:pPr rtl="0"/>
          <a:r>
            <a:rPr lang="en-US"/>
            <a:t>io_stall* – cumulative latency by read, write, and total</a:t>
          </a:r>
        </a:p>
      </dgm:t>
    </dgm:pt>
    <dgm:pt modelId="{9A1C2EFF-ECC2-4631-A8DD-5877AFD0359A}" type="parTrans" cxnId="{4293972A-BC09-4EFF-BA51-BF8658E81A6B}">
      <dgm:prSet/>
      <dgm:spPr/>
      <dgm:t>
        <a:bodyPr/>
        <a:lstStyle/>
        <a:p>
          <a:endParaRPr lang="en-US"/>
        </a:p>
      </dgm:t>
    </dgm:pt>
    <dgm:pt modelId="{5C8F7E7B-E8E3-40FE-B192-D15F850FE3AC}" type="sibTrans" cxnId="{4293972A-BC09-4EFF-BA51-BF8658E81A6B}">
      <dgm:prSet/>
      <dgm:spPr/>
      <dgm:t>
        <a:bodyPr/>
        <a:lstStyle/>
        <a:p>
          <a:endParaRPr lang="en-US"/>
        </a:p>
      </dgm:t>
    </dgm:pt>
    <dgm:pt modelId="{75DD7348-B3CE-4F9E-AC01-D73F7D82F78C}">
      <dgm:prSet/>
      <dgm:spPr/>
      <dgm:t>
        <a:bodyPr/>
        <a:lstStyle/>
        <a:p>
          <a:pPr rtl="0"/>
          <a:r>
            <a:rPr lang="en-US"/>
            <a:t>We save in micro but report ms</a:t>
          </a:r>
        </a:p>
      </dgm:t>
    </dgm:pt>
    <dgm:pt modelId="{4DFBAE20-0F3B-4EA1-9639-6C8AB1946CA7}" type="parTrans" cxnId="{F3F39C29-BC55-4471-BF4D-A7A2F6DAD41C}">
      <dgm:prSet/>
      <dgm:spPr/>
      <dgm:t>
        <a:bodyPr/>
        <a:lstStyle/>
        <a:p>
          <a:endParaRPr lang="en-US"/>
        </a:p>
      </dgm:t>
    </dgm:pt>
    <dgm:pt modelId="{B70344E6-097B-44C8-AF5F-4B96C2C9B5F7}" type="sibTrans" cxnId="{F3F39C29-BC55-4471-BF4D-A7A2F6DAD41C}">
      <dgm:prSet/>
      <dgm:spPr/>
      <dgm:t>
        <a:bodyPr/>
        <a:lstStyle/>
        <a:p>
          <a:endParaRPr lang="en-US"/>
        </a:p>
      </dgm:t>
    </dgm:pt>
    <dgm:pt modelId="{88D0413B-C587-43F1-BE88-4C4D3A9B847A}">
      <dgm:prSet/>
      <dgm:spPr/>
      <dgm:t>
        <a:bodyPr/>
        <a:lstStyle/>
        <a:p>
          <a:pPr rtl="0"/>
          <a:r>
            <a:rPr lang="en-US"/>
            <a:t>Best way to track all db and log I/O file</a:t>
          </a:r>
        </a:p>
      </dgm:t>
    </dgm:pt>
    <dgm:pt modelId="{DD68677C-4A4E-47AA-B8A4-7BCC6774F570}" type="parTrans" cxnId="{CFEAB07D-8023-4E77-94A3-EB96EAFAF2C7}">
      <dgm:prSet/>
      <dgm:spPr/>
      <dgm:t>
        <a:bodyPr/>
        <a:lstStyle/>
        <a:p>
          <a:endParaRPr lang="en-US"/>
        </a:p>
      </dgm:t>
    </dgm:pt>
    <dgm:pt modelId="{DC53D780-2AE5-41AA-9F20-BC2CFD38B000}" type="sibTrans" cxnId="{CFEAB07D-8023-4E77-94A3-EB96EAFAF2C7}">
      <dgm:prSet/>
      <dgm:spPr/>
      <dgm:t>
        <a:bodyPr/>
        <a:lstStyle/>
        <a:p>
          <a:endParaRPr lang="en-US"/>
        </a:p>
      </dgm:t>
    </dgm:pt>
    <dgm:pt modelId="{068FB594-8526-447A-82BB-BC5B35E14F72}">
      <dgm:prSet/>
      <dgm:spPr/>
      <dgm:t>
        <a:bodyPr/>
        <a:lstStyle/>
        <a:p>
          <a:pPr rtl="0"/>
          <a:r>
            <a:rPr lang="en-US"/>
            <a:t>sample_ms – use to compare diffs</a:t>
          </a:r>
        </a:p>
      </dgm:t>
    </dgm:pt>
    <dgm:pt modelId="{66B12729-BB71-48D2-B012-13170CE8B39A}" type="parTrans" cxnId="{821FC0F5-81FF-4160-B245-5049C951479F}">
      <dgm:prSet/>
      <dgm:spPr/>
      <dgm:t>
        <a:bodyPr/>
        <a:lstStyle/>
        <a:p>
          <a:endParaRPr lang="en-US"/>
        </a:p>
      </dgm:t>
    </dgm:pt>
    <dgm:pt modelId="{28269537-5DFE-4850-A340-68EC98CAC10D}" type="sibTrans" cxnId="{821FC0F5-81FF-4160-B245-5049C951479F}">
      <dgm:prSet/>
      <dgm:spPr/>
      <dgm:t>
        <a:bodyPr/>
        <a:lstStyle/>
        <a:p>
          <a:endParaRPr lang="en-US"/>
        </a:p>
      </dgm:t>
    </dgm:pt>
    <dgm:pt modelId="{32B352E4-68D2-497F-AA22-24F02F01CFE4}">
      <dgm:prSet/>
      <dgm:spPr/>
      <dgm:t>
        <a:bodyPr/>
        <a:lstStyle/>
        <a:p>
          <a:pPr rtl="0"/>
          <a:r>
            <a:rPr lang="en-US"/>
            <a:t>Resource Monitor – disk activity by process and file</a:t>
          </a:r>
        </a:p>
      </dgm:t>
    </dgm:pt>
    <dgm:pt modelId="{FB746A60-F40B-4535-8F0D-90F2BCD8671C}" type="parTrans" cxnId="{9BCD6CF0-A81C-43E8-B73D-53A596850376}">
      <dgm:prSet/>
      <dgm:spPr/>
      <dgm:t>
        <a:bodyPr/>
        <a:lstStyle/>
        <a:p>
          <a:endParaRPr lang="en-US"/>
        </a:p>
      </dgm:t>
    </dgm:pt>
    <dgm:pt modelId="{4AA4CAE8-8006-4497-AC87-035CFBD3A9FC}" type="sibTrans" cxnId="{9BCD6CF0-A81C-43E8-B73D-53A596850376}">
      <dgm:prSet/>
      <dgm:spPr/>
      <dgm:t>
        <a:bodyPr/>
        <a:lstStyle/>
        <a:p>
          <a:endParaRPr lang="en-US"/>
        </a:p>
      </dgm:t>
    </dgm:pt>
    <dgm:pt modelId="{F90E5220-0BD2-4021-9567-FC7D390C0249}">
      <dgm:prSet/>
      <dgm:spPr/>
      <dgm:t>
        <a:bodyPr/>
        <a:lstStyle/>
        <a:p>
          <a:pPr rtl="0"/>
          <a:r>
            <a:rPr lang="en-US"/>
            <a:t>Pending I/O</a:t>
          </a:r>
        </a:p>
      </dgm:t>
    </dgm:pt>
    <dgm:pt modelId="{2E54BB45-FDFF-4A23-843A-1C2E3BDDA0A4}" type="parTrans" cxnId="{FCC1CE0A-C8D3-4106-AB0C-96C56917189D}">
      <dgm:prSet/>
      <dgm:spPr/>
      <dgm:t>
        <a:bodyPr/>
        <a:lstStyle/>
        <a:p>
          <a:endParaRPr lang="en-US"/>
        </a:p>
      </dgm:t>
    </dgm:pt>
    <dgm:pt modelId="{30A7E35C-B463-4785-B24F-A93469365B57}" type="sibTrans" cxnId="{FCC1CE0A-C8D3-4106-AB0C-96C56917189D}">
      <dgm:prSet/>
      <dgm:spPr/>
      <dgm:t>
        <a:bodyPr/>
        <a:lstStyle/>
        <a:p>
          <a:endParaRPr lang="en-US"/>
        </a:p>
      </dgm:t>
    </dgm:pt>
    <dgm:pt modelId="{BD1D3CCD-EFF6-4871-A248-DF35C8071754}">
      <dgm:prSet/>
      <dgm:spPr/>
      <dgm:t>
        <a:bodyPr/>
        <a:lstStyle/>
        <a:p>
          <a:pPr rtl="0"/>
          <a:r>
            <a:rPr lang="en-US" dirty="0" err="1"/>
            <a:t>dm_os_schedulers</a:t>
          </a:r>
          <a:endParaRPr lang="en-US" dirty="0"/>
        </a:p>
      </dgm:t>
    </dgm:pt>
    <dgm:pt modelId="{B1DBFAB7-E12F-4585-917E-B1D537683C80}" type="parTrans" cxnId="{CFDE897A-6970-4251-B640-6FCD5D86B906}">
      <dgm:prSet/>
      <dgm:spPr/>
      <dgm:t>
        <a:bodyPr/>
        <a:lstStyle/>
        <a:p>
          <a:endParaRPr lang="en-US"/>
        </a:p>
      </dgm:t>
    </dgm:pt>
    <dgm:pt modelId="{628867CA-AB37-4705-BD7B-730B30D52E83}" type="sibTrans" cxnId="{CFDE897A-6970-4251-B640-6FCD5D86B906}">
      <dgm:prSet/>
      <dgm:spPr/>
      <dgm:t>
        <a:bodyPr/>
        <a:lstStyle/>
        <a:p>
          <a:endParaRPr lang="en-US"/>
        </a:p>
      </dgm:t>
    </dgm:pt>
    <dgm:pt modelId="{B77E7B4F-B4AB-4E6C-97F8-D5BBF2BE2640}">
      <dgm:prSet/>
      <dgm:spPr/>
      <dgm:t>
        <a:bodyPr/>
        <a:lstStyle/>
        <a:p>
          <a:pPr rtl="0"/>
          <a:r>
            <a:rPr lang="en-US" dirty="0" err="1"/>
            <a:t>dm_os_workers</a:t>
          </a:r>
          <a:r>
            <a:rPr lang="en-US" dirty="0"/>
            <a:t>/</a:t>
          </a:r>
          <a:r>
            <a:rPr lang="en-US" dirty="0" err="1"/>
            <a:t>dm_os_tasks</a:t>
          </a:r>
          <a:endParaRPr lang="en-US" dirty="0"/>
        </a:p>
      </dgm:t>
    </dgm:pt>
    <dgm:pt modelId="{379528BF-7FED-4929-AF09-A23849D29D4A}" type="parTrans" cxnId="{CC8C0E2F-2941-404C-9D54-9AC0BFFB52B3}">
      <dgm:prSet/>
      <dgm:spPr/>
      <dgm:t>
        <a:bodyPr/>
        <a:lstStyle/>
        <a:p>
          <a:endParaRPr lang="en-US"/>
        </a:p>
      </dgm:t>
    </dgm:pt>
    <dgm:pt modelId="{4A28645A-D130-466E-A8BB-FB824055DF67}" type="sibTrans" cxnId="{CC8C0E2F-2941-404C-9D54-9AC0BFFB52B3}">
      <dgm:prSet/>
      <dgm:spPr/>
      <dgm:t>
        <a:bodyPr/>
        <a:lstStyle/>
        <a:p>
          <a:endParaRPr lang="en-US"/>
        </a:p>
      </dgm:t>
    </dgm:pt>
    <dgm:pt modelId="{496853B1-883C-4C13-B21A-D2D14A28A5BF}">
      <dgm:prSet/>
      <dgm:spPr/>
      <dgm:t>
        <a:bodyPr/>
        <a:lstStyle/>
        <a:p>
          <a:pPr rtl="0"/>
          <a:r>
            <a:rPr lang="en-US"/>
            <a:t>Avg Disk Sec/Transfer - Latency</a:t>
          </a:r>
        </a:p>
      </dgm:t>
    </dgm:pt>
    <dgm:pt modelId="{A877D035-951C-4BB5-8862-25FACA9BBB3B}" type="parTrans" cxnId="{C4FD6D1F-DD91-4636-AC37-CBACD3927438}">
      <dgm:prSet/>
      <dgm:spPr/>
      <dgm:t>
        <a:bodyPr/>
        <a:lstStyle/>
        <a:p>
          <a:endParaRPr lang="en-US"/>
        </a:p>
      </dgm:t>
    </dgm:pt>
    <dgm:pt modelId="{0BA548FC-0284-4508-AF0C-458FAC34CE8F}" type="sibTrans" cxnId="{C4FD6D1F-DD91-4636-AC37-CBACD3927438}">
      <dgm:prSet/>
      <dgm:spPr/>
      <dgm:t>
        <a:bodyPr/>
        <a:lstStyle/>
        <a:p>
          <a:endParaRPr lang="en-US"/>
        </a:p>
      </dgm:t>
    </dgm:pt>
    <dgm:pt modelId="{701D8F69-332B-40B6-80B9-3521A19A2B6C}">
      <dgm:prSet/>
      <dgm:spPr/>
      <dgm:t>
        <a:bodyPr/>
        <a:lstStyle/>
        <a:p>
          <a:pPr rtl="0"/>
          <a:r>
            <a:rPr lang="en-US" dirty="0"/>
            <a:t>Avg Disk Bytes/Transfer – What size I/Os</a:t>
          </a:r>
        </a:p>
      </dgm:t>
    </dgm:pt>
    <dgm:pt modelId="{703C4ACB-AFAF-4E9F-AA3D-488AA606BC2F}" type="parTrans" cxnId="{75A698D6-B2D6-4704-92DB-1F04BE588BF7}">
      <dgm:prSet/>
      <dgm:spPr/>
      <dgm:t>
        <a:bodyPr/>
        <a:lstStyle/>
        <a:p>
          <a:endParaRPr lang="en-US"/>
        </a:p>
      </dgm:t>
    </dgm:pt>
    <dgm:pt modelId="{5F1DC22D-310C-4EB5-91D4-82C29796A3F7}" type="sibTrans" cxnId="{75A698D6-B2D6-4704-92DB-1F04BE588BF7}">
      <dgm:prSet/>
      <dgm:spPr/>
      <dgm:t>
        <a:bodyPr/>
        <a:lstStyle/>
        <a:p>
          <a:endParaRPr lang="en-US"/>
        </a:p>
      </dgm:t>
    </dgm:pt>
    <dgm:pt modelId="{D6209ABF-5119-4862-AD94-EBD077221402}">
      <dgm:prSet/>
      <dgm:spPr/>
      <dgm:t>
        <a:bodyPr/>
        <a:lstStyle/>
        <a:p>
          <a:pPr rtl="0"/>
          <a:r>
            <a:rPr lang="en-US"/>
            <a:t>Disk Bytes/Sec - Throughput</a:t>
          </a:r>
        </a:p>
      </dgm:t>
    </dgm:pt>
    <dgm:pt modelId="{D9AA0AF6-4D98-450F-B7AD-2F4DBF3D81C5}" type="parTrans" cxnId="{614C1007-C702-4367-83F0-D738F2C8B69E}">
      <dgm:prSet/>
      <dgm:spPr/>
      <dgm:t>
        <a:bodyPr/>
        <a:lstStyle/>
        <a:p>
          <a:endParaRPr lang="en-US"/>
        </a:p>
      </dgm:t>
    </dgm:pt>
    <dgm:pt modelId="{A6B16DFA-25BA-40D8-B812-9E0755833AFE}" type="sibTrans" cxnId="{614C1007-C702-4367-83F0-D738F2C8B69E}">
      <dgm:prSet/>
      <dgm:spPr/>
      <dgm:t>
        <a:bodyPr/>
        <a:lstStyle/>
        <a:p>
          <a:endParaRPr lang="en-US"/>
        </a:p>
      </dgm:t>
    </dgm:pt>
    <dgm:pt modelId="{CA80CA63-F4D7-4BA7-A3E2-340AC0D9D16F}">
      <dgm:prSet/>
      <dgm:spPr/>
      <dgm:t>
        <a:bodyPr/>
        <a:lstStyle/>
        <a:p>
          <a:pPr rtl="0"/>
          <a:r>
            <a:rPr lang="en-US"/>
            <a:t>Disk Transfer/Sec – IOPs</a:t>
          </a:r>
        </a:p>
      </dgm:t>
    </dgm:pt>
    <dgm:pt modelId="{59EC8E50-E711-41E8-8DC9-99B55B5C29FA}" type="parTrans" cxnId="{41C9DB1B-DD8D-42E4-AA63-EC1295AA5104}">
      <dgm:prSet/>
      <dgm:spPr/>
      <dgm:t>
        <a:bodyPr/>
        <a:lstStyle/>
        <a:p>
          <a:endParaRPr lang="en-US"/>
        </a:p>
      </dgm:t>
    </dgm:pt>
    <dgm:pt modelId="{D989EBB5-17F7-40C8-B25E-3740E0CDE739}" type="sibTrans" cxnId="{41C9DB1B-DD8D-42E4-AA63-EC1295AA5104}">
      <dgm:prSet/>
      <dgm:spPr/>
      <dgm:t>
        <a:bodyPr/>
        <a:lstStyle/>
        <a:p>
          <a:endParaRPr lang="en-US"/>
        </a:p>
      </dgm:t>
    </dgm:pt>
    <dgm:pt modelId="{48C69ADC-BFB9-4C78-BFF2-03DC3F4AA457}">
      <dgm:prSet/>
      <dgm:spPr/>
      <dgm:t>
        <a:bodyPr/>
        <a:lstStyle/>
        <a:p>
          <a:pPr rtl="0"/>
          <a:r>
            <a:rPr lang="en-US" dirty="0" err="1"/>
            <a:t>dm_os_io_pending_io_requests</a:t>
          </a:r>
          <a:endParaRPr lang="en-US" dirty="0"/>
        </a:p>
      </dgm:t>
    </dgm:pt>
    <dgm:pt modelId="{D7F86979-9E3A-44E6-9232-72C470E83C33}" type="parTrans" cxnId="{13630765-F4B6-48DD-85E4-15A632507FBF}">
      <dgm:prSet/>
      <dgm:spPr/>
      <dgm:t>
        <a:bodyPr/>
        <a:lstStyle/>
        <a:p>
          <a:endParaRPr lang="en-US"/>
        </a:p>
      </dgm:t>
    </dgm:pt>
    <dgm:pt modelId="{D9030D29-20C5-491E-8A89-847C26D8F4A2}" type="sibTrans" cxnId="{13630765-F4B6-48DD-85E4-15A632507FBF}">
      <dgm:prSet/>
      <dgm:spPr/>
      <dgm:t>
        <a:bodyPr/>
        <a:lstStyle/>
        <a:p>
          <a:endParaRPr lang="en-US"/>
        </a:p>
      </dgm:t>
    </dgm:pt>
    <dgm:pt modelId="{EDA7F956-F8DD-4C08-956F-C49637918F20}">
      <dgm:prSet/>
      <dgm:spPr/>
      <dgm:t>
        <a:bodyPr/>
        <a:lstStyle/>
        <a:p>
          <a:r>
            <a:rPr lang="en-US" baseline="0" dirty="0" err="1"/>
            <a:t>Coluna</a:t>
          </a:r>
          <a:r>
            <a:rPr lang="en-US" baseline="0" dirty="0"/>
            <a:t> </a:t>
          </a:r>
          <a:r>
            <a:rPr lang="en-US" baseline="0" dirty="0" err="1"/>
            <a:t>io_pending</a:t>
          </a:r>
          <a:r>
            <a:rPr lang="en-US" baseline="0" dirty="0"/>
            <a:t> </a:t>
          </a:r>
          <a:r>
            <a:rPr lang="en-US" baseline="0" dirty="0" err="1"/>
            <a:t>indica</a:t>
          </a:r>
          <a:r>
            <a:rPr lang="en-US" baseline="0" dirty="0"/>
            <a:t> </a:t>
          </a:r>
          <a:r>
            <a:rPr lang="en-US" baseline="0" dirty="0" err="1"/>
            <a:t>onde</a:t>
          </a:r>
          <a:r>
            <a:rPr lang="en-US" baseline="0" dirty="0"/>
            <a:t> o I/O </a:t>
          </a:r>
          <a:r>
            <a:rPr lang="en-US" baseline="0" dirty="0" err="1"/>
            <a:t>está</a:t>
          </a:r>
          <a:r>
            <a:rPr lang="en-US" baseline="0" dirty="0"/>
            <a:t>…</a:t>
          </a:r>
          <a:endParaRPr lang="en-US" dirty="0"/>
        </a:p>
      </dgm:t>
    </dgm:pt>
    <dgm:pt modelId="{0EDE3165-3995-4AA2-B29B-C3144F3B36F8}" type="parTrans" cxnId="{84912EAF-75B7-4BA2-B2CB-EDFEBFCF502C}">
      <dgm:prSet/>
      <dgm:spPr/>
    </dgm:pt>
    <dgm:pt modelId="{C08C255B-0918-4EAA-B77B-6172D9CD0C06}" type="sibTrans" cxnId="{84912EAF-75B7-4BA2-B2CB-EDFEBFCF502C}">
      <dgm:prSet/>
      <dgm:spPr/>
    </dgm:pt>
    <dgm:pt modelId="{9FB841F4-9D1B-4AE0-9AC9-949FB604E8D7}">
      <dgm:prSet/>
      <dgm:spPr/>
      <dgm:t>
        <a:bodyPr/>
        <a:lstStyle/>
        <a:p>
          <a:r>
            <a:rPr lang="en-US" baseline="0" dirty="0"/>
            <a:t>Se </a:t>
          </a:r>
          <a:r>
            <a:rPr lang="en-US" baseline="0" dirty="0" err="1"/>
            <a:t>io_pending</a:t>
          </a:r>
          <a:r>
            <a:rPr lang="en-US" baseline="0" dirty="0"/>
            <a:t> = 1 </a:t>
          </a:r>
          <a:r>
            <a:rPr lang="en-US" baseline="0" dirty="0" err="1"/>
            <a:t>Então</a:t>
          </a:r>
          <a:r>
            <a:rPr lang="en-US" baseline="0" dirty="0"/>
            <a:t> </a:t>
          </a:r>
          <a:r>
            <a:rPr lang="en-US" baseline="0" dirty="0" err="1"/>
            <a:t>HasOverlappedIOCompleted</a:t>
          </a:r>
          <a:r>
            <a:rPr lang="en-US" baseline="0" dirty="0"/>
            <a:t>() </a:t>
          </a:r>
          <a:r>
            <a:rPr lang="en-US" baseline="0" dirty="0" err="1"/>
            <a:t>retornou</a:t>
          </a:r>
          <a:r>
            <a:rPr lang="en-US" baseline="0" dirty="0"/>
            <a:t> False e o I/O </a:t>
          </a:r>
          <a:r>
            <a:rPr lang="en-US" baseline="0" dirty="0" err="1"/>
            <a:t>está</a:t>
          </a:r>
          <a:r>
            <a:rPr lang="en-US" baseline="0" dirty="0"/>
            <a:t> no Windows/</a:t>
          </a:r>
          <a:r>
            <a:rPr lang="en-US" baseline="0" dirty="0" err="1"/>
            <a:t>DriverStack</a:t>
          </a:r>
          <a:r>
            <a:rPr lang="en-US" baseline="0" dirty="0"/>
            <a:t>.</a:t>
          </a:r>
          <a:endParaRPr lang="en-US" dirty="0"/>
        </a:p>
      </dgm:t>
    </dgm:pt>
    <dgm:pt modelId="{3775DC8A-FBDA-4373-9340-8CEF060353FF}" type="parTrans" cxnId="{6BDD96CA-74EF-4A34-81FF-6A286A967C43}">
      <dgm:prSet/>
      <dgm:spPr/>
    </dgm:pt>
    <dgm:pt modelId="{5B6707E4-B57B-43F9-B4D7-47DA32488EDB}" type="sibTrans" cxnId="{6BDD96CA-74EF-4A34-81FF-6A286A967C43}">
      <dgm:prSet/>
      <dgm:spPr/>
    </dgm:pt>
    <dgm:pt modelId="{06147784-909F-48C5-BE03-670C41A1E424}">
      <dgm:prSet/>
      <dgm:spPr/>
      <dgm:t>
        <a:bodyPr/>
        <a:lstStyle/>
        <a:p>
          <a:r>
            <a:rPr lang="en-US" dirty="0"/>
            <a:t>Se </a:t>
          </a:r>
          <a:r>
            <a:rPr lang="en-US" dirty="0" err="1"/>
            <a:t>io_pending</a:t>
          </a:r>
          <a:r>
            <a:rPr lang="en-US" dirty="0"/>
            <a:t> = 0 </a:t>
          </a:r>
          <a:r>
            <a:rPr lang="en-US" dirty="0" err="1"/>
            <a:t>Então</a:t>
          </a:r>
          <a:r>
            <a:rPr lang="en-US" dirty="0"/>
            <a:t> </a:t>
          </a:r>
          <a:r>
            <a:rPr lang="en-US" baseline="0" dirty="0" err="1"/>
            <a:t>HasOverlappedIOCompleted</a:t>
          </a:r>
          <a:r>
            <a:rPr lang="en-US" baseline="0" dirty="0"/>
            <a:t> </a:t>
          </a:r>
          <a:r>
            <a:rPr lang="en-US" baseline="0" dirty="0" err="1"/>
            <a:t>retornou</a:t>
          </a:r>
          <a:r>
            <a:rPr lang="en-US" baseline="0" dirty="0"/>
            <a:t> True e o I/O </a:t>
          </a:r>
          <a:r>
            <a:rPr lang="en-US" baseline="0" dirty="0" err="1"/>
            <a:t>está</a:t>
          </a:r>
          <a:r>
            <a:rPr lang="en-US" baseline="0" dirty="0"/>
            <a:t> </a:t>
          </a:r>
          <a:r>
            <a:rPr lang="en-US" baseline="0" dirty="0" err="1"/>
            <a:t>sendo</a:t>
          </a:r>
          <a:r>
            <a:rPr lang="en-US" baseline="0" dirty="0"/>
            <a:t> </a:t>
          </a:r>
          <a:r>
            <a:rPr lang="en-US" baseline="0" dirty="0" err="1"/>
            <a:t>processado</a:t>
          </a:r>
          <a:r>
            <a:rPr lang="en-US" baseline="0" dirty="0"/>
            <a:t> </a:t>
          </a:r>
          <a:r>
            <a:rPr lang="en-US" baseline="0" dirty="0" err="1"/>
            <a:t>pelo</a:t>
          </a:r>
          <a:r>
            <a:rPr lang="en-US" baseline="0" dirty="0"/>
            <a:t> SQL que </a:t>
          </a:r>
          <a:r>
            <a:rPr lang="en-US" baseline="0" dirty="0" err="1"/>
            <a:t>ainda</a:t>
          </a:r>
          <a:r>
            <a:rPr lang="en-US" baseline="0" dirty="0"/>
            <a:t> </a:t>
          </a:r>
          <a:r>
            <a:rPr lang="en-US" baseline="0" dirty="0" err="1"/>
            <a:t>precisa</a:t>
          </a:r>
          <a:r>
            <a:rPr lang="en-US" baseline="0" dirty="0"/>
            <a:t> chamar a </a:t>
          </a:r>
          <a:r>
            <a:rPr lang="en-US" baseline="0" dirty="0" err="1"/>
            <a:t>GetOverlappedResults</a:t>
          </a:r>
          <a:r>
            <a:rPr lang="en-US" baseline="0" dirty="0"/>
            <a:t>(), completion Routine, </a:t>
          </a:r>
          <a:r>
            <a:rPr lang="en-US" baseline="0" dirty="0" err="1"/>
            <a:t>fazer</a:t>
          </a:r>
          <a:r>
            <a:rPr lang="en-US" baseline="0" dirty="0"/>
            <a:t> </a:t>
          </a:r>
          <a:r>
            <a:rPr lang="en-US" baseline="0" dirty="0" err="1"/>
            <a:t>validação</a:t>
          </a:r>
          <a:r>
            <a:rPr lang="en-US" baseline="0" dirty="0"/>
            <a:t> de </a:t>
          </a:r>
          <a:r>
            <a:rPr lang="en-US" baseline="0" dirty="0" err="1"/>
            <a:t>integridade</a:t>
          </a:r>
          <a:r>
            <a:rPr lang="en-US" baseline="0" dirty="0"/>
            <a:t> e </a:t>
          </a:r>
          <a:r>
            <a:rPr lang="en-US" baseline="0" dirty="0" err="1"/>
            <a:t>etc</a:t>
          </a:r>
          <a:r>
            <a:rPr lang="en-US" baseline="0" dirty="0"/>
            <a:t>… Mas </a:t>
          </a:r>
          <a:r>
            <a:rPr lang="en-US" baseline="0" dirty="0" err="1"/>
            <a:t>provavelmente</a:t>
          </a:r>
          <a:r>
            <a:rPr lang="en-US" baseline="0" dirty="0"/>
            <a:t> </a:t>
          </a:r>
          <a:r>
            <a:rPr lang="en-US" baseline="0" dirty="0" err="1"/>
            <a:t>significa</a:t>
          </a:r>
          <a:r>
            <a:rPr lang="en-US" baseline="0" dirty="0"/>
            <a:t> que “</a:t>
          </a:r>
          <a:r>
            <a:rPr lang="en-US" baseline="0" dirty="0" err="1"/>
            <a:t>tá</a:t>
          </a:r>
          <a:r>
            <a:rPr lang="en-US" baseline="0" dirty="0"/>
            <a:t> </a:t>
          </a:r>
          <a:r>
            <a:rPr lang="en-US" baseline="0" dirty="0" err="1"/>
            <a:t>quase</a:t>
          </a:r>
          <a:r>
            <a:rPr lang="en-US" baseline="0" dirty="0"/>
            <a:t>”.</a:t>
          </a:r>
          <a:endParaRPr lang="en-US" dirty="0"/>
        </a:p>
      </dgm:t>
    </dgm:pt>
    <dgm:pt modelId="{3998BE84-57FD-4BDC-8BF9-1EB52F28F042}" type="parTrans" cxnId="{2DA3C8BC-8BC6-4B0A-817B-65C51468A3D3}">
      <dgm:prSet/>
      <dgm:spPr/>
    </dgm:pt>
    <dgm:pt modelId="{609AEEB0-2935-4462-ABED-3D95E2F32765}" type="sibTrans" cxnId="{2DA3C8BC-8BC6-4B0A-817B-65C51468A3D3}">
      <dgm:prSet/>
      <dgm:spPr/>
    </dgm:pt>
    <dgm:pt modelId="{3AD313D3-215D-4C89-AA64-9AF0FD93D850}" type="pres">
      <dgm:prSet presAssocID="{2433A042-EA22-4987-89FF-1FA6A5B35CFE}" presName="linear" presStyleCnt="0">
        <dgm:presLayoutVars>
          <dgm:animLvl val="lvl"/>
          <dgm:resizeHandles val="exact"/>
        </dgm:presLayoutVars>
      </dgm:prSet>
      <dgm:spPr/>
    </dgm:pt>
    <dgm:pt modelId="{8685F6F4-E56E-4FAB-9039-43280E756EA9}" type="pres">
      <dgm:prSet presAssocID="{49849B68-40CC-4B6B-8CB5-5383EE2A17B8}" presName="parentText" presStyleLbl="node1" presStyleIdx="0" presStyleCnt="3">
        <dgm:presLayoutVars>
          <dgm:chMax val="0"/>
          <dgm:bulletEnabled val="1"/>
        </dgm:presLayoutVars>
      </dgm:prSet>
      <dgm:spPr/>
    </dgm:pt>
    <dgm:pt modelId="{7DD32BFB-3D78-48AB-8B33-A95B5EE0349E}" type="pres">
      <dgm:prSet presAssocID="{49849B68-40CC-4B6B-8CB5-5383EE2A17B8}" presName="childText" presStyleLbl="revTx" presStyleIdx="0" presStyleCnt="3">
        <dgm:presLayoutVars>
          <dgm:bulletEnabled val="1"/>
        </dgm:presLayoutVars>
      </dgm:prSet>
      <dgm:spPr/>
    </dgm:pt>
    <dgm:pt modelId="{C41544F4-083B-4081-BDC0-4B2139D915DE}" type="pres">
      <dgm:prSet presAssocID="{F90E5220-0BD2-4021-9567-FC7D390C0249}" presName="parentText" presStyleLbl="node1" presStyleIdx="1" presStyleCnt="3">
        <dgm:presLayoutVars>
          <dgm:chMax val="0"/>
          <dgm:bulletEnabled val="1"/>
        </dgm:presLayoutVars>
      </dgm:prSet>
      <dgm:spPr/>
    </dgm:pt>
    <dgm:pt modelId="{142F8C94-0C93-4BA6-A04E-D8B569F7CA51}" type="pres">
      <dgm:prSet presAssocID="{F90E5220-0BD2-4021-9567-FC7D390C0249}" presName="childText" presStyleLbl="revTx" presStyleIdx="1" presStyleCnt="3">
        <dgm:presLayoutVars>
          <dgm:bulletEnabled val="1"/>
        </dgm:presLayoutVars>
      </dgm:prSet>
      <dgm:spPr/>
    </dgm:pt>
    <dgm:pt modelId="{3960EB2F-76DF-4A8F-BDD4-885885D18E4F}" type="pres">
      <dgm:prSet presAssocID="{0F2DCC91-2DEA-42E9-9205-41A0A92E34C7}" presName="parentText" presStyleLbl="node1" presStyleIdx="2" presStyleCnt="3">
        <dgm:presLayoutVars>
          <dgm:chMax val="0"/>
          <dgm:bulletEnabled val="1"/>
        </dgm:presLayoutVars>
      </dgm:prSet>
      <dgm:spPr/>
    </dgm:pt>
    <dgm:pt modelId="{7EA9D0A4-2743-42DD-A22F-2EF4908976EB}" type="pres">
      <dgm:prSet presAssocID="{0F2DCC91-2DEA-42E9-9205-41A0A92E34C7}" presName="childText" presStyleLbl="revTx" presStyleIdx="2" presStyleCnt="3">
        <dgm:presLayoutVars>
          <dgm:bulletEnabled val="1"/>
        </dgm:presLayoutVars>
      </dgm:prSet>
      <dgm:spPr/>
    </dgm:pt>
  </dgm:ptLst>
  <dgm:cxnLst>
    <dgm:cxn modelId="{614C1007-C702-4367-83F0-D738F2C8B69E}" srcId="{0F2DCC91-2DEA-42E9-9205-41A0A92E34C7}" destId="{D6209ABF-5119-4862-AD94-EBD077221402}" srcOrd="3" destOrd="0" parTransId="{D9AA0AF6-4D98-450F-B7AD-2F4DBF3D81C5}" sibTransId="{A6B16DFA-25BA-40D8-B812-9E0755833AFE}"/>
    <dgm:cxn modelId="{FCC1CE0A-C8D3-4106-AB0C-96C56917189D}" srcId="{2433A042-EA22-4987-89FF-1FA6A5B35CFE}" destId="{F90E5220-0BD2-4021-9567-FC7D390C0249}" srcOrd="1" destOrd="0" parTransId="{2E54BB45-FDFF-4A23-843A-1C2E3BDDA0A4}" sibTransId="{30A7E35C-B463-4785-B24F-A93469365B57}"/>
    <dgm:cxn modelId="{EFD1D50F-85A1-4384-B9F6-6C25B07644D0}" type="presOf" srcId="{D75BD9DC-6B53-43A5-B851-D96197732238}" destId="{7DD32BFB-3D78-48AB-8B33-A95B5EE0349E}" srcOrd="0" destOrd="2" presId="urn:microsoft.com/office/officeart/2005/8/layout/vList2"/>
    <dgm:cxn modelId="{8E6D0E10-4E13-420C-8EB5-05BEAA0BFF6B}" type="presOf" srcId="{B77E7B4F-B4AB-4E6C-97F8-D5BBF2BE2640}" destId="{142F8C94-0C93-4BA6-A04E-D8B569F7CA51}" srcOrd="0" destOrd="5" presId="urn:microsoft.com/office/officeart/2005/8/layout/vList2"/>
    <dgm:cxn modelId="{41C9DB1B-DD8D-42E4-AA63-EC1295AA5104}" srcId="{0F2DCC91-2DEA-42E9-9205-41A0A92E34C7}" destId="{CA80CA63-F4D7-4BA7-A3E2-340AC0D9D16F}" srcOrd="4" destOrd="0" parTransId="{59EC8E50-E711-41E8-8DC9-99B55B5C29FA}" sibTransId="{D989EBB5-17F7-40C8-B25E-3740E0CDE739}"/>
    <dgm:cxn modelId="{E46F991D-EFF5-44D7-9A86-7EBBC5FB1654}" type="presOf" srcId="{48C69ADC-BFB9-4C78-BFF2-03DC3F4AA457}" destId="{142F8C94-0C93-4BA6-A04E-D8B569F7CA51}" srcOrd="0" destOrd="0" presId="urn:microsoft.com/office/officeart/2005/8/layout/vList2"/>
    <dgm:cxn modelId="{C4FD6D1F-DD91-4636-AC37-CBACD3927438}" srcId="{0F2DCC91-2DEA-42E9-9205-41A0A92E34C7}" destId="{496853B1-883C-4C13-B21A-D2D14A28A5BF}" srcOrd="1" destOrd="0" parTransId="{A877D035-951C-4BB5-8862-25FACA9BBB3B}" sibTransId="{0BA548FC-0284-4508-AF0C-458FAC34CE8F}"/>
    <dgm:cxn modelId="{F3F39C29-BC55-4471-BF4D-A7A2F6DAD41C}" srcId="{49849B68-40CC-4B6B-8CB5-5383EE2A17B8}" destId="{75DD7348-B3CE-4F9E-AC01-D73F7D82F78C}" srcOrd="3" destOrd="0" parTransId="{4DFBAE20-0F3B-4EA1-9639-6C8AB1946CA7}" sibTransId="{B70344E6-097B-44C8-AF5F-4B96C2C9B5F7}"/>
    <dgm:cxn modelId="{4293972A-BC09-4EFF-BA51-BF8658E81A6B}" srcId="{49849B68-40CC-4B6B-8CB5-5383EE2A17B8}" destId="{D75BD9DC-6B53-43A5-B851-D96197732238}" srcOrd="2" destOrd="0" parTransId="{9A1C2EFF-ECC2-4631-A8DD-5877AFD0359A}" sibTransId="{5C8F7E7B-E8E3-40FE-B192-D15F850FE3AC}"/>
    <dgm:cxn modelId="{CC8C0E2F-2941-404C-9D54-9AC0BFFB52B3}" srcId="{F90E5220-0BD2-4021-9567-FC7D390C0249}" destId="{B77E7B4F-B4AB-4E6C-97F8-D5BBF2BE2640}" srcOrd="2" destOrd="0" parTransId="{379528BF-7FED-4929-AF09-A23849D29D4A}" sibTransId="{4A28645A-D130-466E-A8BB-FB824055DF67}"/>
    <dgm:cxn modelId="{B2A5AF37-BFD8-4EE8-A72E-79FB0168E177}" type="presOf" srcId="{75DD7348-B3CE-4F9E-AC01-D73F7D82F78C}" destId="{7DD32BFB-3D78-48AB-8B33-A95B5EE0349E}" srcOrd="0" destOrd="3" presId="urn:microsoft.com/office/officeart/2005/8/layout/vList2"/>
    <dgm:cxn modelId="{4290525B-EA58-48DA-83B5-26929B9DA767}" type="presOf" srcId="{0F2DCC91-2DEA-42E9-9205-41A0A92E34C7}" destId="{3960EB2F-76DF-4A8F-BDD4-885885D18E4F}" srcOrd="0" destOrd="0" presId="urn:microsoft.com/office/officeart/2005/8/layout/vList2"/>
    <dgm:cxn modelId="{51554942-AFC0-4034-AEB1-F035BB257F24}" type="presOf" srcId="{CA80CA63-F4D7-4BA7-A3E2-340AC0D9D16F}" destId="{7EA9D0A4-2743-42DD-A22F-2EF4908976EB}" srcOrd="0" destOrd="4" presId="urn:microsoft.com/office/officeart/2005/8/layout/vList2"/>
    <dgm:cxn modelId="{DC083B63-DA14-4DA0-B4A7-7D254DC68869}" type="presOf" srcId="{BD1D3CCD-EFF6-4871-A248-DF35C8071754}" destId="{142F8C94-0C93-4BA6-A04E-D8B569F7CA51}" srcOrd="0" destOrd="4" presId="urn:microsoft.com/office/officeart/2005/8/layout/vList2"/>
    <dgm:cxn modelId="{13630765-F4B6-48DD-85E4-15A632507FBF}" srcId="{F90E5220-0BD2-4021-9567-FC7D390C0249}" destId="{48C69ADC-BFB9-4C78-BFF2-03DC3F4AA457}" srcOrd="0" destOrd="0" parTransId="{D7F86979-9E3A-44E6-9232-72C470E83C33}" sibTransId="{D9030D29-20C5-491E-8A89-847C26D8F4A2}"/>
    <dgm:cxn modelId="{5AFD0B45-05E7-4725-8E11-710BB1072FDC}" type="presOf" srcId="{2433A042-EA22-4987-89FF-1FA6A5B35CFE}" destId="{3AD313D3-215D-4C89-AA64-9AF0FD93D850}" srcOrd="0" destOrd="0" presId="urn:microsoft.com/office/officeart/2005/8/layout/vList2"/>
    <dgm:cxn modelId="{C876F365-7336-4890-9CB5-07B9B8DED3AF}" type="presOf" srcId="{9FB841F4-9D1B-4AE0-9AC9-949FB604E8D7}" destId="{142F8C94-0C93-4BA6-A04E-D8B569F7CA51}" srcOrd="0" destOrd="2" presId="urn:microsoft.com/office/officeart/2005/8/layout/vList2"/>
    <dgm:cxn modelId="{A6C21046-6438-483E-AD3F-7556A7C0C7FB}" srcId="{2433A042-EA22-4987-89FF-1FA6A5B35CFE}" destId="{0F2DCC91-2DEA-42E9-9205-41A0A92E34C7}" srcOrd="2" destOrd="0" parTransId="{9AFA6291-A550-40CE-8AD5-D1ABC58E8E3C}" sibTransId="{FDE4B936-C7B4-4862-91EB-D76C2E25133A}"/>
    <dgm:cxn modelId="{D4A76C48-BE1F-4AB9-851C-942F90C59822}" type="presOf" srcId="{D6209ABF-5119-4862-AD94-EBD077221402}" destId="{7EA9D0A4-2743-42DD-A22F-2EF4908976EB}" srcOrd="0" destOrd="3" presId="urn:microsoft.com/office/officeart/2005/8/layout/vList2"/>
    <dgm:cxn modelId="{9007876A-AB8B-4061-92D5-ADF0ED46724E}" type="presOf" srcId="{32B352E4-68D2-497F-AA22-24F02F01CFE4}" destId="{7EA9D0A4-2743-42DD-A22F-2EF4908976EB}" srcOrd="0" destOrd="0" presId="urn:microsoft.com/office/officeart/2005/8/layout/vList2"/>
    <dgm:cxn modelId="{395F664C-24FE-4386-9BF4-A8F027235203}" type="presOf" srcId="{49849B68-40CC-4B6B-8CB5-5383EE2A17B8}" destId="{8685F6F4-E56E-4FAB-9039-43280E756EA9}" srcOrd="0" destOrd="0" presId="urn:microsoft.com/office/officeart/2005/8/layout/vList2"/>
    <dgm:cxn modelId="{3A061457-08EE-4328-A5A4-62C47477DBB4}" type="presOf" srcId="{EDA7F956-F8DD-4C08-956F-C49637918F20}" destId="{142F8C94-0C93-4BA6-A04E-D8B569F7CA51}" srcOrd="0" destOrd="1" presId="urn:microsoft.com/office/officeart/2005/8/layout/vList2"/>
    <dgm:cxn modelId="{26237458-5BA8-4445-AFD5-8FFE5BDD9E38}" type="presOf" srcId="{068FB594-8526-447A-82BB-BC5B35E14F72}" destId="{7DD32BFB-3D78-48AB-8B33-A95B5EE0349E}" srcOrd="0" destOrd="1" presId="urn:microsoft.com/office/officeart/2005/8/layout/vList2"/>
    <dgm:cxn modelId="{CFDE897A-6970-4251-B640-6FCD5D86B906}" srcId="{F90E5220-0BD2-4021-9567-FC7D390C0249}" destId="{BD1D3CCD-EFF6-4871-A248-DF35C8071754}" srcOrd="1" destOrd="0" parTransId="{B1DBFAB7-E12F-4585-917E-B1D537683C80}" sibTransId="{628867CA-AB37-4705-BD7B-730B30D52E83}"/>
    <dgm:cxn modelId="{CFEAB07D-8023-4E77-94A3-EB96EAFAF2C7}" srcId="{49849B68-40CC-4B6B-8CB5-5383EE2A17B8}" destId="{88D0413B-C587-43F1-BE88-4C4D3A9B847A}" srcOrd="0" destOrd="0" parTransId="{DD68677C-4A4E-47AA-B8A4-7BCC6774F570}" sibTransId="{DC53D780-2AE5-41AA-9F20-BC2CFD38B000}"/>
    <dgm:cxn modelId="{B5FAC381-3BD9-4B22-A177-454FE4F04B14}" type="presOf" srcId="{701D8F69-332B-40B6-80B9-3521A19A2B6C}" destId="{7EA9D0A4-2743-42DD-A22F-2EF4908976EB}" srcOrd="0" destOrd="2" presId="urn:microsoft.com/office/officeart/2005/8/layout/vList2"/>
    <dgm:cxn modelId="{B18EB795-1B63-4EED-8E7E-92A3334CE362}" type="presOf" srcId="{F90E5220-0BD2-4021-9567-FC7D390C0249}" destId="{C41544F4-083B-4081-BDC0-4B2139D915DE}" srcOrd="0" destOrd="0" presId="urn:microsoft.com/office/officeart/2005/8/layout/vList2"/>
    <dgm:cxn modelId="{CACDAEA4-3634-4468-AF6D-404A6F7A8899}" type="presOf" srcId="{496853B1-883C-4C13-B21A-D2D14A28A5BF}" destId="{7EA9D0A4-2743-42DD-A22F-2EF4908976EB}" srcOrd="0" destOrd="1" presId="urn:microsoft.com/office/officeart/2005/8/layout/vList2"/>
    <dgm:cxn modelId="{5ABBDEA9-520A-4152-9208-BBFBCCEB703C}" type="presOf" srcId="{06147784-909F-48C5-BE03-670C41A1E424}" destId="{142F8C94-0C93-4BA6-A04E-D8B569F7CA51}" srcOrd="0" destOrd="3" presId="urn:microsoft.com/office/officeart/2005/8/layout/vList2"/>
    <dgm:cxn modelId="{84912EAF-75B7-4BA2-B2CB-EDFEBFCF502C}" srcId="{48C69ADC-BFB9-4C78-BFF2-03DC3F4AA457}" destId="{EDA7F956-F8DD-4C08-956F-C49637918F20}" srcOrd="0" destOrd="0" parTransId="{0EDE3165-3995-4AA2-B29B-C3144F3B36F8}" sibTransId="{C08C255B-0918-4EAA-B77B-6172D9CD0C06}"/>
    <dgm:cxn modelId="{2DA3C8BC-8BC6-4B0A-817B-65C51468A3D3}" srcId="{EDA7F956-F8DD-4C08-956F-C49637918F20}" destId="{06147784-909F-48C5-BE03-670C41A1E424}" srcOrd="1" destOrd="0" parTransId="{3998BE84-57FD-4BDC-8BF9-1EB52F28F042}" sibTransId="{609AEEB0-2935-4462-ABED-3D95E2F32765}"/>
    <dgm:cxn modelId="{6BDD96CA-74EF-4A34-81FF-6A286A967C43}" srcId="{EDA7F956-F8DD-4C08-956F-C49637918F20}" destId="{9FB841F4-9D1B-4AE0-9AC9-949FB604E8D7}" srcOrd="0" destOrd="0" parTransId="{3775DC8A-FBDA-4373-9340-8CEF060353FF}" sibTransId="{5B6707E4-B57B-43F9-B4D7-47DA32488EDB}"/>
    <dgm:cxn modelId="{06056CCB-AC57-4D68-8018-13E07F8BDD2E}" type="presOf" srcId="{88D0413B-C587-43F1-BE88-4C4D3A9B847A}" destId="{7DD32BFB-3D78-48AB-8B33-A95B5EE0349E}" srcOrd="0" destOrd="0" presId="urn:microsoft.com/office/officeart/2005/8/layout/vList2"/>
    <dgm:cxn modelId="{9787AED4-48E1-4C9D-8D63-6754C2E6AAF5}" srcId="{2433A042-EA22-4987-89FF-1FA6A5B35CFE}" destId="{49849B68-40CC-4B6B-8CB5-5383EE2A17B8}" srcOrd="0" destOrd="0" parTransId="{2239109C-6C88-41F7-90F2-E5BC50025221}" sibTransId="{4F6EE875-B75A-4AEE-8994-9E450D24312A}"/>
    <dgm:cxn modelId="{75A698D6-B2D6-4704-92DB-1F04BE588BF7}" srcId="{0F2DCC91-2DEA-42E9-9205-41A0A92E34C7}" destId="{701D8F69-332B-40B6-80B9-3521A19A2B6C}" srcOrd="2" destOrd="0" parTransId="{703C4ACB-AFAF-4E9F-AA3D-488AA606BC2F}" sibTransId="{5F1DC22D-310C-4EB5-91D4-82C29796A3F7}"/>
    <dgm:cxn modelId="{9BCD6CF0-A81C-43E8-B73D-53A596850376}" srcId="{0F2DCC91-2DEA-42E9-9205-41A0A92E34C7}" destId="{32B352E4-68D2-497F-AA22-24F02F01CFE4}" srcOrd="0" destOrd="0" parTransId="{FB746A60-F40B-4535-8F0D-90F2BCD8671C}" sibTransId="{4AA4CAE8-8006-4497-AC87-035CFBD3A9FC}"/>
    <dgm:cxn modelId="{821FC0F5-81FF-4160-B245-5049C951479F}" srcId="{49849B68-40CC-4B6B-8CB5-5383EE2A17B8}" destId="{068FB594-8526-447A-82BB-BC5B35E14F72}" srcOrd="1" destOrd="0" parTransId="{66B12729-BB71-48D2-B012-13170CE8B39A}" sibTransId="{28269537-5DFE-4850-A340-68EC98CAC10D}"/>
    <dgm:cxn modelId="{B17A1FF8-D09A-4889-B63C-89D983A573FA}" type="presParOf" srcId="{3AD313D3-215D-4C89-AA64-9AF0FD93D850}" destId="{8685F6F4-E56E-4FAB-9039-43280E756EA9}" srcOrd="0" destOrd="0" presId="urn:microsoft.com/office/officeart/2005/8/layout/vList2"/>
    <dgm:cxn modelId="{3E6FFB13-8E0B-4261-A902-4E7918D3CC5C}" type="presParOf" srcId="{3AD313D3-215D-4C89-AA64-9AF0FD93D850}" destId="{7DD32BFB-3D78-48AB-8B33-A95B5EE0349E}" srcOrd="1" destOrd="0" presId="urn:microsoft.com/office/officeart/2005/8/layout/vList2"/>
    <dgm:cxn modelId="{6343700B-2A93-407E-8A3F-868414D425A6}" type="presParOf" srcId="{3AD313D3-215D-4C89-AA64-9AF0FD93D850}" destId="{C41544F4-083B-4081-BDC0-4B2139D915DE}" srcOrd="2" destOrd="0" presId="urn:microsoft.com/office/officeart/2005/8/layout/vList2"/>
    <dgm:cxn modelId="{95551DAC-DE92-451F-B992-C4721C748177}" type="presParOf" srcId="{3AD313D3-215D-4C89-AA64-9AF0FD93D850}" destId="{142F8C94-0C93-4BA6-A04E-D8B569F7CA51}" srcOrd="3" destOrd="0" presId="urn:microsoft.com/office/officeart/2005/8/layout/vList2"/>
    <dgm:cxn modelId="{FEC37B4D-8374-4DA4-8D48-0A0C29E13D7D}" type="presParOf" srcId="{3AD313D3-215D-4C89-AA64-9AF0FD93D850}" destId="{3960EB2F-76DF-4A8F-BDD4-885885D18E4F}" srcOrd="4" destOrd="0" presId="urn:microsoft.com/office/officeart/2005/8/layout/vList2"/>
    <dgm:cxn modelId="{BE906D2B-185C-4483-942F-B7175F11F29E}" type="presParOf" srcId="{3AD313D3-215D-4C89-AA64-9AF0FD93D850}" destId="{7EA9D0A4-2743-42DD-A22F-2EF4908976EB}" srcOrd="5"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3.xml><?xml version="1.0" encoding="utf-8"?>
<dgm:dataModel xmlns:dgm="http://schemas.openxmlformats.org/drawingml/2006/diagram" xmlns:a="http://schemas.openxmlformats.org/drawingml/2006/main">
  <dgm:ptLst>
    <dgm:pt modelId="{09FE9DB3-847B-4A13-B485-B2CBE4E4E170}" type="doc">
      <dgm:prSet loTypeId="urn:microsoft.com/office/officeart/2005/8/layout/default" loCatId="list" qsTypeId="urn:microsoft.com/office/officeart/2005/8/quickstyle/simple3" qsCatId="simple" csTypeId="urn:microsoft.com/office/officeart/2005/8/colors/accent1_2" csCatId="accent1" phldr="1"/>
      <dgm:spPr/>
      <dgm:t>
        <a:bodyPr/>
        <a:lstStyle/>
        <a:p>
          <a:endParaRPr lang="en-US"/>
        </a:p>
      </dgm:t>
    </dgm:pt>
    <dgm:pt modelId="{E7B976B8-B60D-4BE7-9E4C-5008EF9A59C8}">
      <dgm:prSet phldrT="[Text]"/>
      <dgm:spPr/>
      <dgm:t>
        <a:bodyPr/>
        <a:lstStyle/>
        <a:p>
          <a:r>
            <a:rPr lang="en-US"/>
            <a:t>Tracked for any read/write against FCB in Comp Routine</a:t>
          </a:r>
        </a:p>
      </dgm:t>
    </dgm:pt>
    <dgm:pt modelId="{25283837-7B16-4E59-94CF-359AF5352BCC}" type="parTrans" cxnId="{1688B589-2C44-4B32-836B-83E61E645A48}">
      <dgm:prSet/>
      <dgm:spPr/>
      <dgm:t>
        <a:bodyPr/>
        <a:lstStyle/>
        <a:p>
          <a:endParaRPr lang="en-US"/>
        </a:p>
      </dgm:t>
    </dgm:pt>
    <dgm:pt modelId="{DBF6ED9E-5801-4C60-9FB5-49EF01326366}" type="sibTrans" cxnId="{1688B589-2C44-4B32-836B-83E61E645A48}">
      <dgm:prSet/>
      <dgm:spPr/>
      <dgm:t>
        <a:bodyPr/>
        <a:lstStyle/>
        <a:p>
          <a:endParaRPr lang="en-US"/>
        </a:p>
      </dgm:t>
    </dgm:pt>
    <dgm:pt modelId="{F83132C6-9D70-4DFC-9F3E-B89BAFFB2B98}">
      <dgm:prSet phldrT="[Text]"/>
      <dgm:spPr/>
      <dgm:t>
        <a:bodyPr/>
        <a:lstStyle/>
        <a:p>
          <a:r>
            <a:rPr lang="en-US"/>
            <a:t>Cumulative since server start</a:t>
          </a:r>
        </a:p>
      </dgm:t>
    </dgm:pt>
    <dgm:pt modelId="{38F23F40-E7BB-426D-9862-825367385B82}" type="parTrans" cxnId="{8318EAE0-5F5B-4A0C-B702-635C60954508}">
      <dgm:prSet/>
      <dgm:spPr/>
      <dgm:t>
        <a:bodyPr/>
        <a:lstStyle/>
        <a:p>
          <a:endParaRPr lang="en-US"/>
        </a:p>
      </dgm:t>
    </dgm:pt>
    <dgm:pt modelId="{AEDE0B2B-6173-4D2A-9A74-BF2684571E1B}" type="sibTrans" cxnId="{8318EAE0-5F5B-4A0C-B702-635C60954508}">
      <dgm:prSet/>
      <dgm:spPr/>
      <dgm:t>
        <a:bodyPr/>
        <a:lstStyle/>
        <a:p>
          <a:endParaRPr lang="en-US"/>
        </a:p>
      </dgm:t>
    </dgm:pt>
    <dgm:pt modelId="{3C46EB7A-9EE1-48F1-9BAF-C8EF011A9921}">
      <dgm:prSet phldrT="[Text]"/>
      <dgm:spPr/>
      <dgm:t>
        <a:bodyPr/>
        <a:lstStyle/>
        <a:p>
          <a:r>
            <a:rPr lang="en-US"/>
            <a:t>Reset – server restart</a:t>
          </a:r>
        </a:p>
      </dgm:t>
    </dgm:pt>
    <dgm:pt modelId="{733B3BEE-4E9D-4240-8B38-00FA5608CE32}" type="parTrans" cxnId="{A625FCE8-C98D-435F-9298-51B010369D60}">
      <dgm:prSet/>
      <dgm:spPr/>
      <dgm:t>
        <a:bodyPr/>
        <a:lstStyle/>
        <a:p>
          <a:endParaRPr lang="en-US"/>
        </a:p>
      </dgm:t>
    </dgm:pt>
    <dgm:pt modelId="{CF887F13-7E71-4379-93F2-26C57CFE28B3}" type="sibTrans" cxnId="{A625FCE8-C98D-435F-9298-51B010369D60}">
      <dgm:prSet/>
      <dgm:spPr/>
      <dgm:t>
        <a:bodyPr/>
        <a:lstStyle/>
        <a:p>
          <a:endParaRPr lang="en-US"/>
        </a:p>
      </dgm:t>
    </dgm:pt>
    <dgm:pt modelId="{04FD0D1D-590F-465B-A2EC-9887F421EECB}" type="pres">
      <dgm:prSet presAssocID="{09FE9DB3-847B-4A13-B485-B2CBE4E4E170}" presName="diagram" presStyleCnt="0">
        <dgm:presLayoutVars>
          <dgm:dir/>
          <dgm:resizeHandles val="exact"/>
        </dgm:presLayoutVars>
      </dgm:prSet>
      <dgm:spPr/>
    </dgm:pt>
    <dgm:pt modelId="{D856D6C3-EA65-43EF-90CF-0EC1721A659F}" type="pres">
      <dgm:prSet presAssocID="{E7B976B8-B60D-4BE7-9E4C-5008EF9A59C8}" presName="node" presStyleLbl="node1" presStyleIdx="0" presStyleCnt="3">
        <dgm:presLayoutVars>
          <dgm:bulletEnabled val="1"/>
        </dgm:presLayoutVars>
      </dgm:prSet>
      <dgm:spPr/>
    </dgm:pt>
    <dgm:pt modelId="{F2356998-970C-443B-B4A4-95C1A34F8C17}" type="pres">
      <dgm:prSet presAssocID="{DBF6ED9E-5801-4C60-9FB5-49EF01326366}" presName="sibTrans" presStyleCnt="0"/>
      <dgm:spPr/>
    </dgm:pt>
    <dgm:pt modelId="{D89BDEF4-18F0-4D42-84F1-73BC350244A2}" type="pres">
      <dgm:prSet presAssocID="{F83132C6-9D70-4DFC-9F3E-B89BAFFB2B98}" presName="node" presStyleLbl="node1" presStyleIdx="1" presStyleCnt="3">
        <dgm:presLayoutVars>
          <dgm:bulletEnabled val="1"/>
        </dgm:presLayoutVars>
      </dgm:prSet>
      <dgm:spPr/>
    </dgm:pt>
    <dgm:pt modelId="{D371332F-BDD3-4777-BBCC-506FB050690E}" type="pres">
      <dgm:prSet presAssocID="{AEDE0B2B-6173-4D2A-9A74-BF2684571E1B}" presName="sibTrans" presStyleCnt="0"/>
      <dgm:spPr/>
    </dgm:pt>
    <dgm:pt modelId="{CC111B16-5136-47A6-9AD6-950E87AE6973}" type="pres">
      <dgm:prSet presAssocID="{3C46EB7A-9EE1-48F1-9BAF-C8EF011A9921}" presName="node" presStyleLbl="node1" presStyleIdx="2" presStyleCnt="3">
        <dgm:presLayoutVars>
          <dgm:bulletEnabled val="1"/>
        </dgm:presLayoutVars>
      </dgm:prSet>
      <dgm:spPr/>
    </dgm:pt>
  </dgm:ptLst>
  <dgm:cxnLst>
    <dgm:cxn modelId="{3210FF0D-AF8A-420D-ACCB-96095A253F67}" type="presOf" srcId="{09FE9DB3-847B-4A13-B485-B2CBE4E4E170}" destId="{04FD0D1D-590F-465B-A2EC-9887F421EECB}" srcOrd="0" destOrd="0" presId="urn:microsoft.com/office/officeart/2005/8/layout/default"/>
    <dgm:cxn modelId="{6D95AC49-796A-428A-B27B-6B7C7AFF4048}" type="presOf" srcId="{3C46EB7A-9EE1-48F1-9BAF-C8EF011A9921}" destId="{CC111B16-5136-47A6-9AD6-950E87AE6973}" srcOrd="0" destOrd="0" presId="urn:microsoft.com/office/officeart/2005/8/layout/default"/>
    <dgm:cxn modelId="{861EEC4B-F280-4237-A17F-EEC0C7A83A30}" type="presOf" srcId="{E7B976B8-B60D-4BE7-9E4C-5008EF9A59C8}" destId="{D856D6C3-EA65-43EF-90CF-0EC1721A659F}" srcOrd="0" destOrd="0" presId="urn:microsoft.com/office/officeart/2005/8/layout/default"/>
    <dgm:cxn modelId="{1688B589-2C44-4B32-836B-83E61E645A48}" srcId="{09FE9DB3-847B-4A13-B485-B2CBE4E4E170}" destId="{E7B976B8-B60D-4BE7-9E4C-5008EF9A59C8}" srcOrd="0" destOrd="0" parTransId="{25283837-7B16-4E59-94CF-359AF5352BCC}" sibTransId="{DBF6ED9E-5801-4C60-9FB5-49EF01326366}"/>
    <dgm:cxn modelId="{824BCAC8-73A1-40CD-950C-B73ABA819FF0}" type="presOf" srcId="{F83132C6-9D70-4DFC-9F3E-B89BAFFB2B98}" destId="{D89BDEF4-18F0-4D42-84F1-73BC350244A2}" srcOrd="0" destOrd="0" presId="urn:microsoft.com/office/officeart/2005/8/layout/default"/>
    <dgm:cxn modelId="{8318EAE0-5F5B-4A0C-B702-635C60954508}" srcId="{09FE9DB3-847B-4A13-B485-B2CBE4E4E170}" destId="{F83132C6-9D70-4DFC-9F3E-B89BAFFB2B98}" srcOrd="1" destOrd="0" parTransId="{38F23F40-E7BB-426D-9862-825367385B82}" sibTransId="{AEDE0B2B-6173-4D2A-9A74-BF2684571E1B}"/>
    <dgm:cxn modelId="{A625FCE8-C98D-435F-9298-51B010369D60}" srcId="{09FE9DB3-847B-4A13-B485-B2CBE4E4E170}" destId="{3C46EB7A-9EE1-48F1-9BAF-C8EF011A9921}" srcOrd="2" destOrd="0" parTransId="{733B3BEE-4E9D-4240-8B38-00FA5608CE32}" sibTransId="{CF887F13-7E71-4379-93F2-26C57CFE28B3}"/>
    <dgm:cxn modelId="{DDCF2B29-D774-4A67-A583-2069E4AD5751}" type="presParOf" srcId="{04FD0D1D-590F-465B-A2EC-9887F421EECB}" destId="{D856D6C3-EA65-43EF-90CF-0EC1721A659F}" srcOrd="0" destOrd="0" presId="urn:microsoft.com/office/officeart/2005/8/layout/default"/>
    <dgm:cxn modelId="{79CE9E9B-6B07-4273-9282-BF4BA90AF54B}" type="presParOf" srcId="{04FD0D1D-590F-465B-A2EC-9887F421EECB}" destId="{F2356998-970C-443B-B4A4-95C1A34F8C17}" srcOrd="1" destOrd="0" presId="urn:microsoft.com/office/officeart/2005/8/layout/default"/>
    <dgm:cxn modelId="{2C3DCE2B-2E85-48A8-91DD-595269486EB4}" type="presParOf" srcId="{04FD0D1D-590F-465B-A2EC-9887F421EECB}" destId="{D89BDEF4-18F0-4D42-84F1-73BC350244A2}" srcOrd="2" destOrd="0" presId="urn:microsoft.com/office/officeart/2005/8/layout/default"/>
    <dgm:cxn modelId="{6391ABCE-6A94-415B-AA1B-608D1487F79F}" type="presParOf" srcId="{04FD0D1D-590F-465B-A2EC-9887F421EECB}" destId="{D371332F-BDD3-4777-BBCC-506FB050690E}" srcOrd="3" destOrd="0" presId="urn:microsoft.com/office/officeart/2005/8/layout/default"/>
    <dgm:cxn modelId="{DE7EF04C-CC7E-41B1-9BE2-3859B9CEE03C}" type="presParOf" srcId="{04FD0D1D-590F-465B-A2EC-9887F421EECB}" destId="{CC111B16-5136-47A6-9AD6-950E87AE6973}" srcOrd="4" destOrd="0" presId="urn:microsoft.com/office/officeart/2005/8/layout/defaul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66532FD-299A-41E5-A674-66466B0A06EB}"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pt-BR"/>
        </a:p>
      </dgm:t>
    </dgm:pt>
    <dgm:pt modelId="{0AB895AC-2BE9-43FB-A069-816238C5DB68}">
      <dgm:prSet/>
      <dgm:spPr/>
      <dgm:t>
        <a:bodyPr/>
        <a:lstStyle/>
        <a:p>
          <a:r>
            <a:rPr lang="pt-BR">
              <a:latin typeface="Arial" panose="020B0604020202020204" pitchFamily="34" charset="0"/>
              <a:cs typeface="Arial" panose="020B0604020202020204" pitchFamily="34" charset="0"/>
            </a:rPr>
            <a:t>Penso que entender o começo de tudo, é primordial</a:t>
          </a:r>
        </a:p>
      </dgm:t>
    </dgm:pt>
    <dgm:pt modelId="{70CE7AC8-E66F-49B7-991D-3D1D06E95133}" type="parTrans" cxnId="{7A7753A1-1FE5-4AA5-8175-A20438ECD146}">
      <dgm:prSet/>
      <dgm:spPr/>
      <dgm:t>
        <a:bodyPr/>
        <a:lstStyle/>
        <a:p>
          <a:endParaRPr lang="pt-BR">
            <a:latin typeface="Arial" panose="020B0604020202020204" pitchFamily="34" charset="0"/>
            <a:cs typeface="Arial" panose="020B0604020202020204" pitchFamily="34" charset="0"/>
          </a:endParaRPr>
        </a:p>
      </dgm:t>
    </dgm:pt>
    <dgm:pt modelId="{A74CBF2C-9AF0-4BFA-BB18-9B9D133D9447}" type="sibTrans" cxnId="{7A7753A1-1FE5-4AA5-8175-A20438ECD146}">
      <dgm:prSet/>
      <dgm:spPr/>
      <dgm:t>
        <a:bodyPr/>
        <a:lstStyle/>
        <a:p>
          <a:endParaRPr lang="pt-BR">
            <a:latin typeface="Arial" panose="020B0604020202020204" pitchFamily="34" charset="0"/>
            <a:cs typeface="Arial" panose="020B0604020202020204" pitchFamily="34" charset="0"/>
          </a:endParaRPr>
        </a:p>
      </dgm:t>
    </dgm:pt>
    <dgm:pt modelId="{D63C6024-6D59-403F-896A-C6215E31CB7C}">
      <dgm:prSet/>
      <dgm:spPr/>
      <dgm:t>
        <a:bodyPr/>
        <a:lstStyle/>
        <a:p>
          <a:r>
            <a:rPr lang="pt-BR">
              <a:latin typeface="Arial" panose="020B0604020202020204" pitchFamily="34" charset="0"/>
              <a:cs typeface="Arial" panose="020B0604020202020204" pitchFamily="34" charset="0"/>
            </a:rPr>
            <a:t>I/O = Input -&gt; Output... Alguma coisa “entrou” e “saiu”</a:t>
          </a:r>
        </a:p>
      </dgm:t>
    </dgm:pt>
    <dgm:pt modelId="{035E104A-59DF-4AAC-A612-4AE7FF74FB20}" type="parTrans" cxnId="{47DC9C22-840B-46D7-A383-AED7E56E8391}">
      <dgm:prSet/>
      <dgm:spPr/>
      <dgm:t>
        <a:bodyPr/>
        <a:lstStyle/>
        <a:p>
          <a:endParaRPr lang="pt-BR">
            <a:latin typeface="Arial" panose="020B0604020202020204" pitchFamily="34" charset="0"/>
            <a:cs typeface="Arial" panose="020B0604020202020204" pitchFamily="34" charset="0"/>
          </a:endParaRPr>
        </a:p>
      </dgm:t>
    </dgm:pt>
    <dgm:pt modelId="{999302A0-82B8-4862-88B9-2AAA18F5BF20}" type="sibTrans" cxnId="{47DC9C22-840B-46D7-A383-AED7E56E8391}">
      <dgm:prSet/>
      <dgm:spPr/>
      <dgm:t>
        <a:bodyPr/>
        <a:lstStyle/>
        <a:p>
          <a:endParaRPr lang="pt-BR">
            <a:latin typeface="Arial" panose="020B0604020202020204" pitchFamily="34" charset="0"/>
            <a:cs typeface="Arial" panose="020B0604020202020204" pitchFamily="34" charset="0"/>
          </a:endParaRPr>
        </a:p>
      </dgm:t>
    </dgm:pt>
    <dgm:pt modelId="{52E6D4CD-5C10-4EBA-AB80-6A4CE4DF5409}">
      <dgm:prSet/>
      <dgm:spPr/>
      <dgm:t>
        <a:bodyPr/>
        <a:lstStyle/>
        <a:p>
          <a:r>
            <a:rPr lang="pt-BR">
              <a:latin typeface="Arial" panose="020B0604020202020204" pitchFamily="34" charset="0"/>
              <a:cs typeface="Arial" panose="020B0604020202020204" pitchFamily="34" charset="0"/>
            </a:rPr>
            <a:t>I/O pode ser uma leitura de um dado no disco ou na rede</a:t>
          </a:r>
        </a:p>
      </dgm:t>
    </dgm:pt>
    <dgm:pt modelId="{EE4EA525-5885-4AA5-B8B7-814695D68972}" type="parTrans" cxnId="{28E60309-4E83-47D6-8C79-8002F297BAE2}">
      <dgm:prSet/>
      <dgm:spPr/>
      <dgm:t>
        <a:bodyPr/>
        <a:lstStyle/>
        <a:p>
          <a:endParaRPr lang="pt-BR">
            <a:latin typeface="Arial" panose="020B0604020202020204" pitchFamily="34" charset="0"/>
            <a:cs typeface="Arial" panose="020B0604020202020204" pitchFamily="34" charset="0"/>
          </a:endParaRPr>
        </a:p>
      </dgm:t>
    </dgm:pt>
    <dgm:pt modelId="{C4CA245A-7D48-4EA8-AA69-2CEBCD1806DD}" type="sibTrans" cxnId="{28E60309-4E83-47D6-8C79-8002F297BAE2}">
      <dgm:prSet/>
      <dgm:spPr/>
      <dgm:t>
        <a:bodyPr/>
        <a:lstStyle/>
        <a:p>
          <a:endParaRPr lang="pt-BR">
            <a:latin typeface="Arial" panose="020B0604020202020204" pitchFamily="34" charset="0"/>
            <a:cs typeface="Arial" panose="020B0604020202020204" pitchFamily="34" charset="0"/>
          </a:endParaRPr>
        </a:p>
      </dgm:t>
    </dgm:pt>
    <dgm:pt modelId="{19C94A47-E2DF-47CA-BDE6-D8783817FA35}">
      <dgm:prSet/>
      <dgm:spPr/>
      <dgm:t>
        <a:bodyPr/>
        <a:lstStyle/>
        <a:p>
          <a:r>
            <a:rPr lang="pt-BR" dirty="0">
              <a:latin typeface="Arial" panose="020B0604020202020204" pitchFamily="34" charset="0"/>
              <a:cs typeface="Arial" panose="020B0604020202020204" pitchFamily="34" charset="0"/>
            </a:rPr>
            <a:t>Importante lembrar que I/O &lt;&gt; Leitura em disco... Pode ser um I/O de rede... Por isso tem o ASYNC_NETWORK_</a:t>
          </a:r>
          <a:r>
            <a:rPr lang="pt-BR" b="1" dirty="0">
              <a:solidFill>
                <a:srgbClr val="FF0000"/>
              </a:solidFill>
              <a:latin typeface="Arial" panose="020B0604020202020204" pitchFamily="34" charset="0"/>
              <a:cs typeface="Arial" panose="020B0604020202020204" pitchFamily="34" charset="0"/>
            </a:rPr>
            <a:t>IO</a:t>
          </a:r>
          <a:endParaRPr lang="pt-BR" dirty="0">
            <a:solidFill>
              <a:srgbClr val="FF0000"/>
            </a:solidFill>
            <a:latin typeface="Arial" panose="020B0604020202020204" pitchFamily="34" charset="0"/>
            <a:cs typeface="Arial" panose="020B0604020202020204" pitchFamily="34" charset="0"/>
          </a:endParaRPr>
        </a:p>
      </dgm:t>
    </dgm:pt>
    <dgm:pt modelId="{1F2B3B72-9DFC-4AA4-B0E6-354B0E322F1F}" type="parTrans" cxnId="{079A312C-F2B2-4FBF-B7D9-A8839262CD45}">
      <dgm:prSet/>
      <dgm:spPr/>
      <dgm:t>
        <a:bodyPr/>
        <a:lstStyle/>
        <a:p>
          <a:endParaRPr lang="pt-BR">
            <a:latin typeface="Arial" panose="020B0604020202020204" pitchFamily="34" charset="0"/>
            <a:cs typeface="Arial" panose="020B0604020202020204" pitchFamily="34" charset="0"/>
          </a:endParaRPr>
        </a:p>
      </dgm:t>
    </dgm:pt>
    <dgm:pt modelId="{26664965-5AAF-4D7B-9937-176535327B77}" type="sibTrans" cxnId="{079A312C-F2B2-4FBF-B7D9-A8839262CD45}">
      <dgm:prSet/>
      <dgm:spPr/>
      <dgm:t>
        <a:bodyPr/>
        <a:lstStyle/>
        <a:p>
          <a:endParaRPr lang="pt-BR">
            <a:latin typeface="Arial" panose="020B0604020202020204" pitchFamily="34" charset="0"/>
            <a:cs typeface="Arial" panose="020B0604020202020204" pitchFamily="34" charset="0"/>
          </a:endParaRPr>
        </a:p>
      </dgm:t>
    </dgm:pt>
    <dgm:pt modelId="{E324FF51-FB43-43CC-9839-D6D92C65EF72}">
      <dgm:prSet/>
      <dgm:spPr/>
      <dgm:t>
        <a:bodyPr/>
        <a:lstStyle/>
        <a:p>
          <a:r>
            <a:rPr lang="pt-BR">
              <a:latin typeface="Arial" panose="020B0604020202020204" pitchFamily="34" charset="0"/>
              <a:cs typeface="Arial" panose="020B0604020202020204" pitchFamily="34" charset="0"/>
            </a:rPr>
            <a:t>Na maioria das vezes, estamos falando I/O no disco mesmo</a:t>
          </a:r>
        </a:p>
      </dgm:t>
    </dgm:pt>
    <dgm:pt modelId="{091A68A9-077E-4CF9-BCBF-73F2A38B9891}" type="parTrans" cxnId="{7C8A9870-7B64-472C-B1E9-DC73BE6491A8}">
      <dgm:prSet/>
      <dgm:spPr/>
      <dgm:t>
        <a:bodyPr/>
        <a:lstStyle/>
        <a:p>
          <a:endParaRPr lang="pt-BR">
            <a:latin typeface="Arial" panose="020B0604020202020204" pitchFamily="34" charset="0"/>
            <a:cs typeface="Arial" panose="020B0604020202020204" pitchFamily="34" charset="0"/>
          </a:endParaRPr>
        </a:p>
      </dgm:t>
    </dgm:pt>
    <dgm:pt modelId="{4AAEDA14-BC03-4B6C-BB1A-D51C6C089F72}" type="sibTrans" cxnId="{7C8A9870-7B64-472C-B1E9-DC73BE6491A8}">
      <dgm:prSet/>
      <dgm:spPr/>
      <dgm:t>
        <a:bodyPr/>
        <a:lstStyle/>
        <a:p>
          <a:endParaRPr lang="pt-BR">
            <a:latin typeface="Arial" panose="020B0604020202020204" pitchFamily="34" charset="0"/>
            <a:cs typeface="Arial" panose="020B0604020202020204" pitchFamily="34" charset="0"/>
          </a:endParaRPr>
        </a:p>
      </dgm:t>
    </dgm:pt>
    <dgm:pt modelId="{8BF186ED-CB76-41A2-AD9B-ACA58E43CA87}">
      <dgm:prSet/>
      <dgm:spPr/>
      <dgm:t>
        <a:bodyPr/>
        <a:lstStyle/>
        <a:p>
          <a:r>
            <a:rPr lang="pt-BR">
              <a:latin typeface="Arial" panose="020B0604020202020204" pitchFamily="34" charset="0"/>
              <a:cs typeface="Arial" panose="020B0604020202020204" pitchFamily="34" charset="0"/>
            </a:rPr>
            <a:t>SQL Server usa funções da API Win32 do Windows (veremos mais sobre isso)</a:t>
          </a:r>
        </a:p>
      </dgm:t>
    </dgm:pt>
    <dgm:pt modelId="{94D2FB57-9D83-4C6D-B553-5763DE511350}" type="parTrans" cxnId="{913F12F3-62A8-4750-A10E-1B16ADCA718E}">
      <dgm:prSet/>
      <dgm:spPr/>
      <dgm:t>
        <a:bodyPr/>
        <a:lstStyle/>
        <a:p>
          <a:endParaRPr lang="pt-BR">
            <a:latin typeface="Arial" panose="020B0604020202020204" pitchFamily="34" charset="0"/>
            <a:cs typeface="Arial" panose="020B0604020202020204" pitchFamily="34" charset="0"/>
          </a:endParaRPr>
        </a:p>
      </dgm:t>
    </dgm:pt>
    <dgm:pt modelId="{593366D2-0ECA-4F33-B4E7-C623C4D0AC69}" type="sibTrans" cxnId="{913F12F3-62A8-4750-A10E-1B16ADCA718E}">
      <dgm:prSet/>
      <dgm:spPr/>
      <dgm:t>
        <a:bodyPr/>
        <a:lstStyle/>
        <a:p>
          <a:endParaRPr lang="pt-BR">
            <a:latin typeface="Arial" panose="020B0604020202020204" pitchFamily="34" charset="0"/>
            <a:cs typeface="Arial" panose="020B0604020202020204" pitchFamily="34" charset="0"/>
          </a:endParaRPr>
        </a:p>
      </dgm:t>
    </dgm:pt>
    <dgm:pt modelId="{857B0742-1106-480B-993D-E899EF026350}" type="pres">
      <dgm:prSet presAssocID="{466532FD-299A-41E5-A674-66466B0A06EB}" presName="linear" presStyleCnt="0">
        <dgm:presLayoutVars>
          <dgm:animLvl val="lvl"/>
          <dgm:resizeHandles val="exact"/>
        </dgm:presLayoutVars>
      </dgm:prSet>
      <dgm:spPr/>
    </dgm:pt>
    <dgm:pt modelId="{D1F9A4EA-2EC7-457E-9F63-6ADC58270007}" type="pres">
      <dgm:prSet presAssocID="{0AB895AC-2BE9-43FB-A069-816238C5DB68}" presName="parentText" presStyleLbl="node1" presStyleIdx="0" presStyleCnt="3" custScaleY="63697">
        <dgm:presLayoutVars>
          <dgm:chMax val="0"/>
          <dgm:bulletEnabled val="1"/>
        </dgm:presLayoutVars>
      </dgm:prSet>
      <dgm:spPr/>
    </dgm:pt>
    <dgm:pt modelId="{CDE134D3-9644-4248-8665-84184CB17E7A}" type="pres">
      <dgm:prSet presAssocID="{A74CBF2C-9AF0-4BFA-BB18-9B9D133D9447}" presName="spacer" presStyleCnt="0"/>
      <dgm:spPr/>
    </dgm:pt>
    <dgm:pt modelId="{3B620C50-3C14-4151-B34D-21B21AC5ED52}" type="pres">
      <dgm:prSet presAssocID="{D63C6024-6D59-403F-896A-C6215E31CB7C}" presName="parentText" presStyleLbl="node1" presStyleIdx="1" presStyleCnt="3" custScaleY="75024">
        <dgm:presLayoutVars>
          <dgm:chMax val="0"/>
          <dgm:bulletEnabled val="1"/>
        </dgm:presLayoutVars>
      </dgm:prSet>
      <dgm:spPr/>
    </dgm:pt>
    <dgm:pt modelId="{008EDEF5-EDFA-4BBC-99EC-E95EA2BFAF44}" type="pres">
      <dgm:prSet presAssocID="{D63C6024-6D59-403F-896A-C6215E31CB7C}" presName="childText" presStyleLbl="revTx" presStyleIdx="0" presStyleCnt="1">
        <dgm:presLayoutVars>
          <dgm:bulletEnabled val="1"/>
        </dgm:presLayoutVars>
      </dgm:prSet>
      <dgm:spPr/>
    </dgm:pt>
    <dgm:pt modelId="{23A11D52-A9FB-4E9D-9500-E973AB40E2EC}" type="pres">
      <dgm:prSet presAssocID="{8BF186ED-CB76-41A2-AD9B-ACA58E43CA87}" presName="parentText" presStyleLbl="node1" presStyleIdx="2" presStyleCnt="3">
        <dgm:presLayoutVars>
          <dgm:chMax val="0"/>
          <dgm:bulletEnabled val="1"/>
        </dgm:presLayoutVars>
      </dgm:prSet>
      <dgm:spPr/>
    </dgm:pt>
  </dgm:ptLst>
  <dgm:cxnLst>
    <dgm:cxn modelId="{05E9A104-4578-4AEC-BBE9-85DB0F06EAD7}" type="presOf" srcId="{52E6D4CD-5C10-4EBA-AB80-6A4CE4DF5409}" destId="{008EDEF5-EDFA-4BBC-99EC-E95EA2BFAF44}" srcOrd="0" destOrd="0" presId="urn:microsoft.com/office/officeart/2005/8/layout/vList2"/>
    <dgm:cxn modelId="{28E60309-4E83-47D6-8C79-8002F297BAE2}" srcId="{D63C6024-6D59-403F-896A-C6215E31CB7C}" destId="{52E6D4CD-5C10-4EBA-AB80-6A4CE4DF5409}" srcOrd="0" destOrd="0" parTransId="{EE4EA525-5885-4AA5-B8B7-814695D68972}" sibTransId="{C4CA245A-7D48-4EA8-AA69-2CEBCD1806DD}"/>
    <dgm:cxn modelId="{47DC9C22-840B-46D7-A383-AED7E56E8391}" srcId="{466532FD-299A-41E5-A674-66466B0A06EB}" destId="{D63C6024-6D59-403F-896A-C6215E31CB7C}" srcOrd="1" destOrd="0" parTransId="{035E104A-59DF-4AAC-A612-4AE7FF74FB20}" sibTransId="{999302A0-82B8-4862-88B9-2AAA18F5BF20}"/>
    <dgm:cxn modelId="{079A312C-F2B2-4FBF-B7D9-A8839262CD45}" srcId="{D63C6024-6D59-403F-896A-C6215E31CB7C}" destId="{19C94A47-E2DF-47CA-BDE6-D8783817FA35}" srcOrd="1" destOrd="0" parTransId="{1F2B3B72-9DFC-4AA4-B0E6-354B0E322F1F}" sibTransId="{26664965-5AAF-4D7B-9937-176535327B77}"/>
    <dgm:cxn modelId="{7C8A9870-7B64-472C-B1E9-DC73BE6491A8}" srcId="{D63C6024-6D59-403F-896A-C6215E31CB7C}" destId="{E324FF51-FB43-43CC-9839-D6D92C65EF72}" srcOrd="2" destOrd="0" parTransId="{091A68A9-077E-4CF9-BCBF-73F2A38B9891}" sibTransId="{4AAEDA14-BC03-4B6C-BB1A-D51C6C089F72}"/>
    <dgm:cxn modelId="{7A7753A1-1FE5-4AA5-8175-A20438ECD146}" srcId="{466532FD-299A-41E5-A674-66466B0A06EB}" destId="{0AB895AC-2BE9-43FB-A069-816238C5DB68}" srcOrd="0" destOrd="0" parTransId="{70CE7AC8-E66F-49B7-991D-3D1D06E95133}" sibTransId="{A74CBF2C-9AF0-4BFA-BB18-9B9D133D9447}"/>
    <dgm:cxn modelId="{1E9249A8-868F-4E3C-8F25-B40423423545}" type="presOf" srcId="{D63C6024-6D59-403F-896A-C6215E31CB7C}" destId="{3B620C50-3C14-4151-B34D-21B21AC5ED52}" srcOrd="0" destOrd="0" presId="urn:microsoft.com/office/officeart/2005/8/layout/vList2"/>
    <dgm:cxn modelId="{11DC6FA8-254A-4CF6-8295-C1F02EA47F43}" type="presOf" srcId="{19C94A47-E2DF-47CA-BDE6-D8783817FA35}" destId="{008EDEF5-EDFA-4BBC-99EC-E95EA2BFAF44}" srcOrd="0" destOrd="1" presId="urn:microsoft.com/office/officeart/2005/8/layout/vList2"/>
    <dgm:cxn modelId="{A0153FB0-1B36-47D0-BBBE-4A4B788A6C92}" type="presOf" srcId="{E324FF51-FB43-43CC-9839-D6D92C65EF72}" destId="{008EDEF5-EDFA-4BBC-99EC-E95EA2BFAF44}" srcOrd="0" destOrd="2" presId="urn:microsoft.com/office/officeart/2005/8/layout/vList2"/>
    <dgm:cxn modelId="{6E909BB3-3248-4B5F-8EE0-F3E7B54D06F5}" type="presOf" srcId="{8BF186ED-CB76-41A2-AD9B-ACA58E43CA87}" destId="{23A11D52-A9FB-4E9D-9500-E973AB40E2EC}" srcOrd="0" destOrd="0" presId="urn:microsoft.com/office/officeart/2005/8/layout/vList2"/>
    <dgm:cxn modelId="{9DCC1BCF-5FAD-40E7-954F-E3EFE4D79244}" type="presOf" srcId="{0AB895AC-2BE9-43FB-A069-816238C5DB68}" destId="{D1F9A4EA-2EC7-457E-9F63-6ADC58270007}" srcOrd="0" destOrd="0" presId="urn:microsoft.com/office/officeart/2005/8/layout/vList2"/>
    <dgm:cxn modelId="{13B9CED1-A25A-4566-B954-9BD4B6822092}" type="presOf" srcId="{466532FD-299A-41E5-A674-66466B0A06EB}" destId="{857B0742-1106-480B-993D-E899EF026350}" srcOrd="0" destOrd="0" presId="urn:microsoft.com/office/officeart/2005/8/layout/vList2"/>
    <dgm:cxn modelId="{913F12F3-62A8-4750-A10E-1B16ADCA718E}" srcId="{466532FD-299A-41E5-A674-66466B0A06EB}" destId="{8BF186ED-CB76-41A2-AD9B-ACA58E43CA87}" srcOrd="2" destOrd="0" parTransId="{94D2FB57-9D83-4C6D-B553-5763DE511350}" sibTransId="{593366D2-0ECA-4F33-B4E7-C623C4D0AC69}"/>
    <dgm:cxn modelId="{88D258D9-927D-4E94-828D-E4DDD24B25DB}" type="presParOf" srcId="{857B0742-1106-480B-993D-E899EF026350}" destId="{D1F9A4EA-2EC7-457E-9F63-6ADC58270007}" srcOrd="0" destOrd="0" presId="urn:microsoft.com/office/officeart/2005/8/layout/vList2"/>
    <dgm:cxn modelId="{5BF2D7B6-9E34-4742-AB91-4D55DA77F29F}" type="presParOf" srcId="{857B0742-1106-480B-993D-E899EF026350}" destId="{CDE134D3-9644-4248-8665-84184CB17E7A}" srcOrd="1" destOrd="0" presId="urn:microsoft.com/office/officeart/2005/8/layout/vList2"/>
    <dgm:cxn modelId="{86548BE3-AB8B-4205-BFCB-9C893C005FCF}" type="presParOf" srcId="{857B0742-1106-480B-993D-E899EF026350}" destId="{3B620C50-3C14-4151-B34D-21B21AC5ED52}" srcOrd="2" destOrd="0" presId="urn:microsoft.com/office/officeart/2005/8/layout/vList2"/>
    <dgm:cxn modelId="{D00B6B02-A19A-45FF-8E15-FEE3C252D323}" type="presParOf" srcId="{857B0742-1106-480B-993D-E899EF026350}" destId="{008EDEF5-EDFA-4BBC-99EC-E95EA2BFAF44}" srcOrd="3" destOrd="0" presId="urn:microsoft.com/office/officeart/2005/8/layout/vList2"/>
    <dgm:cxn modelId="{A1668ABA-CBEF-4456-B49A-06F0C6B40678}" type="presParOf" srcId="{857B0742-1106-480B-993D-E899EF026350}" destId="{23A11D52-A9FB-4E9D-9500-E973AB40E2EC}"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95D10E27-5CCE-47AE-BC8B-652511A9D951}"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pt-BR"/>
        </a:p>
      </dgm:t>
    </dgm:pt>
    <dgm:pt modelId="{71150398-7CB2-47D3-8430-6D29E7A7A3DB}">
      <dgm:prSet/>
      <dgm:spPr/>
      <dgm:t>
        <a:bodyPr/>
        <a:lstStyle/>
        <a:p>
          <a:r>
            <a:rPr lang="pt-BR" dirty="0">
              <a:latin typeface="Arial" panose="020B0604020202020204" pitchFamily="34" charset="0"/>
              <a:cs typeface="Arial" panose="020B0604020202020204" pitchFamily="34" charset="0"/>
            </a:rPr>
            <a:t>SQL Server é um banco “em memória”</a:t>
          </a:r>
        </a:p>
      </dgm:t>
    </dgm:pt>
    <dgm:pt modelId="{F3AE214B-38BD-4599-A2EB-3611E0B4802C}" type="parTrans" cxnId="{DB2E022B-5A93-42B9-8573-E1E7569563A7}">
      <dgm:prSet/>
      <dgm:spPr/>
      <dgm:t>
        <a:bodyPr/>
        <a:lstStyle/>
        <a:p>
          <a:endParaRPr lang="pt-BR">
            <a:latin typeface="Arial" panose="020B0604020202020204" pitchFamily="34" charset="0"/>
            <a:cs typeface="Arial" panose="020B0604020202020204" pitchFamily="34" charset="0"/>
          </a:endParaRPr>
        </a:p>
      </dgm:t>
    </dgm:pt>
    <dgm:pt modelId="{C6F98EC0-D973-4A0F-A553-C4E898F95BF7}" type="sibTrans" cxnId="{DB2E022B-5A93-42B9-8573-E1E7569563A7}">
      <dgm:prSet/>
      <dgm:spPr/>
      <dgm:t>
        <a:bodyPr/>
        <a:lstStyle/>
        <a:p>
          <a:endParaRPr lang="pt-BR">
            <a:latin typeface="Arial" panose="020B0604020202020204" pitchFamily="34" charset="0"/>
            <a:cs typeface="Arial" panose="020B0604020202020204" pitchFamily="34" charset="0"/>
          </a:endParaRPr>
        </a:p>
      </dgm:t>
    </dgm:pt>
    <dgm:pt modelId="{CB3D2919-DE3A-4F05-980E-473EC75085ED}">
      <dgm:prSet/>
      <dgm:spPr/>
      <dgm:t>
        <a:bodyPr/>
        <a:lstStyle/>
        <a:p>
          <a:r>
            <a:rPr lang="pt-BR">
              <a:latin typeface="Arial" panose="020B0604020202020204" pitchFamily="34" charset="0"/>
              <a:cs typeface="Arial" panose="020B0604020202020204" pitchFamily="34" charset="0"/>
            </a:rPr>
            <a:t>O tempo de uma consulta, varia de acordo com a “latência” (tempo de resposta) pra acessar os dados armazenados em memória ou disco</a:t>
          </a:r>
        </a:p>
      </dgm:t>
    </dgm:pt>
    <dgm:pt modelId="{B84871EE-B05A-405A-8FBD-BF7018E410C9}" type="parTrans" cxnId="{D157D5DD-5C1D-4DF2-8107-5B47AB55F490}">
      <dgm:prSet/>
      <dgm:spPr/>
      <dgm:t>
        <a:bodyPr/>
        <a:lstStyle/>
        <a:p>
          <a:endParaRPr lang="pt-BR">
            <a:latin typeface="Arial" panose="020B0604020202020204" pitchFamily="34" charset="0"/>
            <a:cs typeface="Arial" panose="020B0604020202020204" pitchFamily="34" charset="0"/>
          </a:endParaRPr>
        </a:p>
      </dgm:t>
    </dgm:pt>
    <dgm:pt modelId="{AD400310-65A4-43E9-AE64-7C4A2435710B}" type="sibTrans" cxnId="{D157D5DD-5C1D-4DF2-8107-5B47AB55F490}">
      <dgm:prSet/>
      <dgm:spPr/>
      <dgm:t>
        <a:bodyPr/>
        <a:lstStyle/>
        <a:p>
          <a:endParaRPr lang="pt-BR">
            <a:latin typeface="Arial" panose="020B0604020202020204" pitchFamily="34" charset="0"/>
            <a:cs typeface="Arial" panose="020B0604020202020204" pitchFamily="34" charset="0"/>
          </a:endParaRPr>
        </a:p>
      </dgm:t>
    </dgm:pt>
    <dgm:pt modelId="{77B545B4-8D63-4C67-B746-77B8BEF444DF}">
      <dgm:prSet/>
      <dgm:spPr/>
      <dgm:t>
        <a:bodyPr/>
        <a:lstStyle/>
        <a:p>
          <a:r>
            <a:rPr lang="pt-BR">
              <a:latin typeface="Arial" panose="020B0604020202020204" pitchFamily="34" charset="0"/>
              <a:cs typeface="Arial" panose="020B0604020202020204" pitchFamily="34" charset="0"/>
            </a:rPr>
            <a:t>Num mundo perfeito, tudo sempre fica em memória... Mundarel de memória pras leituras, e PMEM pras escritas no transaction log... </a:t>
          </a:r>
          <a:r>
            <a:rPr lang="pt-BR">
              <a:latin typeface="Arial" panose="020B0604020202020204" pitchFamily="34" charset="0"/>
              <a:cs typeface="Arial" panose="020B0604020202020204" pitchFamily="34" charset="0"/>
              <a:sym typeface="Wingdings" panose="05000000000000000000" pitchFamily="2" charset="2"/>
            </a:rPr>
            <a:t></a:t>
          </a:r>
          <a:endParaRPr lang="pt-BR">
            <a:latin typeface="Arial" panose="020B0604020202020204" pitchFamily="34" charset="0"/>
            <a:cs typeface="Arial" panose="020B0604020202020204" pitchFamily="34" charset="0"/>
          </a:endParaRPr>
        </a:p>
      </dgm:t>
    </dgm:pt>
    <dgm:pt modelId="{EC182DDD-9BCA-461D-8801-480D90F3620A}" type="parTrans" cxnId="{7C01F1A0-7487-42AF-88F0-87BA0C9365BC}">
      <dgm:prSet/>
      <dgm:spPr/>
      <dgm:t>
        <a:bodyPr/>
        <a:lstStyle/>
        <a:p>
          <a:endParaRPr lang="pt-BR">
            <a:latin typeface="Arial" panose="020B0604020202020204" pitchFamily="34" charset="0"/>
            <a:cs typeface="Arial" panose="020B0604020202020204" pitchFamily="34" charset="0"/>
          </a:endParaRPr>
        </a:p>
      </dgm:t>
    </dgm:pt>
    <dgm:pt modelId="{35565FB3-46B5-45C3-806E-5B5175726D56}" type="sibTrans" cxnId="{7C01F1A0-7487-42AF-88F0-87BA0C9365BC}">
      <dgm:prSet/>
      <dgm:spPr/>
      <dgm:t>
        <a:bodyPr/>
        <a:lstStyle/>
        <a:p>
          <a:endParaRPr lang="pt-BR">
            <a:latin typeface="Arial" panose="020B0604020202020204" pitchFamily="34" charset="0"/>
            <a:cs typeface="Arial" panose="020B0604020202020204" pitchFamily="34" charset="0"/>
          </a:endParaRPr>
        </a:p>
      </dgm:t>
    </dgm:pt>
    <dgm:pt modelId="{821211A6-E074-4E3C-954B-8E551D2CB5EC}">
      <dgm:prSet/>
      <dgm:spPr/>
      <dgm:t>
        <a:bodyPr/>
        <a:lstStyle/>
        <a:p>
          <a:r>
            <a:rPr lang="pt-BR">
              <a:latin typeface="Arial" panose="020B0604020202020204" pitchFamily="34" charset="0"/>
              <a:cs typeface="Arial" panose="020B0604020202020204" pitchFamily="34" charset="0"/>
            </a:rPr>
            <a:t>No mundo real, tudo depende da tal da latência...</a:t>
          </a:r>
        </a:p>
      </dgm:t>
    </dgm:pt>
    <dgm:pt modelId="{E0B430DB-A175-4B24-BA16-555FC786A351}" type="parTrans" cxnId="{65CA1DD3-917D-49A1-BA92-8ED67F19F6EB}">
      <dgm:prSet/>
      <dgm:spPr/>
      <dgm:t>
        <a:bodyPr/>
        <a:lstStyle/>
        <a:p>
          <a:endParaRPr lang="pt-BR">
            <a:latin typeface="Arial" panose="020B0604020202020204" pitchFamily="34" charset="0"/>
            <a:cs typeface="Arial" panose="020B0604020202020204" pitchFamily="34" charset="0"/>
          </a:endParaRPr>
        </a:p>
      </dgm:t>
    </dgm:pt>
    <dgm:pt modelId="{B3AB6861-1DC2-4611-AD0A-B293DC388232}" type="sibTrans" cxnId="{65CA1DD3-917D-49A1-BA92-8ED67F19F6EB}">
      <dgm:prSet/>
      <dgm:spPr/>
      <dgm:t>
        <a:bodyPr/>
        <a:lstStyle/>
        <a:p>
          <a:endParaRPr lang="pt-BR">
            <a:latin typeface="Arial" panose="020B0604020202020204" pitchFamily="34" charset="0"/>
            <a:cs typeface="Arial" panose="020B0604020202020204" pitchFamily="34" charset="0"/>
          </a:endParaRPr>
        </a:p>
      </dgm:t>
    </dgm:pt>
    <dgm:pt modelId="{597D179C-5E93-4433-AABE-EB79F9A6A36C}" type="pres">
      <dgm:prSet presAssocID="{95D10E27-5CCE-47AE-BC8B-652511A9D951}" presName="linear" presStyleCnt="0">
        <dgm:presLayoutVars>
          <dgm:animLvl val="lvl"/>
          <dgm:resizeHandles val="exact"/>
        </dgm:presLayoutVars>
      </dgm:prSet>
      <dgm:spPr/>
    </dgm:pt>
    <dgm:pt modelId="{902CE6D4-EFF7-4FD2-BD9C-E0FC5289BCB9}" type="pres">
      <dgm:prSet presAssocID="{71150398-7CB2-47D3-8430-6D29E7A7A3DB}" presName="parentText" presStyleLbl="node1" presStyleIdx="0" presStyleCnt="4">
        <dgm:presLayoutVars>
          <dgm:chMax val="0"/>
          <dgm:bulletEnabled val="1"/>
        </dgm:presLayoutVars>
      </dgm:prSet>
      <dgm:spPr/>
    </dgm:pt>
    <dgm:pt modelId="{7A9DDA04-55B2-4158-9AE4-76C5500DCF2E}" type="pres">
      <dgm:prSet presAssocID="{C6F98EC0-D973-4A0F-A553-C4E898F95BF7}" presName="spacer" presStyleCnt="0"/>
      <dgm:spPr/>
    </dgm:pt>
    <dgm:pt modelId="{797F4230-9995-4A28-95DF-40C650C1F5F3}" type="pres">
      <dgm:prSet presAssocID="{CB3D2919-DE3A-4F05-980E-473EC75085ED}" presName="parentText" presStyleLbl="node1" presStyleIdx="1" presStyleCnt="4">
        <dgm:presLayoutVars>
          <dgm:chMax val="0"/>
          <dgm:bulletEnabled val="1"/>
        </dgm:presLayoutVars>
      </dgm:prSet>
      <dgm:spPr/>
    </dgm:pt>
    <dgm:pt modelId="{511BE300-842F-4064-8174-B07FACF3623F}" type="pres">
      <dgm:prSet presAssocID="{AD400310-65A4-43E9-AE64-7C4A2435710B}" presName="spacer" presStyleCnt="0"/>
      <dgm:spPr/>
    </dgm:pt>
    <dgm:pt modelId="{BD178E13-A9E3-43BD-96C2-D9E7DB4DA3BC}" type="pres">
      <dgm:prSet presAssocID="{77B545B4-8D63-4C67-B746-77B8BEF444DF}" presName="parentText" presStyleLbl="node1" presStyleIdx="2" presStyleCnt="4">
        <dgm:presLayoutVars>
          <dgm:chMax val="0"/>
          <dgm:bulletEnabled val="1"/>
        </dgm:presLayoutVars>
      </dgm:prSet>
      <dgm:spPr/>
    </dgm:pt>
    <dgm:pt modelId="{8ECF3405-162D-4328-8E55-9C2B2DA64260}" type="pres">
      <dgm:prSet presAssocID="{35565FB3-46B5-45C3-806E-5B5175726D56}" presName="spacer" presStyleCnt="0"/>
      <dgm:spPr/>
    </dgm:pt>
    <dgm:pt modelId="{CE4F02E4-C0EB-495A-9D31-810718B40034}" type="pres">
      <dgm:prSet presAssocID="{821211A6-E074-4E3C-954B-8E551D2CB5EC}" presName="parentText" presStyleLbl="node1" presStyleIdx="3" presStyleCnt="4">
        <dgm:presLayoutVars>
          <dgm:chMax val="0"/>
          <dgm:bulletEnabled val="1"/>
        </dgm:presLayoutVars>
      </dgm:prSet>
      <dgm:spPr/>
    </dgm:pt>
  </dgm:ptLst>
  <dgm:cxnLst>
    <dgm:cxn modelId="{F74A5B1F-6C09-442E-A0E7-490ABE1DDBC7}" type="presOf" srcId="{77B545B4-8D63-4C67-B746-77B8BEF444DF}" destId="{BD178E13-A9E3-43BD-96C2-D9E7DB4DA3BC}" srcOrd="0" destOrd="0" presId="urn:microsoft.com/office/officeart/2005/8/layout/vList2"/>
    <dgm:cxn modelId="{7527DB25-BCE4-4886-8E79-FEE700478FF7}" type="presOf" srcId="{821211A6-E074-4E3C-954B-8E551D2CB5EC}" destId="{CE4F02E4-C0EB-495A-9D31-810718B40034}" srcOrd="0" destOrd="0" presId="urn:microsoft.com/office/officeart/2005/8/layout/vList2"/>
    <dgm:cxn modelId="{DB2E022B-5A93-42B9-8573-E1E7569563A7}" srcId="{95D10E27-5CCE-47AE-BC8B-652511A9D951}" destId="{71150398-7CB2-47D3-8430-6D29E7A7A3DB}" srcOrd="0" destOrd="0" parTransId="{F3AE214B-38BD-4599-A2EB-3611E0B4802C}" sibTransId="{C6F98EC0-D973-4A0F-A553-C4E898F95BF7}"/>
    <dgm:cxn modelId="{8360C532-F0B5-4B47-9206-E7B32DD08C29}" type="presOf" srcId="{CB3D2919-DE3A-4F05-980E-473EC75085ED}" destId="{797F4230-9995-4A28-95DF-40C650C1F5F3}" srcOrd="0" destOrd="0" presId="urn:microsoft.com/office/officeart/2005/8/layout/vList2"/>
    <dgm:cxn modelId="{A61BD657-334B-47B9-9B2A-8939C5BE3B3E}" type="presOf" srcId="{71150398-7CB2-47D3-8430-6D29E7A7A3DB}" destId="{902CE6D4-EFF7-4FD2-BD9C-E0FC5289BCB9}" srcOrd="0" destOrd="0" presId="urn:microsoft.com/office/officeart/2005/8/layout/vList2"/>
    <dgm:cxn modelId="{7C01F1A0-7487-42AF-88F0-87BA0C9365BC}" srcId="{95D10E27-5CCE-47AE-BC8B-652511A9D951}" destId="{77B545B4-8D63-4C67-B746-77B8BEF444DF}" srcOrd="2" destOrd="0" parTransId="{EC182DDD-9BCA-461D-8801-480D90F3620A}" sibTransId="{35565FB3-46B5-45C3-806E-5B5175726D56}"/>
    <dgm:cxn modelId="{65CA1DD3-917D-49A1-BA92-8ED67F19F6EB}" srcId="{95D10E27-5CCE-47AE-BC8B-652511A9D951}" destId="{821211A6-E074-4E3C-954B-8E551D2CB5EC}" srcOrd="3" destOrd="0" parTransId="{E0B430DB-A175-4B24-BA16-555FC786A351}" sibTransId="{B3AB6861-1DC2-4611-AD0A-B293DC388232}"/>
    <dgm:cxn modelId="{D157D5DD-5C1D-4DF2-8107-5B47AB55F490}" srcId="{95D10E27-5CCE-47AE-BC8B-652511A9D951}" destId="{CB3D2919-DE3A-4F05-980E-473EC75085ED}" srcOrd="1" destOrd="0" parTransId="{B84871EE-B05A-405A-8FBD-BF7018E410C9}" sibTransId="{AD400310-65A4-43E9-AE64-7C4A2435710B}"/>
    <dgm:cxn modelId="{0A022FDF-7A78-42B4-97C6-4251D6A13DCE}" type="presOf" srcId="{95D10E27-5CCE-47AE-BC8B-652511A9D951}" destId="{597D179C-5E93-4433-AABE-EB79F9A6A36C}" srcOrd="0" destOrd="0" presId="urn:microsoft.com/office/officeart/2005/8/layout/vList2"/>
    <dgm:cxn modelId="{22C12F6D-AF3B-4DFE-844E-9638E82AE91A}" type="presParOf" srcId="{597D179C-5E93-4433-AABE-EB79F9A6A36C}" destId="{902CE6D4-EFF7-4FD2-BD9C-E0FC5289BCB9}" srcOrd="0" destOrd="0" presId="urn:microsoft.com/office/officeart/2005/8/layout/vList2"/>
    <dgm:cxn modelId="{743419A1-3BD8-4D98-92B0-5F7BD647D859}" type="presParOf" srcId="{597D179C-5E93-4433-AABE-EB79F9A6A36C}" destId="{7A9DDA04-55B2-4158-9AE4-76C5500DCF2E}" srcOrd="1" destOrd="0" presId="urn:microsoft.com/office/officeart/2005/8/layout/vList2"/>
    <dgm:cxn modelId="{068F29B3-E100-47FC-A348-311FFD96AA3D}" type="presParOf" srcId="{597D179C-5E93-4433-AABE-EB79F9A6A36C}" destId="{797F4230-9995-4A28-95DF-40C650C1F5F3}" srcOrd="2" destOrd="0" presId="urn:microsoft.com/office/officeart/2005/8/layout/vList2"/>
    <dgm:cxn modelId="{7AA9E84B-B807-4CDE-9790-5CE82DA26530}" type="presParOf" srcId="{597D179C-5E93-4433-AABE-EB79F9A6A36C}" destId="{511BE300-842F-4064-8174-B07FACF3623F}" srcOrd="3" destOrd="0" presId="urn:microsoft.com/office/officeart/2005/8/layout/vList2"/>
    <dgm:cxn modelId="{A5D32E57-9FA5-4642-ACC8-BEF8C3CF79C5}" type="presParOf" srcId="{597D179C-5E93-4433-AABE-EB79F9A6A36C}" destId="{BD178E13-A9E3-43BD-96C2-D9E7DB4DA3BC}" srcOrd="4" destOrd="0" presId="urn:microsoft.com/office/officeart/2005/8/layout/vList2"/>
    <dgm:cxn modelId="{4F5C601C-5A70-4A5B-9B89-E7ECA88F6275}" type="presParOf" srcId="{597D179C-5E93-4433-AABE-EB79F9A6A36C}" destId="{8ECF3405-162D-4328-8E55-9C2B2DA64260}" srcOrd="5" destOrd="0" presId="urn:microsoft.com/office/officeart/2005/8/layout/vList2"/>
    <dgm:cxn modelId="{F4EEC8DD-EA64-4F57-B0BC-1BBCBCAF1704}" type="presParOf" srcId="{597D179C-5E93-4433-AABE-EB79F9A6A36C}" destId="{CE4F02E4-C0EB-495A-9D31-810718B40034}"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A8747B53-B94C-4204-954A-0A83F86CBC90}"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pt-BR"/>
        </a:p>
      </dgm:t>
    </dgm:pt>
    <dgm:pt modelId="{8C5D52BE-BBB3-42CD-B83B-5152CBB77879}">
      <dgm:prSet/>
      <dgm:spPr/>
      <dgm:t>
        <a:bodyPr/>
        <a:lstStyle/>
        <a:p>
          <a:r>
            <a:rPr lang="pt-BR" b="1" dirty="0">
              <a:latin typeface="Arial" panose="020B0604020202020204" pitchFamily="34" charset="0"/>
              <a:cs typeface="Arial" panose="020B0604020202020204" pitchFamily="34" charset="0"/>
            </a:rPr>
            <a:t>File system </a:t>
          </a:r>
          <a:r>
            <a:rPr lang="pt-BR" dirty="0">
              <a:latin typeface="Arial" panose="020B0604020202020204" pitchFamily="34" charset="0"/>
              <a:cs typeface="Arial" panose="020B0604020202020204" pitchFamily="34" charset="0"/>
            </a:rPr>
            <a:t>– Estrutura em que os arquivos são, nomeados, armazenados e organizados no sistema operacional</a:t>
          </a:r>
        </a:p>
      </dgm:t>
    </dgm:pt>
    <dgm:pt modelId="{7C5FDF59-5861-41D8-853E-38707BDF87BD}" type="parTrans" cxnId="{7589773C-54D1-49F8-AEBB-945F25C6FC75}">
      <dgm:prSet/>
      <dgm:spPr/>
      <dgm:t>
        <a:bodyPr/>
        <a:lstStyle/>
        <a:p>
          <a:endParaRPr lang="pt-BR">
            <a:latin typeface="Arial" panose="020B0604020202020204" pitchFamily="34" charset="0"/>
            <a:cs typeface="Arial" panose="020B0604020202020204" pitchFamily="34" charset="0"/>
          </a:endParaRPr>
        </a:p>
      </dgm:t>
    </dgm:pt>
    <dgm:pt modelId="{76BC5013-E030-4C4A-9F29-6AD6B6DFE129}" type="sibTrans" cxnId="{7589773C-54D1-49F8-AEBB-945F25C6FC75}">
      <dgm:prSet/>
      <dgm:spPr/>
      <dgm:t>
        <a:bodyPr/>
        <a:lstStyle/>
        <a:p>
          <a:endParaRPr lang="pt-BR">
            <a:latin typeface="Arial" panose="020B0604020202020204" pitchFamily="34" charset="0"/>
            <a:cs typeface="Arial" panose="020B0604020202020204" pitchFamily="34" charset="0"/>
          </a:endParaRPr>
        </a:p>
      </dgm:t>
    </dgm:pt>
    <dgm:pt modelId="{AFE83170-C070-4BB1-926E-E789C7063B00}">
      <dgm:prSet custT="1"/>
      <dgm:spPr/>
      <dgm:t>
        <a:bodyPr/>
        <a:lstStyle/>
        <a:p>
          <a:r>
            <a:rPr lang="pt-BR" sz="1800">
              <a:latin typeface="Arial" panose="020B0604020202020204" pitchFamily="34" charset="0"/>
              <a:cs typeface="Arial" panose="020B0604020202020204" pitchFamily="34" charset="0"/>
            </a:rPr>
            <a:t>Windows NT suporta alguns formatos, FAT16, FAT32, NTFS...</a:t>
          </a:r>
        </a:p>
      </dgm:t>
    </dgm:pt>
    <dgm:pt modelId="{C73D505B-DCEE-418F-B798-87CA78266DB1}" type="parTrans" cxnId="{7A4E2EBE-3F67-426D-B3B4-C52509CE61B0}">
      <dgm:prSet/>
      <dgm:spPr/>
      <dgm:t>
        <a:bodyPr/>
        <a:lstStyle/>
        <a:p>
          <a:endParaRPr lang="pt-BR">
            <a:latin typeface="Arial" panose="020B0604020202020204" pitchFamily="34" charset="0"/>
            <a:cs typeface="Arial" panose="020B0604020202020204" pitchFamily="34" charset="0"/>
          </a:endParaRPr>
        </a:p>
      </dgm:t>
    </dgm:pt>
    <dgm:pt modelId="{DC0246B5-4DB7-4258-B39F-F7C126BD672E}" type="sibTrans" cxnId="{7A4E2EBE-3F67-426D-B3B4-C52509CE61B0}">
      <dgm:prSet/>
      <dgm:spPr/>
      <dgm:t>
        <a:bodyPr/>
        <a:lstStyle/>
        <a:p>
          <a:endParaRPr lang="pt-BR">
            <a:latin typeface="Arial" panose="020B0604020202020204" pitchFamily="34" charset="0"/>
            <a:cs typeface="Arial" panose="020B0604020202020204" pitchFamily="34" charset="0"/>
          </a:endParaRPr>
        </a:p>
      </dgm:t>
    </dgm:pt>
    <dgm:pt modelId="{1FA3729B-AD04-4E32-9A2E-336E7906D7C3}">
      <dgm:prSet custT="1"/>
      <dgm:spPr/>
      <dgm:t>
        <a:bodyPr/>
        <a:lstStyle/>
        <a:p>
          <a:r>
            <a:rPr lang="pt-BR" sz="1800" dirty="0">
              <a:latin typeface="Arial" panose="020B0604020202020204" pitchFamily="34" charset="0"/>
              <a:cs typeface="Arial" panose="020B0604020202020204" pitchFamily="34" charset="0"/>
            </a:rPr>
            <a:t>NTFS é o mais utilizado, tem mais funcionalidades e melhor performance...Neste treinamento vamos considerar apenas esse formato.</a:t>
          </a:r>
        </a:p>
      </dgm:t>
    </dgm:pt>
    <dgm:pt modelId="{DBA84AF6-8E22-4C28-9E38-132BDF892EF1}" type="parTrans" cxnId="{90B6DA0F-39F7-4A90-948E-CEBCEC67CD52}">
      <dgm:prSet/>
      <dgm:spPr/>
      <dgm:t>
        <a:bodyPr/>
        <a:lstStyle/>
        <a:p>
          <a:endParaRPr lang="pt-BR">
            <a:latin typeface="Arial" panose="020B0604020202020204" pitchFamily="34" charset="0"/>
            <a:cs typeface="Arial" panose="020B0604020202020204" pitchFamily="34" charset="0"/>
          </a:endParaRPr>
        </a:p>
      </dgm:t>
    </dgm:pt>
    <dgm:pt modelId="{0F8017C5-C378-46DD-8B62-D378F8C1FD0C}" type="sibTrans" cxnId="{90B6DA0F-39F7-4A90-948E-CEBCEC67CD52}">
      <dgm:prSet/>
      <dgm:spPr/>
      <dgm:t>
        <a:bodyPr/>
        <a:lstStyle/>
        <a:p>
          <a:endParaRPr lang="pt-BR">
            <a:latin typeface="Arial" panose="020B0604020202020204" pitchFamily="34" charset="0"/>
            <a:cs typeface="Arial" panose="020B0604020202020204" pitchFamily="34" charset="0"/>
          </a:endParaRPr>
        </a:p>
      </dgm:t>
    </dgm:pt>
    <dgm:pt modelId="{57D871F6-05C2-4E9B-902A-C6C4FC0F0A7B}">
      <dgm:prSet/>
      <dgm:spPr/>
      <dgm:t>
        <a:bodyPr/>
        <a:lstStyle/>
        <a:p>
          <a:r>
            <a:rPr lang="pt-BR" b="1">
              <a:latin typeface="Arial" panose="020B0604020202020204" pitchFamily="34" charset="0"/>
              <a:cs typeface="Arial" panose="020B0604020202020204" pitchFamily="34" charset="0"/>
            </a:rPr>
            <a:t>File object/handle </a:t>
          </a:r>
          <a:r>
            <a:rPr lang="pt-BR">
              <a:latin typeface="Arial" panose="020B0604020202020204" pitchFamily="34" charset="0"/>
              <a:cs typeface="Arial" panose="020B0604020202020204" pitchFamily="34" charset="0"/>
            </a:rPr>
            <a:t>– Kernel object utilizado para acessar os arquivos no Windows</a:t>
          </a:r>
        </a:p>
      </dgm:t>
    </dgm:pt>
    <dgm:pt modelId="{32B00CF4-0762-4E54-86CE-20D6B66A883F}" type="parTrans" cxnId="{4697D0A7-8D19-4924-9639-44640B165B12}">
      <dgm:prSet/>
      <dgm:spPr/>
      <dgm:t>
        <a:bodyPr/>
        <a:lstStyle/>
        <a:p>
          <a:endParaRPr lang="pt-BR">
            <a:latin typeface="Arial" panose="020B0604020202020204" pitchFamily="34" charset="0"/>
            <a:cs typeface="Arial" panose="020B0604020202020204" pitchFamily="34" charset="0"/>
          </a:endParaRPr>
        </a:p>
      </dgm:t>
    </dgm:pt>
    <dgm:pt modelId="{676A7AD7-D052-4EBA-9E26-C7D72E0EB411}" type="sibTrans" cxnId="{4697D0A7-8D19-4924-9639-44640B165B12}">
      <dgm:prSet/>
      <dgm:spPr/>
      <dgm:t>
        <a:bodyPr/>
        <a:lstStyle/>
        <a:p>
          <a:endParaRPr lang="pt-BR">
            <a:latin typeface="Arial" panose="020B0604020202020204" pitchFamily="34" charset="0"/>
            <a:cs typeface="Arial" panose="020B0604020202020204" pitchFamily="34" charset="0"/>
          </a:endParaRPr>
        </a:p>
      </dgm:t>
    </dgm:pt>
    <dgm:pt modelId="{A3CF92D7-B7F1-45D0-9787-748F253F1A35}">
      <dgm:prSet/>
      <dgm:spPr/>
      <dgm:t>
        <a:bodyPr/>
        <a:lstStyle/>
        <a:p>
          <a:r>
            <a:rPr lang="pt-BR" b="1">
              <a:latin typeface="Arial" panose="020B0604020202020204" pitchFamily="34" charset="0"/>
              <a:cs typeface="Arial" panose="020B0604020202020204" pitchFamily="34" charset="0"/>
            </a:rPr>
            <a:t>Synchronous I/O </a:t>
          </a:r>
          <a:r>
            <a:rPr lang="pt-BR">
              <a:latin typeface="Arial" panose="020B0604020202020204" pitchFamily="34" charset="0"/>
              <a:cs typeface="Arial" panose="020B0604020202020204" pitchFamily="34" charset="0"/>
            </a:rPr>
            <a:t>– Operação de I/O que “pausa” a thread até o I/O terminar</a:t>
          </a:r>
        </a:p>
      </dgm:t>
    </dgm:pt>
    <dgm:pt modelId="{470B3A8F-9F61-40B1-824D-020881868EC3}" type="parTrans" cxnId="{0EFA2BFE-5195-487C-8536-A8DACCEC3C7E}">
      <dgm:prSet/>
      <dgm:spPr/>
      <dgm:t>
        <a:bodyPr/>
        <a:lstStyle/>
        <a:p>
          <a:endParaRPr lang="pt-BR">
            <a:latin typeface="Arial" panose="020B0604020202020204" pitchFamily="34" charset="0"/>
            <a:cs typeface="Arial" panose="020B0604020202020204" pitchFamily="34" charset="0"/>
          </a:endParaRPr>
        </a:p>
      </dgm:t>
    </dgm:pt>
    <dgm:pt modelId="{6FB6F117-108F-4A88-80F6-00420F8899FF}" type="sibTrans" cxnId="{0EFA2BFE-5195-487C-8536-A8DACCEC3C7E}">
      <dgm:prSet/>
      <dgm:spPr/>
      <dgm:t>
        <a:bodyPr/>
        <a:lstStyle/>
        <a:p>
          <a:endParaRPr lang="pt-BR">
            <a:latin typeface="Arial" panose="020B0604020202020204" pitchFamily="34" charset="0"/>
            <a:cs typeface="Arial" panose="020B0604020202020204" pitchFamily="34" charset="0"/>
          </a:endParaRPr>
        </a:p>
      </dgm:t>
    </dgm:pt>
    <dgm:pt modelId="{8E69782D-3BCD-4F74-A8C9-9AFC11BE64F4}">
      <dgm:prSet/>
      <dgm:spPr/>
      <dgm:t>
        <a:bodyPr/>
        <a:lstStyle/>
        <a:p>
          <a:r>
            <a:rPr lang="en-US" b="1">
              <a:latin typeface="Arial" panose="020B0604020202020204" pitchFamily="34" charset="0"/>
              <a:cs typeface="Arial" panose="020B0604020202020204" pitchFamily="34" charset="0"/>
            </a:rPr>
            <a:t>Asyncrhonous I/O </a:t>
          </a:r>
          <a:r>
            <a:rPr lang="en-US">
              <a:latin typeface="Arial" panose="020B0604020202020204" pitchFamily="34" charset="0"/>
              <a:cs typeface="Arial" panose="020B0604020202020204" pitchFamily="34" charset="0"/>
            </a:rPr>
            <a:t>– Operação de I/O que permite a thread continuar sua execução sem esperar a operação de I/O. A thread pode consultar o status do I/O enviado de várias maneiras… Veremos algumas nesse treinamento.</a:t>
          </a:r>
          <a:endParaRPr lang="pt-BR">
            <a:latin typeface="Arial" panose="020B0604020202020204" pitchFamily="34" charset="0"/>
            <a:cs typeface="Arial" panose="020B0604020202020204" pitchFamily="34" charset="0"/>
          </a:endParaRPr>
        </a:p>
      </dgm:t>
    </dgm:pt>
    <dgm:pt modelId="{CBE4C40D-CB1E-4BBF-856F-4CDDF6429244}" type="parTrans" cxnId="{2124F7EF-42F7-452C-95D5-BAAD6BCE943B}">
      <dgm:prSet/>
      <dgm:spPr/>
      <dgm:t>
        <a:bodyPr/>
        <a:lstStyle/>
        <a:p>
          <a:endParaRPr lang="pt-BR">
            <a:latin typeface="Arial" panose="020B0604020202020204" pitchFamily="34" charset="0"/>
            <a:cs typeface="Arial" panose="020B0604020202020204" pitchFamily="34" charset="0"/>
          </a:endParaRPr>
        </a:p>
      </dgm:t>
    </dgm:pt>
    <dgm:pt modelId="{547F6E61-5571-42CD-B9D3-2F147C68A736}" type="sibTrans" cxnId="{2124F7EF-42F7-452C-95D5-BAAD6BCE943B}">
      <dgm:prSet/>
      <dgm:spPr/>
      <dgm:t>
        <a:bodyPr/>
        <a:lstStyle/>
        <a:p>
          <a:endParaRPr lang="pt-BR">
            <a:latin typeface="Arial" panose="020B0604020202020204" pitchFamily="34" charset="0"/>
            <a:cs typeface="Arial" panose="020B0604020202020204" pitchFamily="34" charset="0"/>
          </a:endParaRPr>
        </a:p>
      </dgm:t>
    </dgm:pt>
    <dgm:pt modelId="{A6DC392B-5D41-48D6-96DA-5F85732B6E5E}" type="pres">
      <dgm:prSet presAssocID="{A8747B53-B94C-4204-954A-0A83F86CBC90}" presName="linear" presStyleCnt="0">
        <dgm:presLayoutVars>
          <dgm:animLvl val="lvl"/>
          <dgm:resizeHandles val="exact"/>
        </dgm:presLayoutVars>
      </dgm:prSet>
      <dgm:spPr/>
    </dgm:pt>
    <dgm:pt modelId="{C3C87C36-D8E8-4BD8-8565-0B26920A00CD}" type="pres">
      <dgm:prSet presAssocID="{8C5D52BE-BBB3-42CD-B83B-5152CBB77879}" presName="parentText" presStyleLbl="node1" presStyleIdx="0" presStyleCnt="4" custScaleY="79638">
        <dgm:presLayoutVars>
          <dgm:chMax val="0"/>
          <dgm:bulletEnabled val="1"/>
        </dgm:presLayoutVars>
      </dgm:prSet>
      <dgm:spPr/>
    </dgm:pt>
    <dgm:pt modelId="{DEA134DC-5168-4AB7-96A5-334819A5E971}" type="pres">
      <dgm:prSet presAssocID="{8C5D52BE-BBB3-42CD-B83B-5152CBB77879}" presName="childText" presStyleLbl="revTx" presStyleIdx="0" presStyleCnt="1">
        <dgm:presLayoutVars>
          <dgm:bulletEnabled val="1"/>
        </dgm:presLayoutVars>
      </dgm:prSet>
      <dgm:spPr/>
    </dgm:pt>
    <dgm:pt modelId="{EF03F650-45E2-43FC-A8DD-D0943BD79C02}" type="pres">
      <dgm:prSet presAssocID="{57D871F6-05C2-4E9B-902A-C6C4FC0F0A7B}" presName="parentText" presStyleLbl="node1" presStyleIdx="1" presStyleCnt="4" custScaleY="76915">
        <dgm:presLayoutVars>
          <dgm:chMax val="0"/>
          <dgm:bulletEnabled val="1"/>
        </dgm:presLayoutVars>
      </dgm:prSet>
      <dgm:spPr/>
    </dgm:pt>
    <dgm:pt modelId="{1150B4C7-D426-4E09-9690-65375A8C2618}" type="pres">
      <dgm:prSet presAssocID="{676A7AD7-D052-4EBA-9E26-C7D72E0EB411}" presName="spacer" presStyleCnt="0"/>
      <dgm:spPr/>
    </dgm:pt>
    <dgm:pt modelId="{7A3A259B-7000-4166-984B-3B37D46B07D7}" type="pres">
      <dgm:prSet presAssocID="{A3CF92D7-B7F1-45D0-9787-748F253F1A35}" presName="parentText" presStyleLbl="node1" presStyleIdx="2" presStyleCnt="4" custScaleY="64790">
        <dgm:presLayoutVars>
          <dgm:chMax val="0"/>
          <dgm:bulletEnabled val="1"/>
        </dgm:presLayoutVars>
      </dgm:prSet>
      <dgm:spPr/>
    </dgm:pt>
    <dgm:pt modelId="{D81A8FD7-12C6-4114-8489-1BBB65030EB3}" type="pres">
      <dgm:prSet presAssocID="{6FB6F117-108F-4A88-80F6-00420F8899FF}" presName="spacer" presStyleCnt="0"/>
      <dgm:spPr/>
    </dgm:pt>
    <dgm:pt modelId="{ECBEB488-1824-4D31-81A6-FC432CCE6483}" type="pres">
      <dgm:prSet presAssocID="{8E69782D-3BCD-4F74-A8C9-9AFC11BE64F4}" presName="parentText" presStyleLbl="node1" presStyleIdx="3" presStyleCnt="4">
        <dgm:presLayoutVars>
          <dgm:chMax val="0"/>
          <dgm:bulletEnabled val="1"/>
        </dgm:presLayoutVars>
      </dgm:prSet>
      <dgm:spPr/>
    </dgm:pt>
  </dgm:ptLst>
  <dgm:cxnLst>
    <dgm:cxn modelId="{90B6DA0F-39F7-4A90-948E-CEBCEC67CD52}" srcId="{8C5D52BE-BBB3-42CD-B83B-5152CBB77879}" destId="{1FA3729B-AD04-4E32-9A2E-336E7906D7C3}" srcOrd="1" destOrd="0" parTransId="{DBA84AF6-8E22-4C28-9E38-132BDF892EF1}" sibTransId="{0F8017C5-C378-46DD-8B62-D378F8C1FD0C}"/>
    <dgm:cxn modelId="{83284111-D36F-49EE-B6EA-8745A31050BF}" type="presOf" srcId="{8E69782D-3BCD-4F74-A8C9-9AFC11BE64F4}" destId="{ECBEB488-1824-4D31-81A6-FC432CCE6483}" srcOrd="0" destOrd="0" presId="urn:microsoft.com/office/officeart/2005/8/layout/vList2"/>
    <dgm:cxn modelId="{BF95AC2F-0FC3-477E-BCB7-291AF797574A}" type="presOf" srcId="{1FA3729B-AD04-4E32-9A2E-336E7906D7C3}" destId="{DEA134DC-5168-4AB7-96A5-334819A5E971}" srcOrd="0" destOrd="1" presId="urn:microsoft.com/office/officeart/2005/8/layout/vList2"/>
    <dgm:cxn modelId="{3E5CF831-C065-419B-B0CA-3CC292144A57}" type="presOf" srcId="{A8747B53-B94C-4204-954A-0A83F86CBC90}" destId="{A6DC392B-5D41-48D6-96DA-5F85732B6E5E}" srcOrd="0" destOrd="0" presId="urn:microsoft.com/office/officeart/2005/8/layout/vList2"/>
    <dgm:cxn modelId="{7589773C-54D1-49F8-AEBB-945F25C6FC75}" srcId="{A8747B53-B94C-4204-954A-0A83F86CBC90}" destId="{8C5D52BE-BBB3-42CD-B83B-5152CBB77879}" srcOrd="0" destOrd="0" parTransId="{7C5FDF59-5861-41D8-853E-38707BDF87BD}" sibTransId="{76BC5013-E030-4C4A-9F29-6AD6B6DFE129}"/>
    <dgm:cxn modelId="{96C8B260-6BBF-4A34-964E-BFAD9807D003}" type="presOf" srcId="{AFE83170-C070-4BB1-926E-E789C7063B00}" destId="{DEA134DC-5168-4AB7-96A5-334819A5E971}" srcOrd="0" destOrd="0" presId="urn:microsoft.com/office/officeart/2005/8/layout/vList2"/>
    <dgm:cxn modelId="{E5C79386-5276-469D-B5F5-2D0998A2D323}" type="presOf" srcId="{8C5D52BE-BBB3-42CD-B83B-5152CBB77879}" destId="{C3C87C36-D8E8-4BD8-8565-0B26920A00CD}" srcOrd="0" destOrd="0" presId="urn:microsoft.com/office/officeart/2005/8/layout/vList2"/>
    <dgm:cxn modelId="{AC7DE091-9EB4-40F7-B6DA-671A97CE2B17}" type="presOf" srcId="{A3CF92D7-B7F1-45D0-9787-748F253F1A35}" destId="{7A3A259B-7000-4166-984B-3B37D46B07D7}" srcOrd="0" destOrd="0" presId="urn:microsoft.com/office/officeart/2005/8/layout/vList2"/>
    <dgm:cxn modelId="{4697D0A7-8D19-4924-9639-44640B165B12}" srcId="{A8747B53-B94C-4204-954A-0A83F86CBC90}" destId="{57D871F6-05C2-4E9B-902A-C6C4FC0F0A7B}" srcOrd="1" destOrd="0" parTransId="{32B00CF4-0762-4E54-86CE-20D6B66A883F}" sibTransId="{676A7AD7-D052-4EBA-9E26-C7D72E0EB411}"/>
    <dgm:cxn modelId="{13878CB0-DB19-48B2-9900-E973EE4F615C}" type="presOf" srcId="{57D871F6-05C2-4E9B-902A-C6C4FC0F0A7B}" destId="{EF03F650-45E2-43FC-A8DD-D0943BD79C02}" srcOrd="0" destOrd="0" presId="urn:microsoft.com/office/officeart/2005/8/layout/vList2"/>
    <dgm:cxn modelId="{7A4E2EBE-3F67-426D-B3B4-C52509CE61B0}" srcId="{8C5D52BE-BBB3-42CD-B83B-5152CBB77879}" destId="{AFE83170-C070-4BB1-926E-E789C7063B00}" srcOrd="0" destOrd="0" parTransId="{C73D505B-DCEE-418F-B798-87CA78266DB1}" sibTransId="{DC0246B5-4DB7-4258-B39F-F7C126BD672E}"/>
    <dgm:cxn modelId="{2124F7EF-42F7-452C-95D5-BAAD6BCE943B}" srcId="{A8747B53-B94C-4204-954A-0A83F86CBC90}" destId="{8E69782D-3BCD-4F74-A8C9-9AFC11BE64F4}" srcOrd="3" destOrd="0" parTransId="{CBE4C40D-CB1E-4BBF-856F-4CDDF6429244}" sibTransId="{547F6E61-5571-42CD-B9D3-2F147C68A736}"/>
    <dgm:cxn modelId="{0EFA2BFE-5195-487C-8536-A8DACCEC3C7E}" srcId="{A8747B53-B94C-4204-954A-0A83F86CBC90}" destId="{A3CF92D7-B7F1-45D0-9787-748F253F1A35}" srcOrd="2" destOrd="0" parTransId="{470B3A8F-9F61-40B1-824D-020881868EC3}" sibTransId="{6FB6F117-108F-4A88-80F6-00420F8899FF}"/>
    <dgm:cxn modelId="{8613C6F2-CE1B-4FC8-9B64-911C1B243B67}" type="presParOf" srcId="{A6DC392B-5D41-48D6-96DA-5F85732B6E5E}" destId="{C3C87C36-D8E8-4BD8-8565-0B26920A00CD}" srcOrd="0" destOrd="0" presId="urn:microsoft.com/office/officeart/2005/8/layout/vList2"/>
    <dgm:cxn modelId="{7E9BFE92-32DE-4D7B-B1F8-5A5366D4051D}" type="presParOf" srcId="{A6DC392B-5D41-48D6-96DA-5F85732B6E5E}" destId="{DEA134DC-5168-4AB7-96A5-334819A5E971}" srcOrd="1" destOrd="0" presId="urn:microsoft.com/office/officeart/2005/8/layout/vList2"/>
    <dgm:cxn modelId="{96FBC347-0322-453E-94CB-C1BCE1F041C8}" type="presParOf" srcId="{A6DC392B-5D41-48D6-96DA-5F85732B6E5E}" destId="{EF03F650-45E2-43FC-A8DD-D0943BD79C02}" srcOrd="2" destOrd="0" presId="urn:microsoft.com/office/officeart/2005/8/layout/vList2"/>
    <dgm:cxn modelId="{CB2B2A59-B2C4-4393-84D0-E5D85829AF86}" type="presParOf" srcId="{A6DC392B-5D41-48D6-96DA-5F85732B6E5E}" destId="{1150B4C7-D426-4E09-9690-65375A8C2618}" srcOrd="3" destOrd="0" presId="urn:microsoft.com/office/officeart/2005/8/layout/vList2"/>
    <dgm:cxn modelId="{FB326218-5D4B-472A-97FE-E6A4D7DF1582}" type="presParOf" srcId="{A6DC392B-5D41-48D6-96DA-5F85732B6E5E}" destId="{7A3A259B-7000-4166-984B-3B37D46B07D7}" srcOrd="4" destOrd="0" presId="urn:microsoft.com/office/officeart/2005/8/layout/vList2"/>
    <dgm:cxn modelId="{DD10B060-1323-4D74-ABA6-47C435D7A46E}" type="presParOf" srcId="{A6DC392B-5D41-48D6-96DA-5F85732B6E5E}" destId="{D81A8FD7-12C6-4114-8489-1BBB65030EB3}" srcOrd="5" destOrd="0" presId="urn:microsoft.com/office/officeart/2005/8/layout/vList2"/>
    <dgm:cxn modelId="{5F072BE1-F32F-4EA8-975D-14AD1F36AEB7}" type="presParOf" srcId="{A6DC392B-5D41-48D6-96DA-5F85732B6E5E}" destId="{ECBEB488-1824-4D31-81A6-FC432CCE6483}"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AE05270A-8EEE-4562-80D4-E980A273BFAC}"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pt-BR"/>
        </a:p>
      </dgm:t>
    </dgm:pt>
    <dgm:pt modelId="{9A430664-4B11-4024-8206-506CA8ADA811}">
      <dgm:prSet/>
      <dgm:spPr/>
      <dgm:t>
        <a:bodyPr/>
        <a:lstStyle/>
        <a:p>
          <a:r>
            <a:rPr lang="pt-BR" b="1">
              <a:latin typeface="Arial" panose="020B0604020202020204" pitchFamily="34" charset="0"/>
              <a:cs typeface="Arial" panose="020B0604020202020204" pitchFamily="34" charset="0"/>
            </a:rPr>
            <a:t>Overlapped I/O </a:t>
          </a:r>
          <a:r>
            <a:rPr lang="pt-BR">
              <a:latin typeface="Arial" panose="020B0604020202020204" pitchFamily="34" charset="0"/>
              <a:cs typeface="Arial" panose="020B0604020202020204" pitchFamily="34" charset="0"/>
            </a:rPr>
            <a:t>– Mesma coisa que um Async I/O, ou seja, um nome diferente utilizado por pessoas que querem confundir as outras chamando um “async I/O” de “overlapped I/O”.</a:t>
          </a:r>
        </a:p>
      </dgm:t>
    </dgm:pt>
    <dgm:pt modelId="{8FD32DBF-CE5B-4998-BE23-27DF181246E4}" type="parTrans" cxnId="{4A95FB89-1AE1-43F6-970F-4C5AF9450FDF}">
      <dgm:prSet/>
      <dgm:spPr/>
      <dgm:t>
        <a:bodyPr/>
        <a:lstStyle/>
        <a:p>
          <a:endParaRPr lang="pt-BR">
            <a:latin typeface="Arial" panose="020B0604020202020204" pitchFamily="34" charset="0"/>
            <a:cs typeface="Arial" panose="020B0604020202020204" pitchFamily="34" charset="0"/>
          </a:endParaRPr>
        </a:p>
      </dgm:t>
    </dgm:pt>
    <dgm:pt modelId="{BC68F41F-8DA3-4CCB-ADB5-6D21F449BC49}" type="sibTrans" cxnId="{4A95FB89-1AE1-43F6-970F-4C5AF9450FDF}">
      <dgm:prSet/>
      <dgm:spPr/>
      <dgm:t>
        <a:bodyPr/>
        <a:lstStyle/>
        <a:p>
          <a:endParaRPr lang="pt-BR">
            <a:latin typeface="Arial" panose="020B0604020202020204" pitchFamily="34" charset="0"/>
            <a:cs typeface="Arial" panose="020B0604020202020204" pitchFamily="34" charset="0"/>
          </a:endParaRPr>
        </a:p>
      </dgm:t>
    </dgm:pt>
    <dgm:pt modelId="{54F71546-75F6-487A-BE61-375B8419F273}">
      <dgm:prSet/>
      <dgm:spPr/>
      <dgm:t>
        <a:bodyPr/>
        <a:lstStyle/>
        <a:p>
          <a:r>
            <a:rPr lang="pt-BR" b="1">
              <a:latin typeface="Arial" panose="020B0604020202020204" pitchFamily="34" charset="0"/>
              <a:cs typeface="Arial" panose="020B0604020202020204" pitchFamily="34" charset="0"/>
            </a:rPr>
            <a:t>Nonbuffered I/O (FILE_FLAG_NO_BUFFERING) </a:t>
          </a:r>
          <a:r>
            <a:rPr lang="pt-BR">
              <a:latin typeface="Arial" panose="020B0604020202020204" pitchFamily="34" charset="0"/>
              <a:cs typeface="Arial" panose="020B0604020202020204" pitchFamily="34" charset="0"/>
            </a:rPr>
            <a:t>– Operação de I/O que faz o SO abrir o arquivo sem utilizar “buffering” ou “caching” do SO. </a:t>
          </a:r>
        </a:p>
      </dgm:t>
    </dgm:pt>
    <dgm:pt modelId="{EFB51819-DCBE-4586-8FDF-BC40A924E0B6}" type="parTrans" cxnId="{B279B74C-94D3-496A-B99B-91E52D99AC99}">
      <dgm:prSet/>
      <dgm:spPr/>
      <dgm:t>
        <a:bodyPr/>
        <a:lstStyle/>
        <a:p>
          <a:endParaRPr lang="pt-BR">
            <a:latin typeface="Arial" panose="020B0604020202020204" pitchFamily="34" charset="0"/>
            <a:cs typeface="Arial" panose="020B0604020202020204" pitchFamily="34" charset="0"/>
          </a:endParaRPr>
        </a:p>
      </dgm:t>
    </dgm:pt>
    <dgm:pt modelId="{FCD2815E-8E1E-49CC-8631-B3A0F7266416}" type="sibTrans" cxnId="{B279B74C-94D3-496A-B99B-91E52D99AC99}">
      <dgm:prSet/>
      <dgm:spPr/>
      <dgm:t>
        <a:bodyPr/>
        <a:lstStyle/>
        <a:p>
          <a:endParaRPr lang="pt-BR">
            <a:latin typeface="Arial" panose="020B0604020202020204" pitchFamily="34" charset="0"/>
            <a:cs typeface="Arial" panose="020B0604020202020204" pitchFamily="34" charset="0"/>
          </a:endParaRPr>
        </a:p>
      </dgm:t>
    </dgm:pt>
    <dgm:pt modelId="{31E5F0E9-929D-4BB9-A5A9-DCA879D98226}">
      <dgm:prSet custT="1"/>
      <dgm:spPr/>
      <dgm:t>
        <a:bodyPr/>
        <a:lstStyle/>
        <a:p>
          <a:r>
            <a:rPr lang="pt-BR" sz="1600" dirty="0">
              <a:latin typeface="Arial" panose="020B0604020202020204" pitchFamily="34" charset="0"/>
              <a:cs typeface="Arial" panose="020B0604020202020204" pitchFamily="34" charset="0"/>
            </a:rPr>
            <a:t>Quando utilizado em combinação com um I/O Async, tem a melhor performance pois evita que o SO perca tempo executando as operações sync do “memory manager”</a:t>
          </a:r>
        </a:p>
      </dgm:t>
    </dgm:pt>
    <dgm:pt modelId="{351A68B4-254C-41E1-99AE-280CAC719F83}" type="parTrans" cxnId="{C2E38878-76BF-49BD-89E2-35D0B1F8198B}">
      <dgm:prSet/>
      <dgm:spPr/>
      <dgm:t>
        <a:bodyPr/>
        <a:lstStyle/>
        <a:p>
          <a:endParaRPr lang="pt-BR">
            <a:latin typeface="Arial" panose="020B0604020202020204" pitchFamily="34" charset="0"/>
            <a:cs typeface="Arial" panose="020B0604020202020204" pitchFamily="34" charset="0"/>
          </a:endParaRPr>
        </a:p>
      </dgm:t>
    </dgm:pt>
    <dgm:pt modelId="{C0C3F0A6-C10F-44B4-BF80-AA83A6B5E7D6}" type="sibTrans" cxnId="{C2E38878-76BF-49BD-89E2-35D0B1F8198B}">
      <dgm:prSet/>
      <dgm:spPr/>
      <dgm:t>
        <a:bodyPr/>
        <a:lstStyle/>
        <a:p>
          <a:endParaRPr lang="pt-BR">
            <a:latin typeface="Arial" panose="020B0604020202020204" pitchFamily="34" charset="0"/>
            <a:cs typeface="Arial" panose="020B0604020202020204" pitchFamily="34" charset="0"/>
          </a:endParaRPr>
        </a:p>
      </dgm:t>
    </dgm:pt>
    <dgm:pt modelId="{9FC2691C-BF80-43E9-98D3-1D5953C4762C}">
      <dgm:prSet custT="1"/>
      <dgm:spPr/>
      <dgm:t>
        <a:bodyPr/>
        <a:lstStyle/>
        <a:p>
          <a:r>
            <a:rPr lang="pt-BR" sz="1600" dirty="0">
              <a:latin typeface="Arial" panose="020B0604020202020204" pitchFamily="34" charset="0"/>
              <a:cs typeface="Arial" panose="020B0604020202020204" pitchFamily="34" charset="0"/>
            </a:rPr>
            <a:t>SQL Server faz nonbuffered I/Os pois tem seu próprio Memory Manager, não faria sentido deixar o Windows gerenciar isso sendo que o SQLOS já tem o controle de memória.</a:t>
          </a:r>
        </a:p>
      </dgm:t>
    </dgm:pt>
    <dgm:pt modelId="{6EDA218E-4E0A-4D41-A706-5FBE4F101A9C}" type="parTrans" cxnId="{3B2AE654-9C2A-4D6E-9FEE-E5F0E528F0CA}">
      <dgm:prSet/>
      <dgm:spPr/>
      <dgm:t>
        <a:bodyPr/>
        <a:lstStyle/>
        <a:p>
          <a:endParaRPr lang="pt-BR">
            <a:latin typeface="Arial" panose="020B0604020202020204" pitchFamily="34" charset="0"/>
            <a:cs typeface="Arial" panose="020B0604020202020204" pitchFamily="34" charset="0"/>
          </a:endParaRPr>
        </a:p>
      </dgm:t>
    </dgm:pt>
    <dgm:pt modelId="{ED235212-ADAC-4B04-B8A3-09D10EAE38D8}" type="sibTrans" cxnId="{3B2AE654-9C2A-4D6E-9FEE-E5F0E528F0CA}">
      <dgm:prSet/>
      <dgm:spPr/>
      <dgm:t>
        <a:bodyPr/>
        <a:lstStyle/>
        <a:p>
          <a:endParaRPr lang="pt-BR">
            <a:latin typeface="Arial" panose="020B0604020202020204" pitchFamily="34" charset="0"/>
            <a:cs typeface="Arial" panose="020B0604020202020204" pitchFamily="34" charset="0"/>
          </a:endParaRPr>
        </a:p>
      </dgm:t>
    </dgm:pt>
    <dgm:pt modelId="{DB4ACF6A-F476-418A-8C1A-8352E6C743A9}">
      <dgm:prSet custT="1"/>
      <dgm:spPr/>
      <dgm:t>
        <a:bodyPr/>
        <a:lstStyle/>
        <a:p>
          <a:r>
            <a:rPr lang="pt-BR" sz="1600" dirty="0">
              <a:latin typeface="Arial" panose="020B0604020202020204" pitchFamily="34" charset="0"/>
              <a:cs typeface="Arial" panose="020B0604020202020204" pitchFamily="34" charset="0"/>
            </a:rPr>
            <a:t>NFTS compression, SQL não deixa você colocar arquivos em uma pasta utilizando essa funcionalidade pois os I/Os com FILE_FLAG_NO_BUFFERING precisam garantir “setores alinhados” e compression impede isso</a:t>
          </a:r>
        </a:p>
      </dgm:t>
    </dgm:pt>
    <dgm:pt modelId="{857FE377-8D58-4061-A244-A0A718FD24B8}" type="parTrans" cxnId="{78C4C68E-514F-458B-A887-63891D403CAA}">
      <dgm:prSet/>
      <dgm:spPr/>
      <dgm:t>
        <a:bodyPr/>
        <a:lstStyle/>
        <a:p>
          <a:endParaRPr lang="pt-BR">
            <a:latin typeface="Arial" panose="020B0604020202020204" pitchFamily="34" charset="0"/>
            <a:cs typeface="Arial" panose="020B0604020202020204" pitchFamily="34" charset="0"/>
          </a:endParaRPr>
        </a:p>
      </dgm:t>
    </dgm:pt>
    <dgm:pt modelId="{DAB352C0-7604-4826-A4CA-64F3D8AE47FC}" type="sibTrans" cxnId="{78C4C68E-514F-458B-A887-63891D403CAA}">
      <dgm:prSet/>
      <dgm:spPr/>
      <dgm:t>
        <a:bodyPr/>
        <a:lstStyle/>
        <a:p>
          <a:endParaRPr lang="pt-BR">
            <a:latin typeface="Arial" panose="020B0604020202020204" pitchFamily="34" charset="0"/>
            <a:cs typeface="Arial" panose="020B0604020202020204" pitchFamily="34" charset="0"/>
          </a:endParaRPr>
        </a:p>
      </dgm:t>
    </dgm:pt>
    <dgm:pt modelId="{F4407D94-5B9D-478A-9FE5-0E32B6877966}">
      <dgm:prSet/>
      <dgm:spPr/>
      <dgm:t>
        <a:bodyPr/>
        <a:lstStyle/>
        <a:p>
          <a:r>
            <a:rPr lang="pt-BR" b="1">
              <a:latin typeface="Arial" panose="020B0604020202020204" pitchFamily="34" charset="0"/>
              <a:cs typeface="Arial" panose="020B0604020202020204" pitchFamily="34" charset="0"/>
            </a:rPr>
            <a:t>Stable Media</a:t>
          </a:r>
          <a:endParaRPr lang="pt-BR">
            <a:latin typeface="Arial" panose="020B0604020202020204" pitchFamily="34" charset="0"/>
            <a:cs typeface="Arial" panose="020B0604020202020204" pitchFamily="34" charset="0"/>
          </a:endParaRPr>
        </a:p>
      </dgm:t>
    </dgm:pt>
    <dgm:pt modelId="{61A5BE82-CC28-456B-8822-3413ACEF83BD}" type="parTrans" cxnId="{84B5B39E-59F2-48CB-B50F-BD2F88D9976C}">
      <dgm:prSet/>
      <dgm:spPr/>
      <dgm:t>
        <a:bodyPr/>
        <a:lstStyle/>
        <a:p>
          <a:endParaRPr lang="pt-BR">
            <a:latin typeface="Arial" panose="020B0604020202020204" pitchFamily="34" charset="0"/>
            <a:cs typeface="Arial" panose="020B0604020202020204" pitchFamily="34" charset="0"/>
          </a:endParaRPr>
        </a:p>
      </dgm:t>
    </dgm:pt>
    <dgm:pt modelId="{EA654223-0AF4-4124-A666-774139B91800}" type="sibTrans" cxnId="{84B5B39E-59F2-48CB-B50F-BD2F88D9976C}">
      <dgm:prSet/>
      <dgm:spPr/>
      <dgm:t>
        <a:bodyPr/>
        <a:lstStyle/>
        <a:p>
          <a:endParaRPr lang="pt-BR">
            <a:latin typeface="Arial" panose="020B0604020202020204" pitchFamily="34" charset="0"/>
            <a:cs typeface="Arial" panose="020B0604020202020204" pitchFamily="34" charset="0"/>
          </a:endParaRPr>
        </a:p>
      </dgm:t>
    </dgm:pt>
    <dgm:pt modelId="{74C3D8E2-5C67-4D3E-A970-A39EA7E4B25A}">
      <dgm:prSet custT="1"/>
      <dgm:spPr/>
      <dgm:t>
        <a:bodyPr/>
        <a:lstStyle/>
        <a:p>
          <a:r>
            <a:rPr lang="pt-BR" sz="1600" dirty="0">
              <a:latin typeface="Arial" panose="020B0604020202020204" pitchFamily="34" charset="0"/>
              <a:cs typeface="Arial" panose="020B0604020202020204" pitchFamily="34" charset="0"/>
            </a:rPr>
            <a:t>Dispositivo que garante uma escrita “estável”, ou seja, que consegue garantir que os dados serão persistidos. Arquivos de log e dados do SQL precisam utilizar um “stable media”.</a:t>
          </a:r>
        </a:p>
      </dgm:t>
    </dgm:pt>
    <dgm:pt modelId="{BBD2F3F1-2D40-4638-A141-FDEEB42EF69B}" type="parTrans" cxnId="{F147341F-6E95-4106-AEF3-1EBAEF5225AB}">
      <dgm:prSet/>
      <dgm:spPr/>
      <dgm:t>
        <a:bodyPr/>
        <a:lstStyle/>
        <a:p>
          <a:endParaRPr lang="pt-BR">
            <a:latin typeface="Arial" panose="020B0604020202020204" pitchFamily="34" charset="0"/>
            <a:cs typeface="Arial" panose="020B0604020202020204" pitchFamily="34" charset="0"/>
          </a:endParaRPr>
        </a:p>
      </dgm:t>
    </dgm:pt>
    <dgm:pt modelId="{43B6FB86-AA47-46E7-8BEC-5CE645E44FCC}" type="sibTrans" cxnId="{F147341F-6E95-4106-AEF3-1EBAEF5225AB}">
      <dgm:prSet/>
      <dgm:spPr/>
      <dgm:t>
        <a:bodyPr/>
        <a:lstStyle/>
        <a:p>
          <a:endParaRPr lang="pt-BR">
            <a:latin typeface="Arial" panose="020B0604020202020204" pitchFamily="34" charset="0"/>
            <a:cs typeface="Arial" panose="020B0604020202020204" pitchFamily="34" charset="0"/>
          </a:endParaRPr>
        </a:p>
      </dgm:t>
    </dgm:pt>
    <dgm:pt modelId="{F44EE5DD-0763-4055-95F0-66C7D77C727E}">
      <dgm:prSet/>
      <dgm:spPr/>
      <dgm:t>
        <a:bodyPr/>
        <a:lstStyle/>
        <a:p>
          <a:r>
            <a:rPr lang="pt-BR" b="1">
              <a:latin typeface="Arial" panose="020B0604020202020204" pitchFamily="34" charset="0"/>
              <a:cs typeface="Arial" panose="020B0604020202020204" pitchFamily="34" charset="0"/>
            </a:rPr>
            <a:t>Forced Unit Access (FUA) </a:t>
          </a:r>
          <a:r>
            <a:rPr lang="pt-BR">
              <a:latin typeface="Arial" panose="020B0604020202020204" pitchFamily="34" charset="0"/>
              <a:cs typeface="Arial" panose="020B0604020202020204" pitchFamily="34" charset="0"/>
            </a:rPr>
            <a:t>– Flag FILE_FLAG_WRITETHROUGH no CreateFile. </a:t>
          </a:r>
        </a:p>
      </dgm:t>
    </dgm:pt>
    <dgm:pt modelId="{D9221D6A-C8C3-4491-9A76-D803594D3BDA}" type="parTrans" cxnId="{B88E1FF8-8380-4F8D-B37C-98165C90EFC7}">
      <dgm:prSet/>
      <dgm:spPr/>
      <dgm:t>
        <a:bodyPr/>
        <a:lstStyle/>
        <a:p>
          <a:endParaRPr lang="pt-BR">
            <a:latin typeface="Arial" panose="020B0604020202020204" pitchFamily="34" charset="0"/>
            <a:cs typeface="Arial" panose="020B0604020202020204" pitchFamily="34" charset="0"/>
          </a:endParaRPr>
        </a:p>
      </dgm:t>
    </dgm:pt>
    <dgm:pt modelId="{6F52DE58-A022-4268-9F98-535A567B66BC}" type="sibTrans" cxnId="{B88E1FF8-8380-4F8D-B37C-98165C90EFC7}">
      <dgm:prSet/>
      <dgm:spPr/>
      <dgm:t>
        <a:bodyPr/>
        <a:lstStyle/>
        <a:p>
          <a:endParaRPr lang="pt-BR">
            <a:latin typeface="Arial" panose="020B0604020202020204" pitchFamily="34" charset="0"/>
            <a:cs typeface="Arial" panose="020B0604020202020204" pitchFamily="34" charset="0"/>
          </a:endParaRPr>
        </a:p>
      </dgm:t>
    </dgm:pt>
    <dgm:pt modelId="{458A41F4-0C39-4FB7-89EE-B01AAE70D845}">
      <dgm:prSet custT="1"/>
      <dgm:spPr/>
      <dgm:t>
        <a:bodyPr/>
        <a:lstStyle/>
        <a:p>
          <a:r>
            <a:rPr lang="pt-BR" sz="1600">
              <a:latin typeface="Arial" panose="020B0604020202020204" pitchFamily="34" charset="0"/>
              <a:cs typeface="Arial" panose="020B0604020202020204" pitchFamily="34" charset="0"/>
            </a:rPr>
            <a:t>Pode ser que o dispositivo não respeite.</a:t>
          </a:r>
        </a:p>
      </dgm:t>
    </dgm:pt>
    <dgm:pt modelId="{398F4EE5-766C-46BB-84D8-DFCAFA052FEC}" type="parTrans" cxnId="{6AD3266A-B5D1-4EA6-B41B-B2D0DDCF7A69}">
      <dgm:prSet/>
      <dgm:spPr/>
      <dgm:t>
        <a:bodyPr/>
        <a:lstStyle/>
        <a:p>
          <a:endParaRPr lang="pt-BR">
            <a:latin typeface="Arial" panose="020B0604020202020204" pitchFamily="34" charset="0"/>
            <a:cs typeface="Arial" panose="020B0604020202020204" pitchFamily="34" charset="0"/>
          </a:endParaRPr>
        </a:p>
      </dgm:t>
    </dgm:pt>
    <dgm:pt modelId="{703EF872-A1FE-4507-AD11-900ED1C99D00}" type="sibTrans" cxnId="{6AD3266A-B5D1-4EA6-B41B-B2D0DDCF7A69}">
      <dgm:prSet/>
      <dgm:spPr/>
      <dgm:t>
        <a:bodyPr/>
        <a:lstStyle/>
        <a:p>
          <a:endParaRPr lang="pt-BR">
            <a:latin typeface="Arial" panose="020B0604020202020204" pitchFamily="34" charset="0"/>
            <a:cs typeface="Arial" panose="020B0604020202020204" pitchFamily="34" charset="0"/>
          </a:endParaRPr>
        </a:p>
      </dgm:t>
    </dgm:pt>
    <dgm:pt modelId="{BB50652B-0B0E-47CD-9958-7D60BCD6D672}">
      <dgm:prSet custT="1"/>
      <dgm:spPr/>
      <dgm:t>
        <a:bodyPr/>
        <a:lstStyle/>
        <a:p>
          <a:r>
            <a:rPr lang="pt-BR" sz="1600" dirty="0">
              <a:latin typeface="Arial" panose="020B0604020202020204" pitchFamily="34" charset="0"/>
              <a:cs typeface="Arial" panose="020B0604020202020204" pitchFamily="34" charset="0"/>
            </a:rPr>
            <a:t>Quando estressando um disco o ideal é usar um arquivo/leitura maior que o cache da storage</a:t>
          </a:r>
        </a:p>
      </dgm:t>
    </dgm:pt>
    <dgm:pt modelId="{A701BD3D-3204-462F-A53D-E0631C01CD71}" type="parTrans" cxnId="{D3252ED1-7002-4323-99CC-87723D981D15}">
      <dgm:prSet/>
      <dgm:spPr/>
      <dgm:t>
        <a:bodyPr/>
        <a:lstStyle/>
        <a:p>
          <a:endParaRPr lang="pt-BR">
            <a:latin typeface="Arial" panose="020B0604020202020204" pitchFamily="34" charset="0"/>
            <a:cs typeface="Arial" panose="020B0604020202020204" pitchFamily="34" charset="0"/>
          </a:endParaRPr>
        </a:p>
      </dgm:t>
    </dgm:pt>
    <dgm:pt modelId="{F329A7A4-3972-4800-8D18-765723886001}" type="sibTrans" cxnId="{D3252ED1-7002-4323-99CC-87723D981D15}">
      <dgm:prSet/>
      <dgm:spPr/>
      <dgm:t>
        <a:bodyPr/>
        <a:lstStyle/>
        <a:p>
          <a:endParaRPr lang="pt-BR">
            <a:latin typeface="Arial" panose="020B0604020202020204" pitchFamily="34" charset="0"/>
            <a:cs typeface="Arial" panose="020B0604020202020204" pitchFamily="34" charset="0"/>
          </a:endParaRPr>
        </a:p>
      </dgm:t>
    </dgm:pt>
    <dgm:pt modelId="{33A7A099-E49D-47BF-9254-8A0F355A1D4B}" type="pres">
      <dgm:prSet presAssocID="{AE05270A-8EEE-4562-80D4-E980A273BFAC}" presName="linear" presStyleCnt="0">
        <dgm:presLayoutVars>
          <dgm:animLvl val="lvl"/>
          <dgm:resizeHandles val="exact"/>
        </dgm:presLayoutVars>
      </dgm:prSet>
      <dgm:spPr/>
    </dgm:pt>
    <dgm:pt modelId="{CFD5FEA5-AB83-4F1C-8204-84E9B6C2FA3B}" type="pres">
      <dgm:prSet presAssocID="{9A430664-4B11-4024-8206-506CA8ADA811}" presName="parentText" presStyleLbl="node1" presStyleIdx="0" presStyleCnt="4">
        <dgm:presLayoutVars>
          <dgm:chMax val="0"/>
          <dgm:bulletEnabled val="1"/>
        </dgm:presLayoutVars>
      </dgm:prSet>
      <dgm:spPr/>
    </dgm:pt>
    <dgm:pt modelId="{01178229-3006-45B9-9B0C-15E2CC6AE188}" type="pres">
      <dgm:prSet presAssocID="{BC68F41F-8DA3-4CCB-ADB5-6D21F449BC49}" presName="spacer" presStyleCnt="0"/>
      <dgm:spPr/>
    </dgm:pt>
    <dgm:pt modelId="{CDD0CBAD-C44F-465D-97F6-F6D861AF43C0}" type="pres">
      <dgm:prSet presAssocID="{54F71546-75F6-487A-BE61-375B8419F273}" presName="parentText" presStyleLbl="node1" presStyleIdx="1" presStyleCnt="4">
        <dgm:presLayoutVars>
          <dgm:chMax val="0"/>
          <dgm:bulletEnabled val="1"/>
        </dgm:presLayoutVars>
      </dgm:prSet>
      <dgm:spPr/>
    </dgm:pt>
    <dgm:pt modelId="{CA75246B-8434-46B8-9E86-A437819D4907}" type="pres">
      <dgm:prSet presAssocID="{54F71546-75F6-487A-BE61-375B8419F273}" presName="childText" presStyleLbl="revTx" presStyleIdx="0" presStyleCnt="3">
        <dgm:presLayoutVars>
          <dgm:bulletEnabled val="1"/>
        </dgm:presLayoutVars>
      </dgm:prSet>
      <dgm:spPr/>
    </dgm:pt>
    <dgm:pt modelId="{BE8CCC1D-95D9-49A3-90C5-92D6A6CD84DA}" type="pres">
      <dgm:prSet presAssocID="{F4407D94-5B9D-478A-9FE5-0E32B6877966}" presName="parentText" presStyleLbl="node1" presStyleIdx="2" presStyleCnt="4" custScaleY="73895">
        <dgm:presLayoutVars>
          <dgm:chMax val="0"/>
          <dgm:bulletEnabled val="1"/>
        </dgm:presLayoutVars>
      </dgm:prSet>
      <dgm:spPr/>
    </dgm:pt>
    <dgm:pt modelId="{0A8CC100-0395-4162-BB8E-F75D535958AF}" type="pres">
      <dgm:prSet presAssocID="{F4407D94-5B9D-478A-9FE5-0E32B6877966}" presName="childText" presStyleLbl="revTx" presStyleIdx="1" presStyleCnt="3">
        <dgm:presLayoutVars>
          <dgm:bulletEnabled val="1"/>
        </dgm:presLayoutVars>
      </dgm:prSet>
      <dgm:spPr/>
    </dgm:pt>
    <dgm:pt modelId="{05FD8B07-6644-465E-8C2F-FCB122AF980E}" type="pres">
      <dgm:prSet presAssocID="{F44EE5DD-0763-4055-95F0-66C7D77C727E}" presName="parentText" presStyleLbl="node1" presStyleIdx="3" presStyleCnt="4" custScaleY="74279">
        <dgm:presLayoutVars>
          <dgm:chMax val="0"/>
          <dgm:bulletEnabled val="1"/>
        </dgm:presLayoutVars>
      </dgm:prSet>
      <dgm:spPr/>
    </dgm:pt>
    <dgm:pt modelId="{D0BEF9C4-104B-4096-A9FD-A2883E1743A5}" type="pres">
      <dgm:prSet presAssocID="{F44EE5DD-0763-4055-95F0-66C7D77C727E}" presName="childText" presStyleLbl="revTx" presStyleIdx="2" presStyleCnt="3">
        <dgm:presLayoutVars>
          <dgm:bulletEnabled val="1"/>
        </dgm:presLayoutVars>
      </dgm:prSet>
      <dgm:spPr/>
    </dgm:pt>
  </dgm:ptLst>
  <dgm:cxnLst>
    <dgm:cxn modelId="{590E1A04-6093-4B7F-A4BD-14B61D43634B}" type="presOf" srcId="{31E5F0E9-929D-4BB9-A5A9-DCA879D98226}" destId="{CA75246B-8434-46B8-9E86-A437819D4907}" srcOrd="0" destOrd="0" presId="urn:microsoft.com/office/officeart/2005/8/layout/vList2"/>
    <dgm:cxn modelId="{DA835F0D-B76E-45D3-B4AA-CEDD5D9A4A9F}" type="presOf" srcId="{BB50652B-0B0E-47CD-9958-7D60BCD6D672}" destId="{D0BEF9C4-104B-4096-A9FD-A2883E1743A5}" srcOrd="0" destOrd="1" presId="urn:microsoft.com/office/officeart/2005/8/layout/vList2"/>
    <dgm:cxn modelId="{BA889110-546D-4966-AA04-D91564AFC911}" type="presOf" srcId="{458A41F4-0C39-4FB7-89EE-B01AAE70D845}" destId="{D0BEF9C4-104B-4096-A9FD-A2883E1743A5}" srcOrd="0" destOrd="0" presId="urn:microsoft.com/office/officeart/2005/8/layout/vList2"/>
    <dgm:cxn modelId="{6A741C11-7701-48AC-92BF-CA1329F544D9}" type="presOf" srcId="{54F71546-75F6-487A-BE61-375B8419F273}" destId="{CDD0CBAD-C44F-465D-97F6-F6D861AF43C0}" srcOrd="0" destOrd="0" presId="urn:microsoft.com/office/officeart/2005/8/layout/vList2"/>
    <dgm:cxn modelId="{F147341F-6E95-4106-AEF3-1EBAEF5225AB}" srcId="{F4407D94-5B9D-478A-9FE5-0E32B6877966}" destId="{74C3D8E2-5C67-4D3E-A970-A39EA7E4B25A}" srcOrd="0" destOrd="0" parTransId="{BBD2F3F1-2D40-4638-A141-FDEEB42EF69B}" sibTransId="{43B6FB86-AA47-46E7-8BEC-5CE645E44FCC}"/>
    <dgm:cxn modelId="{A3829222-6A0A-4D8D-B375-4D279EE41B56}" type="presOf" srcId="{AE05270A-8EEE-4562-80D4-E980A273BFAC}" destId="{33A7A099-E49D-47BF-9254-8A0F355A1D4B}" srcOrd="0" destOrd="0" presId="urn:microsoft.com/office/officeart/2005/8/layout/vList2"/>
    <dgm:cxn modelId="{6759845E-BBC2-40F7-BB3D-1A87733FA575}" type="presOf" srcId="{9A430664-4B11-4024-8206-506CA8ADA811}" destId="{CFD5FEA5-AB83-4F1C-8204-84E9B6C2FA3B}" srcOrd="0" destOrd="0" presId="urn:microsoft.com/office/officeart/2005/8/layout/vList2"/>
    <dgm:cxn modelId="{16211C42-99D9-4B19-9807-2CDEBB1FB621}" type="presOf" srcId="{9FC2691C-BF80-43E9-98D3-1D5953C4762C}" destId="{CA75246B-8434-46B8-9E86-A437819D4907}" srcOrd="0" destOrd="1" presId="urn:microsoft.com/office/officeart/2005/8/layout/vList2"/>
    <dgm:cxn modelId="{6AD3266A-B5D1-4EA6-B41B-B2D0DDCF7A69}" srcId="{F44EE5DD-0763-4055-95F0-66C7D77C727E}" destId="{458A41F4-0C39-4FB7-89EE-B01AAE70D845}" srcOrd="0" destOrd="0" parTransId="{398F4EE5-766C-46BB-84D8-DFCAFA052FEC}" sibTransId="{703EF872-A1FE-4507-AD11-900ED1C99D00}"/>
    <dgm:cxn modelId="{B279B74C-94D3-496A-B99B-91E52D99AC99}" srcId="{AE05270A-8EEE-4562-80D4-E980A273BFAC}" destId="{54F71546-75F6-487A-BE61-375B8419F273}" srcOrd="1" destOrd="0" parTransId="{EFB51819-DCBE-4586-8FDF-BC40A924E0B6}" sibTransId="{FCD2815E-8E1E-49CC-8631-B3A0F7266416}"/>
    <dgm:cxn modelId="{3B2AE654-9C2A-4D6E-9FEE-E5F0E528F0CA}" srcId="{54F71546-75F6-487A-BE61-375B8419F273}" destId="{9FC2691C-BF80-43E9-98D3-1D5953C4762C}" srcOrd="1" destOrd="0" parTransId="{6EDA218E-4E0A-4D41-A706-5FBE4F101A9C}" sibTransId="{ED235212-ADAC-4B04-B8A3-09D10EAE38D8}"/>
    <dgm:cxn modelId="{C2E38878-76BF-49BD-89E2-35D0B1F8198B}" srcId="{54F71546-75F6-487A-BE61-375B8419F273}" destId="{31E5F0E9-929D-4BB9-A5A9-DCA879D98226}" srcOrd="0" destOrd="0" parTransId="{351A68B4-254C-41E1-99AE-280CAC719F83}" sibTransId="{C0C3F0A6-C10F-44B4-BF80-AA83A6B5E7D6}"/>
    <dgm:cxn modelId="{4A95FB89-1AE1-43F6-970F-4C5AF9450FDF}" srcId="{AE05270A-8EEE-4562-80D4-E980A273BFAC}" destId="{9A430664-4B11-4024-8206-506CA8ADA811}" srcOrd="0" destOrd="0" parTransId="{8FD32DBF-CE5B-4998-BE23-27DF181246E4}" sibTransId="{BC68F41F-8DA3-4CCB-ADB5-6D21F449BC49}"/>
    <dgm:cxn modelId="{78C4C68E-514F-458B-A887-63891D403CAA}" srcId="{54F71546-75F6-487A-BE61-375B8419F273}" destId="{DB4ACF6A-F476-418A-8C1A-8352E6C743A9}" srcOrd="2" destOrd="0" parTransId="{857FE377-8D58-4061-A244-A0A718FD24B8}" sibTransId="{DAB352C0-7604-4826-A4CA-64F3D8AE47FC}"/>
    <dgm:cxn modelId="{450CA890-2A1E-41DD-8687-17F8D87825EC}" type="presOf" srcId="{F44EE5DD-0763-4055-95F0-66C7D77C727E}" destId="{05FD8B07-6644-465E-8C2F-FCB122AF980E}" srcOrd="0" destOrd="0" presId="urn:microsoft.com/office/officeart/2005/8/layout/vList2"/>
    <dgm:cxn modelId="{84B5B39E-59F2-48CB-B50F-BD2F88D9976C}" srcId="{AE05270A-8EEE-4562-80D4-E980A273BFAC}" destId="{F4407D94-5B9D-478A-9FE5-0E32B6877966}" srcOrd="2" destOrd="0" parTransId="{61A5BE82-CC28-456B-8822-3413ACEF83BD}" sibTransId="{EA654223-0AF4-4124-A666-774139B91800}"/>
    <dgm:cxn modelId="{ABEBB2BB-6645-40F9-91E8-38E9A07309E2}" type="presOf" srcId="{74C3D8E2-5C67-4D3E-A970-A39EA7E4B25A}" destId="{0A8CC100-0395-4162-BB8E-F75D535958AF}" srcOrd="0" destOrd="0" presId="urn:microsoft.com/office/officeart/2005/8/layout/vList2"/>
    <dgm:cxn modelId="{B28BE7C3-1B9F-4226-BB2E-91AEB2719FA8}" type="presOf" srcId="{F4407D94-5B9D-478A-9FE5-0E32B6877966}" destId="{BE8CCC1D-95D9-49A3-90C5-92D6A6CD84DA}" srcOrd="0" destOrd="0" presId="urn:microsoft.com/office/officeart/2005/8/layout/vList2"/>
    <dgm:cxn modelId="{D3252ED1-7002-4323-99CC-87723D981D15}" srcId="{F44EE5DD-0763-4055-95F0-66C7D77C727E}" destId="{BB50652B-0B0E-47CD-9958-7D60BCD6D672}" srcOrd="1" destOrd="0" parTransId="{A701BD3D-3204-462F-A53D-E0631C01CD71}" sibTransId="{F329A7A4-3972-4800-8D18-765723886001}"/>
    <dgm:cxn modelId="{4B29BBF7-69F5-4897-BDCA-2439CB013C37}" type="presOf" srcId="{DB4ACF6A-F476-418A-8C1A-8352E6C743A9}" destId="{CA75246B-8434-46B8-9E86-A437819D4907}" srcOrd="0" destOrd="2" presId="urn:microsoft.com/office/officeart/2005/8/layout/vList2"/>
    <dgm:cxn modelId="{B88E1FF8-8380-4F8D-B37C-98165C90EFC7}" srcId="{AE05270A-8EEE-4562-80D4-E980A273BFAC}" destId="{F44EE5DD-0763-4055-95F0-66C7D77C727E}" srcOrd="3" destOrd="0" parTransId="{D9221D6A-C8C3-4491-9A76-D803594D3BDA}" sibTransId="{6F52DE58-A022-4268-9F98-535A567B66BC}"/>
    <dgm:cxn modelId="{5EB9AF9C-D244-4943-910F-4B4316C2B557}" type="presParOf" srcId="{33A7A099-E49D-47BF-9254-8A0F355A1D4B}" destId="{CFD5FEA5-AB83-4F1C-8204-84E9B6C2FA3B}" srcOrd="0" destOrd="0" presId="urn:microsoft.com/office/officeart/2005/8/layout/vList2"/>
    <dgm:cxn modelId="{6274F8DA-60A3-4207-B7F0-93F1BD7B1C94}" type="presParOf" srcId="{33A7A099-E49D-47BF-9254-8A0F355A1D4B}" destId="{01178229-3006-45B9-9B0C-15E2CC6AE188}" srcOrd="1" destOrd="0" presId="urn:microsoft.com/office/officeart/2005/8/layout/vList2"/>
    <dgm:cxn modelId="{7429BE57-42AB-4350-80A0-944C5783FF46}" type="presParOf" srcId="{33A7A099-E49D-47BF-9254-8A0F355A1D4B}" destId="{CDD0CBAD-C44F-465D-97F6-F6D861AF43C0}" srcOrd="2" destOrd="0" presId="urn:microsoft.com/office/officeart/2005/8/layout/vList2"/>
    <dgm:cxn modelId="{916D6644-FB64-4E38-9C53-3283024CF85C}" type="presParOf" srcId="{33A7A099-E49D-47BF-9254-8A0F355A1D4B}" destId="{CA75246B-8434-46B8-9E86-A437819D4907}" srcOrd="3" destOrd="0" presId="urn:microsoft.com/office/officeart/2005/8/layout/vList2"/>
    <dgm:cxn modelId="{5743CE1A-FA0D-4D16-A957-5D7E8A27D296}" type="presParOf" srcId="{33A7A099-E49D-47BF-9254-8A0F355A1D4B}" destId="{BE8CCC1D-95D9-49A3-90C5-92D6A6CD84DA}" srcOrd="4" destOrd="0" presId="urn:microsoft.com/office/officeart/2005/8/layout/vList2"/>
    <dgm:cxn modelId="{AC2E5E83-DA6F-490E-8305-96BF9F7438E5}" type="presParOf" srcId="{33A7A099-E49D-47BF-9254-8A0F355A1D4B}" destId="{0A8CC100-0395-4162-BB8E-F75D535958AF}" srcOrd="5" destOrd="0" presId="urn:microsoft.com/office/officeart/2005/8/layout/vList2"/>
    <dgm:cxn modelId="{0F929FBE-5595-476B-AFF5-5AE43C78B28B}" type="presParOf" srcId="{33A7A099-E49D-47BF-9254-8A0F355A1D4B}" destId="{05FD8B07-6644-465E-8C2F-FCB122AF980E}" srcOrd="6" destOrd="0" presId="urn:microsoft.com/office/officeart/2005/8/layout/vList2"/>
    <dgm:cxn modelId="{8CF26177-ACB2-470C-BE71-D471459D96E3}" type="presParOf" srcId="{33A7A099-E49D-47BF-9254-8A0F355A1D4B}" destId="{D0BEF9C4-104B-4096-A9FD-A2883E1743A5}" srcOrd="7"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0A4C40FD-A805-4BD9-923F-C0700EEFEE2B}"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pt-BR"/>
        </a:p>
      </dgm:t>
    </dgm:pt>
    <dgm:pt modelId="{A1C3A75F-E95C-4CB5-BD97-B119FD64C37A}">
      <dgm:prSet custT="1"/>
      <dgm:spPr/>
      <dgm:t>
        <a:bodyPr/>
        <a:lstStyle/>
        <a:p>
          <a:r>
            <a:rPr lang="pt-BR" sz="2000" b="1">
              <a:latin typeface="Arial" panose="020B0604020202020204" pitchFamily="34" charset="0"/>
              <a:cs typeface="Arial" panose="020B0604020202020204" pitchFamily="34" charset="0"/>
            </a:rPr>
            <a:t>APC (</a:t>
          </a:r>
          <a:r>
            <a:rPr lang="en-US" sz="2000" b="1" u="sng">
              <a:latin typeface="Arial" panose="020B0604020202020204" pitchFamily="34" charset="0"/>
              <a:cs typeface="Arial" panose="020B0604020202020204" pitchFamily="34" charset="0"/>
            </a:rPr>
            <a:t>A</a:t>
          </a:r>
          <a:r>
            <a:rPr lang="en-US" sz="2000" b="1">
              <a:latin typeface="Arial" panose="020B0604020202020204" pitchFamily="34" charset="0"/>
              <a:cs typeface="Arial" panose="020B0604020202020204" pitchFamily="34" charset="0"/>
            </a:rPr>
            <a:t>synchrohous</a:t>
          </a:r>
          <a:r>
            <a:rPr lang="pt-BR" sz="2000" b="1">
              <a:latin typeface="Arial" panose="020B0604020202020204" pitchFamily="34" charset="0"/>
              <a:cs typeface="Arial" panose="020B0604020202020204" pitchFamily="34" charset="0"/>
            </a:rPr>
            <a:t> </a:t>
          </a:r>
          <a:r>
            <a:rPr lang="pt-BR" sz="2000" b="1" u="sng">
              <a:latin typeface="Arial" panose="020B0604020202020204" pitchFamily="34" charset="0"/>
              <a:cs typeface="Arial" panose="020B0604020202020204" pitchFamily="34" charset="0"/>
            </a:rPr>
            <a:t>P</a:t>
          </a:r>
          <a:r>
            <a:rPr lang="pt-BR" sz="2000" b="1">
              <a:latin typeface="Arial" panose="020B0604020202020204" pitchFamily="34" charset="0"/>
              <a:cs typeface="Arial" panose="020B0604020202020204" pitchFamily="34" charset="0"/>
            </a:rPr>
            <a:t>rocedure </a:t>
          </a:r>
          <a:r>
            <a:rPr lang="pt-BR" sz="2000" b="1" u="sng">
              <a:latin typeface="Arial" panose="020B0604020202020204" pitchFamily="34" charset="0"/>
              <a:cs typeface="Arial" panose="020B0604020202020204" pitchFamily="34" charset="0"/>
            </a:rPr>
            <a:t>C</a:t>
          </a:r>
          <a:r>
            <a:rPr lang="pt-BR" sz="2000" b="1">
              <a:latin typeface="Arial" panose="020B0604020202020204" pitchFamily="34" charset="0"/>
              <a:cs typeface="Arial" panose="020B0604020202020204" pitchFamily="34" charset="0"/>
            </a:rPr>
            <a:t>all) </a:t>
          </a:r>
          <a:r>
            <a:rPr lang="pt-BR" sz="2000">
              <a:latin typeface="Arial" panose="020B0604020202020204" pitchFamily="34" charset="0"/>
              <a:cs typeface="Arial" panose="020B0604020202020204" pitchFamily="34" charset="0"/>
            </a:rPr>
            <a:t>- Tipo especial de função de “callback” que é executada no contexto de uma operação de async I/O</a:t>
          </a:r>
        </a:p>
      </dgm:t>
    </dgm:pt>
    <dgm:pt modelId="{A3448666-95EE-40ED-BB40-7B91BDD3E554}" type="parTrans" cxnId="{E41B0E27-6F51-4823-9D36-F3856D7926E3}">
      <dgm:prSet/>
      <dgm:spPr/>
      <dgm:t>
        <a:bodyPr/>
        <a:lstStyle/>
        <a:p>
          <a:endParaRPr lang="pt-BR" sz="2000">
            <a:latin typeface="Arial" panose="020B0604020202020204" pitchFamily="34" charset="0"/>
            <a:cs typeface="Arial" panose="020B0604020202020204" pitchFamily="34" charset="0"/>
          </a:endParaRPr>
        </a:p>
      </dgm:t>
    </dgm:pt>
    <dgm:pt modelId="{C216EAD9-EA34-4693-BAF5-C89BA071D369}" type="sibTrans" cxnId="{E41B0E27-6F51-4823-9D36-F3856D7926E3}">
      <dgm:prSet/>
      <dgm:spPr/>
      <dgm:t>
        <a:bodyPr/>
        <a:lstStyle/>
        <a:p>
          <a:endParaRPr lang="pt-BR" sz="2000">
            <a:latin typeface="Arial" panose="020B0604020202020204" pitchFamily="34" charset="0"/>
            <a:cs typeface="Arial" panose="020B0604020202020204" pitchFamily="34" charset="0"/>
          </a:endParaRPr>
        </a:p>
      </dgm:t>
    </dgm:pt>
    <dgm:pt modelId="{A11759D1-34BF-4CE0-8610-AE6FF25B1D67}">
      <dgm:prSet custT="1"/>
      <dgm:spPr/>
      <dgm:t>
        <a:bodyPr/>
        <a:lstStyle/>
        <a:p>
          <a:r>
            <a:rPr lang="pt-BR" sz="1800">
              <a:latin typeface="Arial" panose="020B0604020202020204" pitchFamily="34" charset="0"/>
              <a:cs typeface="Arial" panose="020B0604020202020204" pitchFamily="34" charset="0"/>
            </a:rPr>
            <a:t>Essa função é executada quando um async I/O entra em “estado de alerta”.</a:t>
          </a:r>
        </a:p>
      </dgm:t>
    </dgm:pt>
    <dgm:pt modelId="{B5A6D6EE-1864-464D-A509-27370396C49A}" type="parTrans" cxnId="{5F0B2BD4-D759-4F89-85E1-60014A74A3A3}">
      <dgm:prSet/>
      <dgm:spPr/>
      <dgm:t>
        <a:bodyPr/>
        <a:lstStyle/>
        <a:p>
          <a:endParaRPr lang="pt-BR" sz="2000">
            <a:latin typeface="Arial" panose="020B0604020202020204" pitchFamily="34" charset="0"/>
            <a:cs typeface="Arial" panose="020B0604020202020204" pitchFamily="34" charset="0"/>
          </a:endParaRPr>
        </a:p>
      </dgm:t>
    </dgm:pt>
    <dgm:pt modelId="{6991A78F-E1E2-47C4-9A09-3F57449B9C86}" type="sibTrans" cxnId="{5F0B2BD4-D759-4F89-85E1-60014A74A3A3}">
      <dgm:prSet/>
      <dgm:spPr/>
      <dgm:t>
        <a:bodyPr/>
        <a:lstStyle/>
        <a:p>
          <a:endParaRPr lang="pt-BR" sz="2000">
            <a:latin typeface="Arial" panose="020B0604020202020204" pitchFamily="34" charset="0"/>
            <a:cs typeface="Arial" panose="020B0604020202020204" pitchFamily="34" charset="0"/>
          </a:endParaRPr>
        </a:p>
      </dgm:t>
    </dgm:pt>
    <dgm:pt modelId="{D52482CB-0602-4931-9239-208ED9A9D70C}">
      <dgm:prSet custT="1"/>
      <dgm:spPr/>
      <dgm:t>
        <a:bodyPr/>
        <a:lstStyle/>
        <a:p>
          <a:r>
            <a:rPr lang="pt-BR" sz="1800" dirty="0">
              <a:latin typeface="Arial" panose="020B0604020202020204" pitchFamily="34" charset="0"/>
              <a:cs typeface="Arial" panose="020B0604020202020204" pitchFamily="34" charset="0"/>
            </a:rPr>
            <a:t>Um async I/O entra em “estado de alerta” quando ele é sinalizado por alguma função que suporta esse conceito de “alerta”. Exemplo de funções incluem WaitForSingleObjectEx, WaitForMultipleObjectsEx e SleepEx.</a:t>
          </a:r>
        </a:p>
      </dgm:t>
    </dgm:pt>
    <dgm:pt modelId="{96198491-21F7-4827-9E46-FD745A94FBE7}" type="parTrans" cxnId="{5EAC0B98-9A72-459F-B42F-0CB44DFF6C07}">
      <dgm:prSet/>
      <dgm:spPr/>
      <dgm:t>
        <a:bodyPr/>
        <a:lstStyle/>
        <a:p>
          <a:endParaRPr lang="pt-BR" sz="2000">
            <a:latin typeface="Arial" panose="020B0604020202020204" pitchFamily="34" charset="0"/>
            <a:cs typeface="Arial" panose="020B0604020202020204" pitchFamily="34" charset="0"/>
          </a:endParaRPr>
        </a:p>
      </dgm:t>
    </dgm:pt>
    <dgm:pt modelId="{867A12C6-1876-4B19-897C-1C78A8CC6A44}" type="sibTrans" cxnId="{5EAC0B98-9A72-459F-B42F-0CB44DFF6C07}">
      <dgm:prSet/>
      <dgm:spPr/>
      <dgm:t>
        <a:bodyPr/>
        <a:lstStyle/>
        <a:p>
          <a:endParaRPr lang="pt-BR" sz="2000">
            <a:latin typeface="Arial" panose="020B0604020202020204" pitchFamily="34" charset="0"/>
            <a:cs typeface="Arial" panose="020B0604020202020204" pitchFamily="34" charset="0"/>
          </a:endParaRPr>
        </a:p>
      </dgm:t>
    </dgm:pt>
    <dgm:pt modelId="{FDBEB58B-7EFF-426E-B947-F1EDA78F42AD}">
      <dgm:prSet custT="1"/>
      <dgm:spPr/>
      <dgm:t>
        <a:bodyPr/>
        <a:lstStyle/>
        <a:p>
          <a:r>
            <a:rPr lang="pt-BR" sz="1800" dirty="0">
              <a:latin typeface="Arial" panose="020B0604020202020204" pitchFamily="34" charset="0"/>
              <a:cs typeface="Arial" panose="020B0604020202020204" pitchFamily="34" charset="0"/>
            </a:rPr>
            <a:t>Ou seja, quando um Async I/O for executado e a thread que iniciou o I/O chamar a função SleepEx o APC irá rodar.</a:t>
          </a:r>
        </a:p>
      </dgm:t>
    </dgm:pt>
    <dgm:pt modelId="{C2091C57-DA72-43D7-87C8-A137CE962CFE}" type="parTrans" cxnId="{B61EDF1E-230F-4B6D-A511-3A3B8C825C5B}">
      <dgm:prSet/>
      <dgm:spPr/>
      <dgm:t>
        <a:bodyPr/>
        <a:lstStyle/>
        <a:p>
          <a:endParaRPr lang="pt-BR" sz="2000">
            <a:latin typeface="Arial" panose="020B0604020202020204" pitchFamily="34" charset="0"/>
            <a:cs typeface="Arial" panose="020B0604020202020204" pitchFamily="34" charset="0"/>
          </a:endParaRPr>
        </a:p>
      </dgm:t>
    </dgm:pt>
    <dgm:pt modelId="{3DF48A33-014B-4E00-9689-19500F12A5AA}" type="sibTrans" cxnId="{B61EDF1E-230F-4B6D-A511-3A3B8C825C5B}">
      <dgm:prSet/>
      <dgm:spPr/>
      <dgm:t>
        <a:bodyPr/>
        <a:lstStyle/>
        <a:p>
          <a:endParaRPr lang="pt-BR" sz="2000">
            <a:latin typeface="Arial" panose="020B0604020202020204" pitchFamily="34" charset="0"/>
            <a:cs typeface="Arial" panose="020B0604020202020204" pitchFamily="34" charset="0"/>
          </a:endParaRPr>
        </a:p>
      </dgm:t>
    </dgm:pt>
    <dgm:pt modelId="{3D38B275-A5F8-4496-B6B3-661D00198631}">
      <dgm:prSet custT="1"/>
      <dgm:spPr/>
      <dgm:t>
        <a:bodyPr/>
        <a:lstStyle/>
        <a:p>
          <a:r>
            <a:rPr lang="pt-BR" sz="2000" b="1" dirty="0">
              <a:latin typeface="Arial" panose="020B0604020202020204" pitchFamily="34" charset="0"/>
              <a:cs typeface="Arial" panose="020B0604020202020204" pitchFamily="34" charset="0"/>
            </a:rPr>
            <a:t>IO completion port </a:t>
          </a:r>
          <a:r>
            <a:rPr lang="pt-BR" sz="2000" dirty="0">
              <a:latin typeface="Arial" panose="020B0604020202020204" pitchFamily="34" charset="0"/>
              <a:cs typeface="Arial" panose="020B0604020202020204" pitchFamily="34" charset="0"/>
            </a:rPr>
            <a:t>– Recurso que pode ser utilizado para gerenciar as requisições de I/O.</a:t>
          </a:r>
        </a:p>
      </dgm:t>
    </dgm:pt>
    <dgm:pt modelId="{38129317-35F5-4BFB-9D05-C767FFAB9986}" type="parTrans" cxnId="{2FCC1977-2F3B-4023-96AF-8B8B5B8BC6E5}">
      <dgm:prSet/>
      <dgm:spPr/>
      <dgm:t>
        <a:bodyPr/>
        <a:lstStyle/>
        <a:p>
          <a:endParaRPr lang="pt-BR" sz="2000">
            <a:latin typeface="Arial" panose="020B0604020202020204" pitchFamily="34" charset="0"/>
            <a:cs typeface="Arial" panose="020B0604020202020204" pitchFamily="34" charset="0"/>
          </a:endParaRPr>
        </a:p>
      </dgm:t>
    </dgm:pt>
    <dgm:pt modelId="{FDF827BC-63D5-4DC6-944F-BE5C0E5E9265}" type="sibTrans" cxnId="{2FCC1977-2F3B-4023-96AF-8B8B5B8BC6E5}">
      <dgm:prSet/>
      <dgm:spPr/>
      <dgm:t>
        <a:bodyPr/>
        <a:lstStyle/>
        <a:p>
          <a:endParaRPr lang="pt-BR" sz="2000">
            <a:latin typeface="Arial" panose="020B0604020202020204" pitchFamily="34" charset="0"/>
            <a:cs typeface="Arial" panose="020B0604020202020204" pitchFamily="34" charset="0"/>
          </a:endParaRPr>
        </a:p>
      </dgm:t>
    </dgm:pt>
    <dgm:pt modelId="{639E66E5-9CB7-48EC-B2FF-D3A6F35A4D37}">
      <dgm:prSet custT="1"/>
      <dgm:spPr/>
      <dgm:t>
        <a:bodyPr/>
        <a:lstStyle/>
        <a:p>
          <a:r>
            <a:rPr lang="pt-BR" sz="1800">
              <a:latin typeface="Arial" panose="020B0604020202020204" pitchFamily="34" charset="0"/>
              <a:cs typeface="Arial" panose="020B0604020202020204" pitchFamily="34" charset="0"/>
            </a:rPr>
            <a:t>No SQL Server IOCP são utilizadas para gerenciar pacotes TDS, ou seja network I/O.</a:t>
          </a:r>
        </a:p>
      </dgm:t>
    </dgm:pt>
    <dgm:pt modelId="{152BD86A-73F5-49F5-8D82-7F3EC8A87E95}" type="parTrans" cxnId="{EBE0EA1D-904B-4557-86D9-FA9CB636E77E}">
      <dgm:prSet/>
      <dgm:spPr/>
      <dgm:t>
        <a:bodyPr/>
        <a:lstStyle/>
        <a:p>
          <a:endParaRPr lang="pt-BR" sz="2000">
            <a:latin typeface="Arial" panose="020B0604020202020204" pitchFamily="34" charset="0"/>
            <a:cs typeface="Arial" panose="020B0604020202020204" pitchFamily="34" charset="0"/>
          </a:endParaRPr>
        </a:p>
      </dgm:t>
    </dgm:pt>
    <dgm:pt modelId="{F063CB30-DAF5-4A80-AC44-F88C64FD803D}" type="sibTrans" cxnId="{EBE0EA1D-904B-4557-86D9-FA9CB636E77E}">
      <dgm:prSet/>
      <dgm:spPr/>
      <dgm:t>
        <a:bodyPr/>
        <a:lstStyle/>
        <a:p>
          <a:endParaRPr lang="pt-BR" sz="2000">
            <a:latin typeface="Arial" panose="020B0604020202020204" pitchFamily="34" charset="0"/>
            <a:cs typeface="Arial" panose="020B0604020202020204" pitchFamily="34" charset="0"/>
          </a:endParaRPr>
        </a:p>
      </dgm:t>
    </dgm:pt>
    <dgm:pt modelId="{AA43BB04-8296-4E99-AE27-C64D721082C1}">
      <dgm:prSet custT="1"/>
      <dgm:spPr/>
      <dgm:t>
        <a:bodyPr/>
        <a:lstStyle/>
        <a:p>
          <a:r>
            <a:rPr lang="pt-BR" sz="1800" dirty="0">
              <a:latin typeface="Arial" panose="020B0604020202020204" pitchFamily="34" charset="0"/>
              <a:cs typeface="Arial" panose="020B0604020202020204" pitchFamily="34" charset="0"/>
            </a:rPr>
            <a:t>No SQL Disk I/O são gerenciados por outro recurso, “event objects” (CreateEvent function) são utilizados pra notificar eventos de disk I/O.</a:t>
          </a:r>
        </a:p>
      </dgm:t>
    </dgm:pt>
    <dgm:pt modelId="{C216D6DC-0627-4DB1-937D-4AC148CF91E5}" type="parTrans" cxnId="{7320DD8A-3FE4-4D88-AC4F-B62718B38714}">
      <dgm:prSet/>
      <dgm:spPr/>
      <dgm:t>
        <a:bodyPr/>
        <a:lstStyle/>
        <a:p>
          <a:endParaRPr lang="pt-BR" sz="2000">
            <a:latin typeface="Arial" panose="020B0604020202020204" pitchFamily="34" charset="0"/>
            <a:cs typeface="Arial" panose="020B0604020202020204" pitchFamily="34" charset="0"/>
          </a:endParaRPr>
        </a:p>
      </dgm:t>
    </dgm:pt>
    <dgm:pt modelId="{FD024C94-6B34-4FB9-B945-B3B08A6ADBE3}" type="sibTrans" cxnId="{7320DD8A-3FE4-4D88-AC4F-B62718B38714}">
      <dgm:prSet/>
      <dgm:spPr/>
      <dgm:t>
        <a:bodyPr/>
        <a:lstStyle/>
        <a:p>
          <a:endParaRPr lang="pt-BR" sz="2000">
            <a:latin typeface="Arial" panose="020B0604020202020204" pitchFamily="34" charset="0"/>
            <a:cs typeface="Arial" panose="020B0604020202020204" pitchFamily="34" charset="0"/>
          </a:endParaRPr>
        </a:p>
      </dgm:t>
    </dgm:pt>
    <dgm:pt modelId="{590C45EE-0478-40C4-BD4E-FF8CF2A8560E}">
      <dgm:prSet custT="1"/>
      <dgm:spPr/>
      <dgm:t>
        <a:bodyPr/>
        <a:lstStyle/>
        <a:p>
          <a:r>
            <a:rPr lang="pt-BR" sz="2000" b="1">
              <a:latin typeface="Arial" panose="020B0604020202020204" pitchFamily="34" charset="0"/>
              <a:cs typeface="Arial" panose="020B0604020202020204" pitchFamily="34" charset="0"/>
            </a:rPr>
            <a:t>Windows API (</a:t>
          </a:r>
          <a:r>
            <a:rPr lang="pt-BR" sz="2000" b="1" u="sng">
              <a:latin typeface="Arial" panose="020B0604020202020204" pitchFamily="34" charset="0"/>
              <a:cs typeface="Arial" panose="020B0604020202020204" pitchFamily="34" charset="0"/>
            </a:rPr>
            <a:t>A</a:t>
          </a:r>
          <a:r>
            <a:rPr lang="pt-BR" sz="2000" b="1">
              <a:latin typeface="Arial" panose="020B0604020202020204" pitchFamily="34" charset="0"/>
              <a:cs typeface="Arial" panose="020B0604020202020204" pitchFamily="34" charset="0"/>
            </a:rPr>
            <a:t>pplication </a:t>
          </a:r>
          <a:r>
            <a:rPr lang="pt-BR" sz="2000" b="1" u="sng">
              <a:latin typeface="Arial" panose="020B0604020202020204" pitchFamily="34" charset="0"/>
              <a:cs typeface="Arial" panose="020B0604020202020204" pitchFamily="34" charset="0"/>
            </a:rPr>
            <a:t>P</a:t>
          </a:r>
          <a:r>
            <a:rPr lang="pt-BR" sz="2000" b="1">
              <a:latin typeface="Arial" panose="020B0604020202020204" pitchFamily="34" charset="0"/>
              <a:cs typeface="Arial" panose="020B0604020202020204" pitchFamily="34" charset="0"/>
            </a:rPr>
            <a:t>rogramming </a:t>
          </a:r>
          <a:r>
            <a:rPr lang="pt-BR" sz="2000" b="1" u="sng">
              <a:latin typeface="Arial" panose="020B0604020202020204" pitchFamily="34" charset="0"/>
              <a:cs typeface="Arial" panose="020B0604020202020204" pitchFamily="34" charset="0"/>
            </a:rPr>
            <a:t>I</a:t>
          </a:r>
          <a:r>
            <a:rPr lang="pt-BR" sz="2000" b="1">
              <a:latin typeface="Arial" panose="020B0604020202020204" pitchFamily="34" charset="0"/>
              <a:cs typeface="Arial" panose="020B0604020202020204" pitchFamily="34" charset="0"/>
            </a:rPr>
            <a:t>nterfaces) / Win32 APIs </a:t>
          </a:r>
          <a:r>
            <a:rPr lang="pt-BR" sz="2000">
              <a:latin typeface="Arial" panose="020B0604020202020204" pitchFamily="34" charset="0"/>
              <a:cs typeface="Arial" panose="020B0604020202020204" pitchFamily="34" charset="0"/>
            </a:rPr>
            <a:t>– Biblioteca de funções fornecidas pelo Windows. SQL Server utiliza várias dessas funções...</a:t>
          </a:r>
        </a:p>
      </dgm:t>
    </dgm:pt>
    <dgm:pt modelId="{5E07F710-D7D6-45D6-87DB-E52E717D33F2}" type="parTrans" cxnId="{186BC3EE-6928-4864-99B4-6600C40128EA}">
      <dgm:prSet/>
      <dgm:spPr/>
      <dgm:t>
        <a:bodyPr/>
        <a:lstStyle/>
        <a:p>
          <a:endParaRPr lang="pt-BR" sz="2000">
            <a:latin typeface="Arial" panose="020B0604020202020204" pitchFamily="34" charset="0"/>
            <a:cs typeface="Arial" panose="020B0604020202020204" pitchFamily="34" charset="0"/>
          </a:endParaRPr>
        </a:p>
      </dgm:t>
    </dgm:pt>
    <dgm:pt modelId="{F15C16D2-C361-4D76-B8BE-B0B34C035AFB}" type="sibTrans" cxnId="{186BC3EE-6928-4864-99B4-6600C40128EA}">
      <dgm:prSet/>
      <dgm:spPr/>
      <dgm:t>
        <a:bodyPr/>
        <a:lstStyle/>
        <a:p>
          <a:endParaRPr lang="pt-BR" sz="2000">
            <a:latin typeface="Arial" panose="020B0604020202020204" pitchFamily="34" charset="0"/>
            <a:cs typeface="Arial" panose="020B0604020202020204" pitchFamily="34" charset="0"/>
          </a:endParaRPr>
        </a:p>
      </dgm:t>
    </dgm:pt>
    <dgm:pt modelId="{109CD5C9-9260-40E0-BFDC-19C9311B7CB9}" type="pres">
      <dgm:prSet presAssocID="{0A4C40FD-A805-4BD9-923F-C0700EEFEE2B}" presName="linear" presStyleCnt="0">
        <dgm:presLayoutVars>
          <dgm:animLvl val="lvl"/>
          <dgm:resizeHandles val="exact"/>
        </dgm:presLayoutVars>
      </dgm:prSet>
      <dgm:spPr/>
    </dgm:pt>
    <dgm:pt modelId="{D4AEE088-A8F6-4ED9-BD22-ACEC29791B1B}" type="pres">
      <dgm:prSet presAssocID="{A1C3A75F-E95C-4CB5-BD97-B119FD64C37A}" presName="parentText" presStyleLbl="node1" presStyleIdx="0" presStyleCnt="3" custScaleY="71321">
        <dgm:presLayoutVars>
          <dgm:chMax val="0"/>
          <dgm:bulletEnabled val="1"/>
        </dgm:presLayoutVars>
      </dgm:prSet>
      <dgm:spPr/>
    </dgm:pt>
    <dgm:pt modelId="{8A65BD8D-839D-4E5E-9A4D-5C83CC146EEE}" type="pres">
      <dgm:prSet presAssocID="{A1C3A75F-E95C-4CB5-BD97-B119FD64C37A}" presName="childText" presStyleLbl="revTx" presStyleIdx="0" presStyleCnt="2">
        <dgm:presLayoutVars>
          <dgm:bulletEnabled val="1"/>
        </dgm:presLayoutVars>
      </dgm:prSet>
      <dgm:spPr/>
    </dgm:pt>
    <dgm:pt modelId="{857BB787-D4E8-4092-AADE-37E26399F621}" type="pres">
      <dgm:prSet presAssocID="{3D38B275-A5F8-4496-B6B3-661D00198631}" presName="parentText" presStyleLbl="node1" presStyleIdx="1" presStyleCnt="3" custScaleY="74936">
        <dgm:presLayoutVars>
          <dgm:chMax val="0"/>
          <dgm:bulletEnabled val="1"/>
        </dgm:presLayoutVars>
      </dgm:prSet>
      <dgm:spPr/>
    </dgm:pt>
    <dgm:pt modelId="{44E9D230-4506-47FB-AF30-66F83C39A507}" type="pres">
      <dgm:prSet presAssocID="{3D38B275-A5F8-4496-B6B3-661D00198631}" presName="childText" presStyleLbl="revTx" presStyleIdx="1" presStyleCnt="2">
        <dgm:presLayoutVars>
          <dgm:bulletEnabled val="1"/>
        </dgm:presLayoutVars>
      </dgm:prSet>
      <dgm:spPr/>
    </dgm:pt>
    <dgm:pt modelId="{99621311-3BB2-4439-AA20-AED0A496B517}" type="pres">
      <dgm:prSet presAssocID="{590C45EE-0478-40C4-BD4E-FF8CF2A8560E}" presName="parentText" presStyleLbl="node1" presStyleIdx="2" presStyleCnt="3">
        <dgm:presLayoutVars>
          <dgm:chMax val="0"/>
          <dgm:bulletEnabled val="1"/>
        </dgm:presLayoutVars>
      </dgm:prSet>
      <dgm:spPr/>
    </dgm:pt>
  </dgm:ptLst>
  <dgm:cxnLst>
    <dgm:cxn modelId="{EBE0EA1D-904B-4557-86D9-FA9CB636E77E}" srcId="{3D38B275-A5F8-4496-B6B3-661D00198631}" destId="{639E66E5-9CB7-48EC-B2FF-D3A6F35A4D37}" srcOrd="0" destOrd="0" parTransId="{152BD86A-73F5-49F5-8D82-7F3EC8A87E95}" sibTransId="{F063CB30-DAF5-4A80-AC44-F88C64FD803D}"/>
    <dgm:cxn modelId="{BDF1F61D-8D00-47D2-95E4-6F7E5B7EF982}" type="presOf" srcId="{FDBEB58B-7EFF-426E-B947-F1EDA78F42AD}" destId="{8A65BD8D-839D-4E5E-9A4D-5C83CC146EEE}" srcOrd="0" destOrd="2" presId="urn:microsoft.com/office/officeart/2005/8/layout/vList2"/>
    <dgm:cxn modelId="{B61EDF1E-230F-4B6D-A511-3A3B8C825C5B}" srcId="{A1C3A75F-E95C-4CB5-BD97-B119FD64C37A}" destId="{FDBEB58B-7EFF-426E-B947-F1EDA78F42AD}" srcOrd="2" destOrd="0" parTransId="{C2091C57-DA72-43D7-87C8-A137CE962CFE}" sibTransId="{3DF48A33-014B-4E00-9689-19500F12A5AA}"/>
    <dgm:cxn modelId="{7FC40B22-A30C-4391-BE16-F55962C5CF7F}" type="presOf" srcId="{D52482CB-0602-4931-9239-208ED9A9D70C}" destId="{8A65BD8D-839D-4E5E-9A4D-5C83CC146EEE}" srcOrd="0" destOrd="1" presId="urn:microsoft.com/office/officeart/2005/8/layout/vList2"/>
    <dgm:cxn modelId="{E41B0E27-6F51-4823-9D36-F3856D7926E3}" srcId="{0A4C40FD-A805-4BD9-923F-C0700EEFEE2B}" destId="{A1C3A75F-E95C-4CB5-BD97-B119FD64C37A}" srcOrd="0" destOrd="0" parTransId="{A3448666-95EE-40ED-BB40-7B91BDD3E554}" sibTransId="{C216EAD9-EA34-4693-BAF5-C89BA071D369}"/>
    <dgm:cxn modelId="{95ACE75F-7820-46D0-93BF-3E72AB543C5D}" type="presOf" srcId="{AA43BB04-8296-4E99-AE27-C64D721082C1}" destId="{44E9D230-4506-47FB-AF30-66F83C39A507}" srcOrd="0" destOrd="1" presId="urn:microsoft.com/office/officeart/2005/8/layout/vList2"/>
    <dgm:cxn modelId="{2FCC1977-2F3B-4023-96AF-8B8B5B8BC6E5}" srcId="{0A4C40FD-A805-4BD9-923F-C0700EEFEE2B}" destId="{3D38B275-A5F8-4496-B6B3-661D00198631}" srcOrd="1" destOrd="0" parTransId="{38129317-35F5-4BFB-9D05-C767FFAB9986}" sibTransId="{FDF827BC-63D5-4DC6-944F-BE5C0E5E9265}"/>
    <dgm:cxn modelId="{732C1E81-7AFA-4D47-81CE-6F76D6E70FDC}" type="presOf" srcId="{3D38B275-A5F8-4496-B6B3-661D00198631}" destId="{857BB787-D4E8-4092-AADE-37E26399F621}" srcOrd="0" destOrd="0" presId="urn:microsoft.com/office/officeart/2005/8/layout/vList2"/>
    <dgm:cxn modelId="{7320DD8A-3FE4-4D88-AC4F-B62718B38714}" srcId="{3D38B275-A5F8-4496-B6B3-661D00198631}" destId="{AA43BB04-8296-4E99-AE27-C64D721082C1}" srcOrd="1" destOrd="0" parTransId="{C216D6DC-0627-4DB1-937D-4AC148CF91E5}" sibTransId="{FD024C94-6B34-4FB9-B945-B3B08A6ADBE3}"/>
    <dgm:cxn modelId="{5EAC0B98-9A72-459F-B42F-0CB44DFF6C07}" srcId="{A1C3A75F-E95C-4CB5-BD97-B119FD64C37A}" destId="{D52482CB-0602-4931-9239-208ED9A9D70C}" srcOrd="1" destOrd="0" parTransId="{96198491-21F7-4827-9E46-FD745A94FBE7}" sibTransId="{867A12C6-1876-4B19-897C-1C78A8CC6A44}"/>
    <dgm:cxn modelId="{824C22B1-8B1F-4FAE-9CBA-E7B496022466}" type="presOf" srcId="{A1C3A75F-E95C-4CB5-BD97-B119FD64C37A}" destId="{D4AEE088-A8F6-4ED9-BD22-ACEC29791B1B}" srcOrd="0" destOrd="0" presId="urn:microsoft.com/office/officeart/2005/8/layout/vList2"/>
    <dgm:cxn modelId="{F55E74BD-47E4-41D6-941E-7884EFECD676}" type="presOf" srcId="{639E66E5-9CB7-48EC-B2FF-D3A6F35A4D37}" destId="{44E9D230-4506-47FB-AF30-66F83C39A507}" srcOrd="0" destOrd="0" presId="urn:microsoft.com/office/officeart/2005/8/layout/vList2"/>
    <dgm:cxn modelId="{2C48B2C7-0EBD-4DE3-B217-DC4C815F2D91}" type="presOf" srcId="{A11759D1-34BF-4CE0-8610-AE6FF25B1D67}" destId="{8A65BD8D-839D-4E5E-9A4D-5C83CC146EEE}" srcOrd="0" destOrd="0" presId="urn:microsoft.com/office/officeart/2005/8/layout/vList2"/>
    <dgm:cxn modelId="{85D2EEC8-D47B-47E3-913C-21A47EB2437B}" type="presOf" srcId="{0A4C40FD-A805-4BD9-923F-C0700EEFEE2B}" destId="{109CD5C9-9260-40E0-BFDC-19C9311B7CB9}" srcOrd="0" destOrd="0" presId="urn:microsoft.com/office/officeart/2005/8/layout/vList2"/>
    <dgm:cxn modelId="{5F0B2BD4-D759-4F89-85E1-60014A74A3A3}" srcId="{A1C3A75F-E95C-4CB5-BD97-B119FD64C37A}" destId="{A11759D1-34BF-4CE0-8610-AE6FF25B1D67}" srcOrd="0" destOrd="0" parTransId="{B5A6D6EE-1864-464D-A509-27370396C49A}" sibTransId="{6991A78F-E1E2-47C4-9A09-3F57449B9C86}"/>
    <dgm:cxn modelId="{186BC3EE-6928-4864-99B4-6600C40128EA}" srcId="{0A4C40FD-A805-4BD9-923F-C0700EEFEE2B}" destId="{590C45EE-0478-40C4-BD4E-FF8CF2A8560E}" srcOrd="2" destOrd="0" parTransId="{5E07F710-D7D6-45D6-87DB-E52E717D33F2}" sibTransId="{F15C16D2-C361-4D76-B8BE-B0B34C035AFB}"/>
    <dgm:cxn modelId="{A28DFDEF-1F9F-415B-8BC1-5BE7D11846C4}" type="presOf" srcId="{590C45EE-0478-40C4-BD4E-FF8CF2A8560E}" destId="{99621311-3BB2-4439-AA20-AED0A496B517}" srcOrd="0" destOrd="0" presId="urn:microsoft.com/office/officeart/2005/8/layout/vList2"/>
    <dgm:cxn modelId="{3F471ABE-5F16-41A7-99FD-121CB6CAE857}" type="presParOf" srcId="{109CD5C9-9260-40E0-BFDC-19C9311B7CB9}" destId="{D4AEE088-A8F6-4ED9-BD22-ACEC29791B1B}" srcOrd="0" destOrd="0" presId="urn:microsoft.com/office/officeart/2005/8/layout/vList2"/>
    <dgm:cxn modelId="{BF17425E-1A37-4FB3-BD7D-3B510692FBD7}" type="presParOf" srcId="{109CD5C9-9260-40E0-BFDC-19C9311B7CB9}" destId="{8A65BD8D-839D-4E5E-9A4D-5C83CC146EEE}" srcOrd="1" destOrd="0" presId="urn:microsoft.com/office/officeart/2005/8/layout/vList2"/>
    <dgm:cxn modelId="{DC9FE3B9-2637-4743-96B6-44AF6C726151}" type="presParOf" srcId="{109CD5C9-9260-40E0-BFDC-19C9311B7CB9}" destId="{857BB787-D4E8-4092-AADE-37E26399F621}" srcOrd="2" destOrd="0" presId="urn:microsoft.com/office/officeart/2005/8/layout/vList2"/>
    <dgm:cxn modelId="{67B0AF37-DEB3-4E1A-A22A-51D036D28A00}" type="presParOf" srcId="{109CD5C9-9260-40E0-BFDC-19C9311B7CB9}" destId="{44E9D230-4506-47FB-AF30-66F83C39A507}" srcOrd="3" destOrd="0" presId="urn:microsoft.com/office/officeart/2005/8/layout/vList2"/>
    <dgm:cxn modelId="{4588692F-5DBE-4EF5-ABA8-2996CE6BB649}" type="presParOf" srcId="{109CD5C9-9260-40E0-BFDC-19C9311B7CB9}" destId="{99621311-3BB2-4439-AA20-AED0A496B517}"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40724C-90E8-4093-B1C2-DD3FAE77B454}">
      <dsp:nvSpPr>
        <dsp:cNvPr id="0" name=""/>
        <dsp:cNvSpPr/>
      </dsp:nvSpPr>
      <dsp:spPr>
        <a:xfrm>
          <a:off x="0" y="66596"/>
          <a:ext cx="8685125" cy="608605"/>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pt-BR" sz="2100" kern="1200" dirty="0">
              <a:latin typeface="Arial" panose="020B0604020202020204" pitchFamily="34" charset="0"/>
              <a:cs typeface="Arial" panose="020B0604020202020204" pitchFamily="34" charset="0"/>
            </a:rPr>
            <a:t>Detalhes podem variar entre as versões do SQL…</a:t>
          </a:r>
        </a:p>
      </dsp:txBody>
      <dsp:txXfrm>
        <a:off x="29710" y="96306"/>
        <a:ext cx="8625705" cy="549185"/>
      </dsp:txXfrm>
    </dsp:sp>
    <dsp:sp modelId="{F439FE1C-777E-4C05-B068-7B1C404061FB}">
      <dsp:nvSpPr>
        <dsp:cNvPr id="0" name=""/>
        <dsp:cNvSpPr/>
      </dsp:nvSpPr>
      <dsp:spPr>
        <a:xfrm>
          <a:off x="0" y="675201"/>
          <a:ext cx="8685125" cy="3477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5753" tIns="25400" rIns="142240" bIns="25400" numCol="1" spcCol="1270" anchor="t" anchorCtr="0">
          <a:noAutofit/>
        </a:bodyPr>
        <a:lstStyle/>
        <a:p>
          <a:pPr marL="228600" lvl="1" indent="-228600" algn="l" defTabSz="889000">
            <a:lnSpc>
              <a:spcPct val="90000"/>
            </a:lnSpc>
            <a:spcBef>
              <a:spcPct val="0"/>
            </a:spcBef>
            <a:spcAft>
              <a:spcPct val="20000"/>
            </a:spcAft>
            <a:buChar char="•"/>
          </a:pPr>
          <a:r>
            <a:rPr lang="pt-BR" sz="2000" kern="1200" dirty="0">
              <a:latin typeface="Arial" panose="020B0604020202020204" pitchFamily="34" charset="0"/>
              <a:cs typeface="Arial" panose="020B0604020202020204" pitchFamily="34" charset="0"/>
            </a:rPr>
            <a:t>O conceito permanece parecido…</a:t>
          </a:r>
        </a:p>
      </dsp:txBody>
      <dsp:txXfrm>
        <a:off x="0" y="675201"/>
        <a:ext cx="8685125" cy="347760"/>
      </dsp:txXfrm>
    </dsp:sp>
    <dsp:sp modelId="{073D7102-A2DD-4741-9011-B8EB441A6B71}">
      <dsp:nvSpPr>
        <dsp:cNvPr id="0" name=""/>
        <dsp:cNvSpPr/>
      </dsp:nvSpPr>
      <dsp:spPr>
        <a:xfrm>
          <a:off x="0" y="1022961"/>
          <a:ext cx="8685125" cy="110565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pt-BR" sz="2100" kern="1200" dirty="0">
              <a:latin typeface="Arial" panose="020B0604020202020204" pitchFamily="34" charset="0"/>
              <a:cs typeface="Arial" panose="020B0604020202020204" pitchFamily="34" charset="0"/>
            </a:rPr>
            <a:t>Muita coisa aqui foi tirado da minha cabeça e descobertas/estudos via </a:t>
          </a:r>
          <a:r>
            <a:rPr lang="pt-BR" sz="2100" kern="1200" dirty="0" err="1">
              <a:latin typeface="Arial" panose="020B0604020202020204" pitchFamily="34" charset="0"/>
              <a:cs typeface="Arial" panose="020B0604020202020204" pitchFamily="34" charset="0"/>
            </a:rPr>
            <a:t>WinDbg</a:t>
          </a:r>
          <a:r>
            <a:rPr lang="pt-BR" sz="2100" kern="1200" dirty="0">
              <a:latin typeface="Arial" panose="020B0604020202020204" pitchFamily="34" charset="0"/>
              <a:cs typeface="Arial" panose="020B0604020202020204" pitchFamily="34" charset="0"/>
            </a:rPr>
            <a:t>, então, é provável que eu fale umas merdas, não se apegue aos detalhes, o conceito vai fazer sentido e é o mais importante.</a:t>
          </a:r>
        </a:p>
      </dsp:txBody>
      <dsp:txXfrm>
        <a:off x="53973" y="1076934"/>
        <a:ext cx="8577179" cy="997704"/>
      </dsp:txXfrm>
    </dsp:sp>
    <dsp:sp modelId="{47059625-FE06-4815-93DB-D3A996C5EEF6}">
      <dsp:nvSpPr>
        <dsp:cNvPr id="0" name=""/>
        <dsp:cNvSpPr/>
      </dsp:nvSpPr>
      <dsp:spPr>
        <a:xfrm>
          <a:off x="0" y="2189091"/>
          <a:ext cx="8685125" cy="838613"/>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pt-BR" sz="2100" kern="1200" dirty="0">
              <a:latin typeface="Arial" panose="020B0604020202020204" pitchFamily="34" charset="0"/>
              <a:cs typeface="Arial" panose="020B0604020202020204" pitchFamily="34" charset="0"/>
            </a:rPr>
            <a:t>Vários slides e demos foram retirados das apresentações do Bob Ward com a autorização dele… S2 Bob!</a:t>
          </a:r>
        </a:p>
      </dsp:txBody>
      <dsp:txXfrm>
        <a:off x="40938" y="2230029"/>
        <a:ext cx="8603249" cy="756737"/>
      </dsp:txXfrm>
    </dsp:sp>
    <dsp:sp modelId="{3B36E1FC-4BB1-4CDE-B786-53040E06A181}">
      <dsp:nvSpPr>
        <dsp:cNvPr id="0" name=""/>
        <dsp:cNvSpPr/>
      </dsp:nvSpPr>
      <dsp:spPr>
        <a:xfrm>
          <a:off x="0" y="3027704"/>
          <a:ext cx="8685125" cy="7607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5753" tIns="22860" rIns="128016" bIns="22860" numCol="1" spcCol="1270" anchor="t" anchorCtr="0">
          <a:noAutofit/>
        </a:bodyPr>
        <a:lstStyle/>
        <a:p>
          <a:pPr marL="171450" lvl="1" indent="-171450" algn="l" defTabSz="800100">
            <a:lnSpc>
              <a:spcPct val="90000"/>
            </a:lnSpc>
            <a:spcBef>
              <a:spcPct val="0"/>
            </a:spcBef>
            <a:spcAft>
              <a:spcPct val="20000"/>
            </a:spcAft>
            <a:buChar char="•"/>
          </a:pPr>
          <a:r>
            <a:rPr lang="pt-BR" sz="1800" kern="1200" dirty="0">
              <a:latin typeface="Arial" panose="020B0604020202020204" pitchFamily="34" charset="0"/>
              <a:cs typeface="Arial" panose="020B0604020202020204" pitchFamily="34" charset="0"/>
            </a:rPr>
            <a:t>Algumas outras fontes foram, Bob </a:t>
          </a:r>
          <a:r>
            <a:rPr lang="pt-BR" sz="1800" kern="1200" dirty="0" err="1">
              <a:latin typeface="Arial" panose="020B0604020202020204" pitchFamily="34" charset="0"/>
              <a:cs typeface="Arial" panose="020B0604020202020204" pitchFamily="34" charset="0"/>
            </a:rPr>
            <a:t>Door</a:t>
          </a:r>
          <a:r>
            <a:rPr lang="pt-BR" sz="1800" kern="1200" dirty="0">
              <a:latin typeface="Arial" panose="020B0604020202020204" pitchFamily="34" charset="0"/>
              <a:cs typeface="Arial" panose="020B0604020202020204" pitchFamily="34" charset="0"/>
            </a:rPr>
            <a:t>, Paul </a:t>
          </a:r>
          <a:r>
            <a:rPr lang="pt-BR" sz="1800" kern="1200" dirty="0" err="1">
              <a:latin typeface="Arial" panose="020B0604020202020204" pitchFamily="34" charset="0"/>
              <a:cs typeface="Arial" panose="020B0604020202020204" pitchFamily="34" charset="0"/>
            </a:rPr>
            <a:t>Randal</a:t>
          </a:r>
          <a:r>
            <a:rPr lang="pt-BR" sz="1800" kern="1200" dirty="0">
              <a:latin typeface="Arial" panose="020B0604020202020204" pitchFamily="34" charset="0"/>
              <a:cs typeface="Arial" panose="020B0604020202020204" pitchFamily="34" charset="0"/>
            </a:rPr>
            <a:t>, Argenis Fernandez, Ewald </a:t>
          </a:r>
          <a:r>
            <a:rPr lang="pt-BR" sz="1800" kern="1200" dirty="0" err="1">
              <a:latin typeface="Arial" panose="020B0604020202020204" pitchFamily="34" charset="0"/>
              <a:cs typeface="Arial" panose="020B0604020202020204" pitchFamily="34" charset="0"/>
            </a:rPr>
            <a:t>Cress</a:t>
          </a:r>
          <a:r>
            <a:rPr lang="pt-BR" sz="1800" kern="1200" dirty="0">
              <a:latin typeface="Arial" panose="020B0604020202020204" pitchFamily="34" charset="0"/>
              <a:cs typeface="Arial" panose="020B0604020202020204" pitchFamily="34" charset="0"/>
            </a:rPr>
            <a:t> e o monstro Ken Henderson… Leia tudo que esses caras escreveram…</a:t>
          </a:r>
        </a:p>
      </dsp:txBody>
      <dsp:txXfrm>
        <a:off x="0" y="3027704"/>
        <a:ext cx="8685125" cy="760725"/>
      </dsp:txXfrm>
    </dsp:sp>
    <dsp:sp modelId="{C435F639-1C60-47D2-BD03-815B79037431}">
      <dsp:nvSpPr>
        <dsp:cNvPr id="0" name=""/>
        <dsp:cNvSpPr/>
      </dsp:nvSpPr>
      <dsp:spPr>
        <a:xfrm>
          <a:off x="0" y="3788429"/>
          <a:ext cx="8685125" cy="840006"/>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pt-BR" sz="2100" kern="1200" dirty="0">
              <a:latin typeface="Arial" panose="020B0604020202020204" pitchFamily="34" charset="0"/>
              <a:cs typeface="Arial" panose="020B0604020202020204" pitchFamily="34" charset="0"/>
            </a:rPr>
            <a:t>Obrigado Rodrigo Ribeiro pela imensa ajuda na revisão do material. Love u monstro!</a:t>
          </a:r>
        </a:p>
      </dsp:txBody>
      <dsp:txXfrm>
        <a:off x="41006" y="3829435"/>
        <a:ext cx="8603113" cy="757994"/>
      </dsp:txXfrm>
    </dsp:sp>
    <dsp:sp modelId="{D30379C3-4DEB-4C19-9D3F-3425350453E8}">
      <dsp:nvSpPr>
        <dsp:cNvPr id="0" name=""/>
        <dsp:cNvSpPr/>
      </dsp:nvSpPr>
      <dsp:spPr>
        <a:xfrm>
          <a:off x="0" y="4688916"/>
          <a:ext cx="8685125" cy="803431"/>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pt-BR" sz="2100" kern="1200" dirty="0"/>
            <a:t>Obrigado especial também ao Bob Ward pela ajuda com minhas  dúvidas e a paciência sem fim pra responder meus e-mails!</a:t>
          </a:r>
        </a:p>
      </dsp:txBody>
      <dsp:txXfrm>
        <a:off x="39220" y="4728136"/>
        <a:ext cx="8606685" cy="724991"/>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FEEE689-9E9A-4233-9DBC-5610326D9D13}">
      <dsp:nvSpPr>
        <dsp:cNvPr id="0" name=""/>
        <dsp:cNvSpPr/>
      </dsp:nvSpPr>
      <dsp:spPr>
        <a:xfrm>
          <a:off x="0" y="186504"/>
          <a:ext cx="9576079" cy="491399"/>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b="1" kern="1200">
              <a:latin typeface="Arial" panose="020B0604020202020204" pitchFamily="34" charset="0"/>
              <a:cs typeface="Arial" panose="020B0604020202020204" pitchFamily="34" charset="0"/>
            </a:rPr>
            <a:t>Sector</a:t>
          </a:r>
          <a:endParaRPr lang="pt-BR" sz="2100" kern="1200">
            <a:latin typeface="Arial" panose="020B0604020202020204" pitchFamily="34" charset="0"/>
            <a:cs typeface="Arial" panose="020B0604020202020204" pitchFamily="34" charset="0"/>
          </a:endParaRPr>
        </a:p>
      </dsp:txBody>
      <dsp:txXfrm>
        <a:off x="23988" y="210492"/>
        <a:ext cx="9528103" cy="443423"/>
      </dsp:txXfrm>
    </dsp:sp>
    <dsp:sp modelId="{C448AF97-4B6C-4BAF-8E9F-597C69F7B368}">
      <dsp:nvSpPr>
        <dsp:cNvPr id="0" name=""/>
        <dsp:cNvSpPr/>
      </dsp:nvSpPr>
      <dsp:spPr>
        <a:xfrm>
          <a:off x="0" y="677904"/>
          <a:ext cx="9576079" cy="23039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041" tIns="26670" rIns="149352" bIns="26670" numCol="1" spcCol="1270" anchor="t" anchorCtr="0">
          <a:noAutofit/>
        </a:bodyPr>
        <a:lstStyle/>
        <a:p>
          <a:pPr marL="171450" lvl="1" indent="-171450" algn="l" defTabSz="711200">
            <a:lnSpc>
              <a:spcPct val="90000"/>
            </a:lnSpc>
            <a:spcBef>
              <a:spcPct val="0"/>
            </a:spcBef>
            <a:spcAft>
              <a:spcPct val="20000"/>
            </a:spcAft>
            <a:buChar char="•"/>
          </a:pPr>
          <a:r>
            <a:rPr lang="pt-BR" sz="1600" kern="1200">
              <a:latin typeface="Arial" panose="020B0604020202020204" pitchFamily="34" charset="0"/>
              <a:cs typeface="Arial" panose="020B0604020202020204" pitchFamily="34" charset="0"/>
            </a:rPr>
            <a:t>Bloco de endereçamento no disco</a:t>
          </a:r>
        </a:p>
        <a:p>
          <a:pPr marL="171450" lvl="1" indent="-171450" algn="l" defTabSz="711200">
            <a:lnSpc>
              <a:spcPct val="90000"/>
            </a:lnSpc>
            <a:spcBef>
              <a:spcPct val="0"/>
            </a:spcBef>
            <a:spcAft>
              <a:spcPct val="20000"/>
            </a:spcAft>
            <a:buChar char="•"/>
          </a:pPr>
          <a:r>
            <a:rPr lang="pt-BR" sz="1600" kern="1200" dirty="0">
              <a:latin typeface="Arial" panose="020B0604020202020204" pitchFamily="34" charset="0"/>
              <a:cs typeface="Arial" panose="020B0604020202020204" pitchFamily="34" charset="0"/>
            </a:rPr>
            <a:t>Normalmente o sector size é de 512 bytes (discos mais novos usam até 4096 bytes (</a:t>
          </a:r>
          <a:r>
            <a:rPr lang="pt-BR" sz="1600" kern="1200" dirty="0" err="1">
              <a:latin typeface="Arial" panose="020B0604020202020204" pitchFamily="34" charset="0"/>
              <a:cs typeface="Arial" panose="020B0604020202020204" pitchFamily="34" charset="0"/>
            </a:rPr>
            <a:t>advanced</a:t>
          </a:r>
          <a:r>
            <a:rPr lang="pt-BR" sz="1600" kern="1200" dirty="0">
              <a:latin typeface="Arial" panose="020B0604020202020204" pitchFamily="34" charset="0"/>
              <a:cs typeface="Arial" panose="020B0604020202020204" pitchFamily="34" charset="0"/>
            </a:rPr>
            <a:t> </a:t>
          </a:r>
          <a:r>
            <a:rPr lang="pt-BR" sz="1600" kern="1200" dirty="0" err="1">
              <a:latin typeface="Arial" panose="020B0604020202020204" pitchFamily="34" charset="0"/>
              <a:cs typeface="Arial" panose="020B0604020202020204" pitchFamily="34" charset="0"/>
            </a:rPr>
            <a:t>format</a:t>
          </a:r>
          <a:r>
            <a:rPr lang="pt-BR" sz="1600" kern="1200" dirty="0">
              <a:latin typeface="Arial" panose="020B0604020202020204" pitchFamily="34" charset="0"/>
              <a:cs typeface="Arial" panose="020B0604020202020204" pitchFamily="34" charset="0"/>
            </a:rPr>
            <a:t>)).</a:t>
          </a:r>
        </a:p>
        <a:p>
          <a:pPr marL="171450" lvl="1" indent="-171450" algn="l" defTabSz="711200">
            <a:lnSpc>
              <a:spcPct val="90000"/>
            </a:lnSpc>
            <a:spcBef>
              <a:spcPct val="0"/>
            </a:spcBef>
            <a:spcAft>
              <a:spcPct val="20000"/>
            </a:spcAft>
            <a:buChar char="•"/>
          </a:pPr>
          <a:r>
            <a:rPr lang="pt-BR" sz="1600" kern="1200" dirty="0">
              <a:latin typeface="Arial" panose="020B0604020202020204" pitchFamily="34" charset="0"/>
              <a:cs typeface="Arial" panose="020B0604020202020204" pitchFamily="34" charset="0"/>
            </a:rPr>
            <a:t>Se o Windows quiser fazer uma escrita no byte 11 ou 27, ele precisa enviar a escrita para o primeiro sector do disco. Se ele quiser escrever no byte 1961, ele precisa escrever no </a:t>
          </a:r>
          <a:r>
            <a:rPr lang="pt-BR" sz="1600" b="1" i="1" kern="1200" dirty="0">
              <a:latin typeface="Arial" panose="020B0604020202020204" pitchFamily="34" charset="0"/>
              <a:cs typeface="Arial" panose="020B0604020202020204" pitchFamily="34" charset="0"/>
            </a:rPr>
            <a:t>quarto</a:t>
          </a:r>
          <a:r>
            <a:rPr lang="pt-BR" sz="1600" kern="1200" dirty="0">
              <a:latin typeface="Arial" panose="020B0604020202020204" pitchFamily="34" charset="0"/>
              <a:cs typeface="Arial" panose="020B0604020202020204" pitchFamily="34" charset="0"/>
            </a:rPr>
            <a:t> sector do disco. Mas calma, 1961 dividido por 512(sector size) é igual a 3.8, nesse caso ele vai usar o Sector 3 certo? Nope, como 1961 não é múltiplo do sector size (nesse caso de 512) a escrita vai pro próximo sector (4) pra manter o alinhamento.</a:t>
          </a:r>
        </a:p>
        <a:p>
          <a:pPr marL="171450" lvl="1" indent="-171450" algn="l" defTabSz="711200">
            <a:lnSpc>
              <a:spcPct val="90000"/>
            </a:lnSpc>
            <a:spcBef>
              <a:spcPct val="0"/>
            </a:spcBef>
            <a:spcAft>
              <a:spcPct val="20000"/>
            </a:spcAft>
            <a:buChar char="•"/>
          </a:pPr>
          <a:r>
            <a:rPr lang="pt-BR" sz="1600" kern="1200">
              <a:latin typeface="Arial" panose="020B0604020202020204" pitchFamily="34" charset="0"/>
              <a:cs typeface="Arial" panose="020B0604020202020204" pitchFamily="34" charset="0"/>
            </a:rPr>
            <a:t>Veremos por que precisamos nos preocupar com isso e alguns problemas ao longo do treinamento.</a:t>
          </a:r>
        </a:p>
      </dsp:txBody>
      <dsp:txXfrm>
        <a:off x="0" y="677904"/>
        <a:ext cx="9576079" cy="2303910"/>
      </dsp:txXfrm>
    </dsp:sp>
    <dsp:sp modelId="{4FFF2531-43E0-4929-BA9E-2AB492555DA2}">
      <dsp:nvSpPr>
        <dsp:cNvPr id="0" name=""/>
        <dsp:cNvSpPr/>
      </dsp:nvSpPr>
      <dsp:spPr>
        <a:xfrm>
          <a:off x="0" y="2981814"/>
          <a:ext cx="9576079" cy="491399"/>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pt-BR" sz="2100" b="1" kern="1200">
              <a:latin typeface="Arial" panose="020B0604020202020204" pitchFamily="34" charset="0"/>
              <a:cs typeface="Arial" panose="020B0604020202020204" pitchFamily="34" charset="0"/>
            </a:rPr>
            <a:t>Cluster size </a:t>
          </a:r>
          <a:r>
            <a:rPr lang="pt-BR" sz="2100" kern="1200">
              <a:latin typeface="Arial" panose="020B0604020202020204" pitchFamily="34" charset="0"/>
              <a:cs typeface="Arial" panose="020B0604020202020204" pitchFamily="34" charset="0"/>
            </a:rPr>
            <a:t>– Endereçamento de bloco de setores. </a:t>
          </a:r>
        </a:p>
      </dsp:txBody>
      <dsp:txXfrm>
        <a:off x="23988" y="3005802"/>
        <a:ext cx="9528103" cy="443423"/>
      </dsp:txXfrm>
    </dsp:sp>
    <dsp:sp modelId="{AFF42C85-E8EC-4A9C-B678-BD7ECEFCB196}">
      <dsp:nvSpPr>
        <dsp:cNvPr id="0" name=""/>
        <dsp:cNvSpPr/>
      </dsp:nvSpPr>
      <dsp:spPr>
        <a:xfrm>
          <a:off x="0" y="3473214"/>
          <a:ext cx="9576079" cy="20430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041" tIns="26670" rIns="149352" bIns="26670" numCol="1" spcCol="1270" anchor="t" anchorCtr="0">
          <a:noAutofit/>
        </a:bodyPr>
        <a:lstStyle/>
        <a:p>
          <a:pPr marL="171450" lvl="1" indent="-171450" algn="l" defTabSz="711200">
            <a:lnSpc>
              <a:spcPct val="90000"/>
            </a:lnSpc>
            <a:spcBef>
              <a:spcPct val="0"/>
            </a:spcBef>
            <a:spcAft>
              <a:spcPct val="20000"/>
            </a:spcAft>
            <a:buChar char="•"/>
          </a:pPr>
          <a:r>
            <a:rPr lang="pt-BR" sz="1600" kern="1200">
              <a:latin typeface="Arial" panose="020B0604020202020204" pitchFamily="34" charset="0"/>
              <a:cs typeface="Arial" panose="020B0604020202020204" pitchFamily="34" charset="0"/>
            </a:rPr>
            <a:t>Também conhecido por “allocation unit size”.</a:t>
          </a:r>
        </a:p>
        <a:p>
          <a:pPr marL="171450" lvl="1" indent="-171450" algn="l" defTabSz="711200">
            <a:lnSpc>
              <a:spcPct val="90000"/>
            </a:lnSpc>
            <a:spcBef>
              <a:spcPct val="0"/>
            </a:spcBef>
            <a:spcAft>
              <a:spcPct val="20000"/>
            </a:spcAft>
            <a:buChar char="•"/>
          </a:pPr>
          <a:r>
            <a:rPr lang="pt-BR" sz="1600" kern="1200">
              <a:latin typeface="Arial" panose="020B0604020202020204" pitchFamily="34" charset="0"/>
              <a:cs typeface="Arial" panose="020B0604020202020204" pitchFamily="34" charset="0"/>
            </a:rPr>
            <a:t>Cluster size define o tamanho mínimo de um arquivo, ao agrupar vários “sectors” em um “cluster”, fica mais fácil pro SO gerenciar os arquivos com clusters maiores.</a:t>
          </a:r>
        </a:p>
        <a:p>
          <a:pPr marL="171450" lvl="1" indent="-171450" algn="l" defTabSz="711200">
            <a:lnSpc>
              <a:spcPct val="90000"/>
            </a:lnSpc>
            <a:spcBef>
              <a:spcPct val="0"/>
            </a:spcBef>
            <a:spcAft>
              <a:spcPct val="20000"/>
            </a:spcAft>
            <a:buChar char="•"/>
          </a:pPr>
          <a:r>
            <a:rPr lang="pt-BR" sz="1600" kern="1200">
              <a:latin typeface="Arial" panose="020B0604020202020204" pitchFamily="34" charset="0"/>
              <a:cs typeface="Arial" panose="020B0604020202020204" pitchFamily="34" charset="0"/>
            </a:rPr>
            <a:t>Normalmente um cluster é maior que o sector size, e sempre múltiplo dele.</a:t>
          </a:r>
        </a:p>
        <a:p>
          <a:pPr marL="342900" lvl="2" indent="-171450" algn="l" defTabSz="711200">
            <a:lnSpc>
              <a:spcPct val="90000"/>
            </a:lnSpc>
            <a:spcBef>
              <a:spcPct val="0"/>
            </a:spcBef>
            <a:spcAft>
              <a:spcPct val="20000"/>
            </a:spcAft>
            <a:buChar char="•"/>
          </a:pPr>
          <a:r>
            <a:rPr lang="pt-BR" sz="1600" kern="1200" dirty="0">
              <a:latin typeface="Arial" panose="020B0604020202020204" pitchFamily="34" charset="0"/>
              <a:cs typeface="Arial" panose="020B0604020202020204" pitchFamily="34" charset="0"/>
            </a:rPr>
            <a:t>Ex. um cluster size de 65,536 bytes (64KB) tem 128 “sectors”. 65536/512 = 128.</a:t>
          </a:r>
        </a:p>
        <a:p>
          <a:pPr marL="342900" lvl="2" indent="-171450" algn="l" defTabSz="711200">
            <a:lnSpc>
              <a:spcPct val="90000"/>
            </a:lnSpc>
            <a:spcBef>
              <a:spcPct val="0"/>
            </a:spcBef>
            <a:spcAft>
              <a:spcPct val="20000"/>
            </a:spcAft>
            <a:buChar char="•"/>
          </a:pPr>
          <a:r>
            <a:rPr lang="pt-BR" sz="1600" kern="1200">
              <a:latin typeface="Arial" panose="020B0604020202020204" pitchFamily="34" charset="0"/>
              <a:cs typeface="Arial" panose="020B0604020202020204" pitchFamily="34" charset="0"/>
            </a:rPr>
            <a:t>Não confundir com tamanho de um I/O... Um app ainda pode gerar escritas de 60bytes em um </a:t>
          </a:r>
        </a:p>
        <a:p>
          <a:pPr marL="171450" lvl="1" indent="-171450" algn="l" defTabSz="711200">
            <a:lnSpc>
              <a:spcPct val="90000"/>
            </a:lnSpc>
            <a:spcBef>
              <a:spcPct val="0"/>
            </a:spcBef>
            <a:spcAft>
              <a:spcPct val="20000"/>
            </a:spcAft>
            <a:buChar char="•"/>
          </a:pPr>
          <a:r>
            <a:rPr lang="pt-BR" sz="1600" kern="1200" dirty="0">
              <a:latin typeface="Arial" panose="020B0604020202020204" pitchFamily="34" charset="0"/>
              <a:cs typeface="Arial" panose="020B0604020202020204" pitchFamily="34" charset="0"/>
            </a:rPr>
            <a:t>arquivo criado com 64KB, o cluster é apenas a medida utilizada na criação de um arquivo.</a:t>
          </a:r>
        </a:p>
        <a:p>
          <a:pPr marL="342900" lvl="2" indent="-171450" algn="l" defTabSz="711200">
            <a:lnSpc>
              <a:spcPct val="90000"/>
            </a:lnSpc>
            <a:spcBef>
              <a:spcPct val="0"/>
            </a:spcBef>
            <a:spcAft>
              <a:spcPct val="20000"/>
            </a:spcAft>
            <a:buChar char="•"/>
          </a:pPr>
          <a:r>
            <a:rPr lang="pt-BR" sz="1600" kern="1200" dirty="0">
              <a:latin typeface="Arial" panose="020B0604020202020204" pitchFamily="34" charset="0"/>
              <a:cs typeface="Arial" panose="020B0604020202020204" pitchFamily="34" charset="0"/>
            </a:rPr>
            <a:t>Veremos mais sobre isso ao longo do treinamento.</a:t>
          </a:r>
        </a:p>
      </dsp:txBody>
      <dsp:txXfrm>
        <a:off x="0" y="3473214"/>
        <a:ext cx="9576079" cy="2043090"/>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991903-A084-4A59-9D9C-4F8E0EE496A4}">
      <dsp:nvSpPr>
        <dsp:cNvPr id="0" name=""/>
        <dsp:cNvSpPr/>
      </dsp:nvSpPr>
      <dsp:spPr>
        <a:xfrm>
          <a:off x="0" y="235003"/>
          <a:ext cx="9576079" cy="73359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pt-BR" sz="1900" b="1" u="sng" kern="1200">
              <a:latin typeface="Arial" panose="020B0604020202020204" pitchFamily="34" charset="0"/>
              <a:cs typeface="Arial" panose="020B0604020202020204" pitchFamily="34" charset="0"/>
            </a:rPr>
            <a:t>W</a:t>
          </a:r>
          <a:r>
            <a:rPr lang="pt-BR" sz="1900" b="1" kern="1200">
              <a:latin typeface="Arial" panose="020B0604020202020204" pitchFamily="34" charset="0"/>
              <a:cs typeface="Arial" panose="020B0604020202020204" pitchFamily="34" charset="0"/>
            </a:rPr>
            <a:t>rite-</a:t>
          </a:r>
          <a:r>
            <a:rPr lang="pt-BR" sz="1900" b="1" u="sng" kern="1200">
              <a:latin typeface="Arial" panose="020B0604020202020204" pitchFamily="34" charset="0"/>
              <a:cs typeface="Arial" panose="020B0604020202020204" pitchFamily="34" charset="0"/>
            </a:rPr>
            <a:t>A</a:t>
          </a:r>
          <a:r>
            <a:rPr lang="pt-BR" sz="1900" b="1" kern="1200">
              <a:latin typeface="Arial" panose="020B0604020202020204" pitchFamily="34" charset="0"/>
              <a:cs typeface="Arial" panose="020B0604020202020204" pitchFamily="34" charset="0"/>
            </a:rPr>
            <a:t>head Transaction </a:t>
          </a:r>
          <a:r>
            <a:rPr lang="pt-BR" sz="1900" b="1" u="sng" kern="1200">
              <a:latin typeface="Arial" panose="020B0604020202020204" pitchFamily="34" charset="0"/>
              <a:cs typeface="Arial" panose="020B0604020202020204" pitchFamily="34" charset="0"/>
            </a:rPr>
            <a:t>L</a:t>
          </a:r>
          <a:r>
            <a:rPr lang="pt-BR" sz="1900" b="1" kern="1200">
              <a:latin typeface="Arial" panose="020B0604020202020204" pitchFamily="34" charset="0"/>
              <a:cs typeface="Arial" panose="020B0604020202020204" pitchFamily="34" charset="0"/>
            </a:rPr>
            <a:t>ogging (WAL) Protocol </a:t>
          </a:r>
          <a:r>
            <a:rPr lang="pt-BR" sz="1900" kern="1200">
              <a:latin typeface="Arial" panose="020B0604020202020204" pitchFamily="34" charset="0"/>
              <a:cs typeface="Arial" panose="020B0604020202020204" pitchFamily="34" charset="0"/>
            </a:rPr>
            <a:t>– Conceito chave para garantir que o SQL siga as propriedades </a:t>
          </a:r>
          <a:r>
            <a:rPr lang="en-US" sz="1900" kern="1200">
              <a:latin typeface="Arial" panose="020B0604020202020204" pitchFamily="34" charset="0"/>
              <a:cs typeface="Arial" panose="020B0604020202020204" pitchFamily="34" charset="0"/>
            </a:rPr>
            <a:t>ACID (</a:t>
          </a:r>
          <a:r>
            <a:rPr lang="en-US" sz="1900" u="sng" kern="1200">
              <a:latin typeface="Arial" panose="020B0604020202020204" pitchFamily="34" charset="0"/>
              <a:cs typeface="Arial" panose="020B0604020202020204" pitchFamily="34" charset="0"/>
            </a:rPr>
            <a:t>A</a:t>
          </a:r>
          <a:r>
            <a:rPr lang="en-US" sz="1900" kern="1200">
              <a:latin typeface="Arial" panose="020B0604020202020204" pitchFamily="34" charset="0"/>
              <a:cs typeface="Arial" panose="020B0604020202020204" pitchFamily="34" charset="0"/>
            </a:rPr>
            <a:t>tomicity, </a:t>
          </a:r>
          <a:r>
            <a:rPr lang="en-US" sz="1900" u="sng" kern="1200">
              <a:latin typeface="Arial" panose="020B0604020202020204" pitchFamily="34" charset="0"/>
              <a:cs typeface="Arial" panose="020B0604020202020204" pitchFamily="34" charset="0"/>
            </a:rPr>
            <a:t>C</a:t>
          </a:r>
          <a:r>
            <a:rPr lang="en-US" sz="1900" kern="1200">
              <a:latin typeface="Arial" panose="020B0604020202020204" pitchFamily="34" charset="0"/>
              <a:cs typeface="Arial" panose="020B0604020202020204" pitchFamily="34" charset="0"/>
            </a:rPr>
            <a:t>onsistency, </a:t>
          </a:r>
          <a:r>
            <a:rPr lang="en-US" sz="1900" u="sng" kern="1200">
              <a:latin typeface="Arial" panose="020B0604020202020204" pitchFamily="34" charset="0"/>
              <a:cs typeface="Arial" panose="020B0604020202020204" pitchFamily="34" charset="0"/>
            </a:rPr>
            <a:t>I</a:t>
          </a:r>
          <a:r>
            <a:rPr lang="en-US" sz="1900" kern="1200">
              <a:latin typeface="Arial" panose="020B0604020202020204" pitchFamily="34" charset="0"/>
              <a:cs typeface="Arial" panose="020B0604020202020204" pitchFamily="34" charset="0"/>
            </a:rPr>
            <a:t>solation e </a:t>
          </a:r>
          <a:r>
            <a:rPr lang="en-US" sz="1900" u="sng" kern="1200">
              <a:latin typeface="Arial" panose="020B0604020202020204" pitchFamily="34" charset="0"/>
              <a:cs typeface="Arial" panose="020B0604020202020204" pitchFamily="34" charset="0"/>
            </a:rPr>
            <a:t>D</a:t>
          </a:r>
          <a:r>
            <a:rPr lang="en-US" sz="1900" kern="1200">
              <a:latin typeface="Arial" panose="020B0604020202020204" pitchFamily="34" charset="0"/>
              <a:cs typeface="Arial" panose="020B0604020202020204" pitchFamily="34" charset="0"/>
            </a:rPr>
            <a:t>urability). </a:t>
          </a:r>
          <a:endParaRPr lang="pt-BR" sz="1900" kern="1200">
            <a:latin typeface="Arial" panose="020B0604020202020204" pitchFamily="34" charset="0"/>
            <a:cs typeface="Arial" panose="020B0604020202020204" pitchFamily="34" charset="0"/>
          </a:endParaRPr>
        </a:p>
      </dsp:txBody>
      <dsp:txXfrm>
        <a:off x="35811" y="270814"/>
        <a:ext cx="9504457" cy="661968"/>
      </dsp:txXfrm>
    </dsp:sp>
    <dsp:sp modelId="{820E61B0-EB73-481B-8CD7-59CDF5BFA95B}">
      <dsp:nvSpPr>
        <dsp:cNvPr id="0" name=""/>
        <dsp:cNvSpPr/>
      </dsp:nvSpPr>
      <dsp:spPr>
        <a:xfrm>
          <a:off x="0" y="968593"/>
          <a:ext cx="9576079" cy="6882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041" tIns="20320" rIns="113792" bIns="20320" numCol="1" spcCol="1270" anchor="t" anchorCtr="0">
          <a:noAutofit/>
        </a:bodyPr>
        <a:lstStyle/>
        <a:p>
          <a:pPr marL="171450" lvl="1" indent="-171450" algn="l" defTabSz="711200">
            <a:lnSpc>
              <a:spcPct val="90000"/>
            </a:lnSpc>
            <a:spcBef>
              <a:spcPct val="0"/>
            </a:spcBef>
            <a:spcAft>
              <a:spcPct val="20000"/>
            </a:spcAft>
            <a:buChar char="•"/>
          </a:pPr>
          <a:r>
            <a:rPr lang="en-US" sz="1600" kern="1200" dirty="0">
              <a:latin typeface="Arial" panose="020B0604020202020204" pitchFamily="34" charset="0"/>
              <a:cs typeface="Arial" panose="020B0604020202020204" pitchFamily="34" charset="0"/>
            </a:rPr>
            <a:t>Por </a:t>
          </a:r>
          <a:r>
            <a:rPr lang="en-US" sz="1600" kern="1200" dirty="0" err="1">
              <a:latin typeface="Arial" panose="020B0604020202020204" pitchFamily="34" charset="0"/>
              <a:cs typeface="Arial" panose="020B0604020202020204" pitchFamily="34" charset="0"/>
            </a:rPr>
            <a:t>exemplo</a:t>
          </a:r>
          <a:r>
            <a:rPr lang="en-US" sz="1600" kern="1200" dirty="0">
              <a:latin typeface="Arial" panose="020B0604020202020204" pitchFamily="34" charset="0"/>
              <a:cs typeface="Arial" panose="020B0604020202020204" pitchFamily="34" charset="0"/>
            </a:rPr>
            <a:t>, o </a:t>
          </a:r>
          <a:r>
            <a:rPr lang="pt-BR" sz="1600" kern="1200" dirty="0">
              <a:latin typeface="Arial" panose="020B0604020202020204" pitchFamily="34" charset="0"/>
              <a:cs typeface="Arial" panose="020B0604020202020204" pitchFamily="34" charset="0"/>
            </a:rPr>
            <a:t>algoritmo</a:t>
          </a:r>
          <a:r>
            <a:rPr lang="en-US" sz="1600" kern="1200" dirty="0">
              <a:latin typeface="Arial" panose="020B0604020202020204" pitchFamily="34" charset="0"/>
              <a:cs typeface="Arial" panose="020B0604020202020204" pitchFamily="34" charset="0"/>
            </a:rPr>
            <a:t> de WAL </a:t>
          </a:r>
          <a:r>
            <a:rPr lang="en-US" sz="1600" kern="1200" dirty="0" err="1">
              <a:latin typeface="Arial" panose="020B0604020202020204" pitchFamily="34" charset="0"/>
              <a:cs typeface="Arial" panose="020B0604020202020204" pitchFamily="34" charset="0"/>
            </a:rPr>
            <a:t>requer</a:t>
          </a:r>
          <a:r>
            <a:rPr lang="en-US" sz="1600" kern="1200" dirty="0">
              <a:latin typeface="Arial" panose="020B0604020202020204" pitchFamily="34" charset="0"/>
              <a:cs typeface="Arial" panose="020B0604020202020204" pitchFamily="34" charset="0"/>
            </a:rPr>
            <a:t> que </a:t>
          </a:r>
          <a:r>
            <a:rPr lang="en-US" sz="1600" kern="1200" dirty="0" err="1">
              <a:latin typeface="Arial" panose="020B0604020202020204" pitchFamily="34" charset="0"/>
              <a:cs typeface="Arial" panose="020B0604020202020204" pitchFamily="34" charset="0"/>
            </a:rPr>
            <a:t>os</a:t>
          </a:r>
          <a:r>
            <a:rPr lang="en-US" sz="1600" kern="1200" dirty="0">
              <a:latin typeface="Arial" panose="020B0604020202020204" pitchFamily="34" charset="0"/>
              <a:cs typeface="Arial" panose="020B0604020202020204" pitchFamily="34" charset="0"/>
            </a:rPr>
            <a:t> dados </a:t>
          </a:r>
          <a:r>
            <a:rPr lang="en-US" sz="1600" kern="1200" dirty="0" err="1">
              <a:latin typeface="Arial" panose="020B0604020202020204" pitchFamily="34" charset="0"/>
              <a:cs typeface="Arial" panose="020B0604020202020204" pitchFamily="34" charset="0"/>
            </a:rPr>
            <a:t>modificados</a:t>
          </a:r>
          <a:r>
            <a:rPr lang="en-US" sz="1600" kern="1200" dirty="0">
              <a:latin typeface="Arial" panose="020B0604020202020204" pitchFamily="34" charset="0"/>
              <a:cs typeface="Arial" panose="020B0604020202020204" pitchFamily="34" charset="0"/>
            </a:rPr>
            <a:t> em </a:t>
          </a:r>
          <a:r>
            <a:rPr lang="en-US" sz="1600" kern="1200" dirty="0" err="1">
              <a:latin typeface="Arial" panose="020B0604020202020204" pitchFamily="34" charset="0"/>
              <a:cs typeface="Arial" panose="020B0604020202020204" pitchFamily="34" charset="0"/>
            </a:rPr>
            <a:t>uma</a:t>
          </a:r>
          <a:r>
            <a:rPr lang="en-US" sz="1600" kern="1200" dirty="0">
              <a:latin typeface="Arial" panose="020B0604020202020204" pitchFamily="34" charset="0"/>
              <a:cs typeface="Arial" panose="020B0604020202020204" pitchFamily="34" charset="0"/>
            </a:rPr>
            <a:t> </a:t>
          </a:r>
          <a:r>
            <a:rPr lang="en-US" sz="1600" kern="1200" dirty="0" err="1">
              <a:latin typeface="Arial" panose="020B0604020202020204" pitchFamily="34" charset="0"/>
              <a:cs typeface="Arial" panose="020B0604020202020204" pitchFamily="34" charset="0"/>
            </a:rPr>
            <a:t>página</a:t>
          </a:r>
          <a:r>
            <a:rPr lang="en-US" sz="1600" kern="1200" dirty="0">
              <a:latin typeface="Arial" panose="020B0604020202020204" pitchFamily="34" charset="0"/>
              <a:cs typeface="Arial" panose="020B0604020202020204" pitchFamily="34" charset="0"/>
            </a:rPr>
            <a:t> </a:t>
          </a:r>
          <a:r>
            <a:rPr lang="en-US" sz="1600" kern="1200" dirty="0" err="1">
              <a:latin typeface="Arial" panose="020B0604020202020204" pitchFamily="34" charset="0"/>
              <a:cs typeface="Arial" panose="020B0604020202020204" pitchFamily="34" charset="0"/>
            </a:rPr>
            <a:t>sejam</a:t>
          </a:r>
          <a:r>
            <a:rPr lang="en-US" sz="1600" kern="1200" dirty="0">
              <a:latin typeface="Arial" panose="020B0604020202020204" pitchFamily="34" charset="0"/>
              <a:cs typeface="Arial" panose="020B0604020202020204" pitchFamily="34" charset="0"/>
            </a:rPr>
            <a:t> </a:t>
          </a:r>
          <a:r>
            <a:rPr lang="en-US" sz="1600" kern="1200" dirty="0" err="1">
              <a:latin typeface="Arial" panose="020B0604020202020204" pitchFamily="34" charset="0"/>
              <a:cs typeface="Arial" panose="020B0604020202020204" pitchFamily="34" charset="0"/>
            </a:rPr>
            <a:t>escritos</a:t>
          </a:r>
          <a:r>
            <a:rPr lang="en-US" sz="1600" kern="1200" dirty="0">
              <a:latin typeface="Arial" panose="020B0604020202020204" pitchFamily="34" charset="0"/>
              <a:cs typeface="Arial" panose="020B0604020202020204" pitchFamily="34" charset="0"/>
            </a:rPr>
            <a:t> no disco, </a:t>
          </a:r>
          <a:r>
            <a:rPr lang="en-US" sz="1600" kern="1200" dirty="0" err="1">
              <a:latin typeface="Arial" panose="020B0604020202020204" pitchFamily="34" charset="0"/>
              <a:cs typeface="Arial" panose="020B0604020202020204" pitchFamily="34" charset="0"/>
            </a:rPr>
            <a:t>somente</a:t>
          </a:r>
          <a:r>
            <a:rPr lang="en-US" sz="1600" kern="1200" dirty="0">
              <a:latin typeface="Arial" panose="020B0604020202020204" pitchFamily="34" charset="0"/>
              <a:cs typeface="Arial" panose="020B0604020202020204" pitchFamily="34" charset="0"/>
            </a:rPr>
            <a:t> </a:t>
          </a:r>
          <a:r>
            <a:rPr lang="en-US" sz="1600" kern="1200" dirty="0" err="1">
              <a:latin typeface="Arial" panose="020B0604020202020204" pitchFamily="34" charset="0"/>
              <a:cs typeface="Arial" panose="020B0604020202020204" pitchFamily="34" charset="0"/>
            </a:rPr>
            <a:t>depois</a:t>
          </a:r>
          <a:r>
            <a:rPr lang="en-US" sz="1600" kern="1200" dirty="0">
              <a:latin typeface="Arial" panose="020B0604020202020204" pitchFamily="34" charset="0"/>
              <a:cs typeface="Arial" panose="020B0604020202020204" pitchFamily="34" charset="0"/>
            </a:rPr>
            <a:t> que </a:t>
          </a:r>
          <a:r>
            <a:rPr lang="en-US" sz="1600" kern="1200" dirty="0" err="1">
              <a:latin typeface="Arial" panose="020B0604020202020204" pitchFamily="34" charset="0"/>
              <a:cs typeface="Arial" panose="020B0604020202020204" pitchFamily="34" charset="0"/>
            </a:rPr>
            <a:t>os</a:t>
          </a:r>
          <a:r>
            <a:rPr lang="en-US" sz="1600" kern="1200" dirty="0">
              <a:latin typeface="Arial" panose="020B0604020202020204" pitchFamily="34" charset="0"/>
              <a:cs typeface="Arial" panose="020B0604020202020204" pitchFamily="34" charset="0"/>
            </a:rPr>
            <a:t> logs </a:t>
          </a:r>
          <a:r>
            <a:rPr lang="en-US" sz="1600" kern="1200" dirty="0" err="1">
              <a:latin typeface="Arial" panose="020B0604020202020204" pitchFamily="34" charset="0"/>
              <a:cs typeface="Arial" panose="020B0604020202020204" pitchFamily="34" charset="0"/>
            </a:rPr>
            <a:t>associados</a:t>
          </a:r>
          <a:r>
            <a:rPr lang="en-US" sz="1600" kern="1200" dirty="0">
              <a:latin typeface="Arial" panose="020B0604020202020204" pitchFamily="34" charset="0"/>
              <a:cs typeface="Arial" panose="020B0604020202020204" pitchFamily="34" charset="0"/>
            </a:rPr>
            <a:t> a </a:t>
          </a:r>
          <a:r>
            <a:rPr lang="en-US" sz="1600" kern="1200" dirty="0" err="1">
              <a:latin typeface="Arial" panose="020B0604020202020204" pitchFamily="34" charset="0"/>
              <a:cs typeface="Arial" panose="020B0604020202020204" pitchFamily="34" charset="0"/>
            </a:rPr>
            <a:t>essa</a:t>
          </a:r>
          <a:r>
            <a:rPr lang="en-US" sz="1600" kern="1200" dirty="0">
              <a:latin typeface="Arial" panose="020B0604020202020204" pitchFamily="34" charset="0"/>
              <a:cs typeface="Arial" panose="020B0604020202020204" pitchFamily="34" charset="0"/>
            </a:rPr>
            <a:t> </a:t>
          </a:r>
          <a:r>
            <a:rPr lang="en-US" sz="1600" kern="1200" dirty="0" err="1">
              <a:latin typeface="Arial" panose="020B0604020202020204" pitchFamily="34" charset="0"/>
              <a:cs typeface="Arial" panose="020B0604020202020204" pitchFamily="34" charset="0"/>
            </a:rPr>
            <a:t>modificação</a:t>
          </a:r>
          <a:r>
            <a:rPr lang="en-US" sz="1600" kern="1200" dirty="0">
              <a:latin typeface="Arial" panose="020B0604020202020204" pitchFamily="34" charset="0"/>
              <a:cs typeface="Arial" panose="020B0604020202020204" pitchFamily="34" charset="0"/>
            </a:rPr>
            <a:t> </a:t>
          </a:r>
          <a:r>
            <a:rPr lang="en-US" sz="1600" kern="1200" dirty="0" err="1">
              <a:latin typeface="Arial" panose="020B0604020202020204" pitchFamily="34" charset="0"/>
              <a:cs typeface="Arial" panose="020B0604020202020204" pitchFamily="34" charset="0"/>
            </a:rPr>
            <a:t>sejam</a:t>
          </a:r>
          <a:r>
            <a:rPr lang="en-US" sz="1600" kern="1200" dirty="0">
              <a:latin typeface="Arial" panose="020B0604020202020204" pitchFamily="34" charset="0"/>
              <a:cs typeface="Arial" panose="020B0604020202020204" pitchFamily="34" charset="0"/>
            </a:rPr>
            <a:t> </a:t>
          </a:r>
          <a:r>
            <a:rPr lang="en-US" sz="1600" kern="1200" dirty="0" err="1">
              <a:latin typeface="Arial" panose="020B0604020202020204" pitchFamily="34" charset="0"/>
              <a:cs typeface="Arial" panose="020B0604020202020204" pitchFamily="34" charset="0"/>
            </a:rPr>
            <a:t>persistidos</a:t>
          </a:r>
          <a:r>
            <a:rPr lang="en-US" sz="1600" kern="1200" dirty="0">
              <a:latin typeface="Arial" panose="020B0604020202020204" pitchFamily="34" charset="0"/>
              <a:cs typeface="Arial" panose="020B0604020202020204" pitchFamily="34" charset="0"/>
            </a:rPr>
            <a:t> em </a:t>
          </a:r>
          <a:r>
            <a:rPr lang="en-US" sz="1600" kern="1200" dirty="0" err="1">
              <a:latin typeface="Arial" panose="020B0604020202020204" pitchFamily="34" charset="0"/>
              <a:cs typeface="Arial" panose="020B0604020202020204" pitchFamily="34" charset="0"/>
            </a:rPr>
            <a:t>uma</a:t>
          </a:r>
          <a:r>
            <a:rPr lang="en-US" sz="1600" kern="1200" dirty="0">
              <a:latin typeface="Arial" panose="020B0604020202020204" pitchFamily="34" charset="0"/>
              <a:cs typeface="Arial" panose="020B0604020202020204" pitchFamily="34" charset="0"/>
            </a:rPr>
            <a:t> “stable media”. </a:t>
          </a:r>
          <a:endParaRPr lang="pt-BR" sz="1600" kern="1200" dirty="0">
            <a:latin typeface="Arial" panose="020B0604020202020204" pitchFamily="34" charset="0"/>
            <a:cs typeface="Arial" panose="020B0604020202020204" pitchFamily="34" charset="0"/>
          </a:endParaRPr>
        </a:p>
      </dsp:txBody>
      <dsp:txXfrm>
        <a:off x="0" y="968593"/>
        <a:ext cx="9576079" cy="688274"/>
      </dsp:txXfrm>
    </dsp:sp>
    <dsp:sp modelId="{A35CFF9C-A10A-49F3-9AD2-7F0DEB983F44}">
      <dsp:nvSpPr>
        <dsp:cNvPr id="0" name=""/>
        <dsp:cNvSpPr/>
      </dsp:nvSpPr>
      <dsp:spPr>
        <a:xfrm>
          <a:off x="0" y="1656868"/>
          <a:ext cx="9576079" cy="502589"/>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pt-BR" sz="1900" b="1" kern="1200">
              <a:latin typeface="Arial" panose="020B0604020202020204" pitchFamily="34" charset="0"/>
              <a:cs typeface="Arial" panose="020B0604020202020204" pitchFamily="34" charset="0"/>
            </a:rPr>
            <a:t>FCB (</a:t>
          </a:r>
          <a:r>
            <a:rPr lang="pt-BR" sz="1900" b="1" u="sng" kern="1200">
              <a:latin typeface="Arial" panose="020B0604020202020204" pitchFamily="34" charset="0"/>
              <a:cs typeface="Arial" panose="020B0604020202020204" pitchFamily="34" charset="0"/>
            </a:rPr>
            <a:t>F</a:t>
          </a:r>
          <a:r>
            <a:rPr lang="pt-BR" sz="1900" b="1" kern="1200">
              <a:latin typeface="Arial" panose="020B0604020202020204" pitchFamily="34" charset="0"/>
              <a:cs typeface="Arial" panose="020B0604020202020204" pitchFamily="34" charset="0"/>
            </a:rPr>
            <a:t>ile </a:t>
          </a:r>
          <a:r>
            <a:rPr lang="pt-BR" sz="1900" b="1" u="sng" kern="1200">
              <a:latin typeface="Arial" panose="020B0604020202020204" pitchFamily="34" charset="0"/>
              <a:cs typeface="Arial" panose="020B0604020202020204" pitchFamily="34" charset="0"/>
            </a:rPr>
            <a:t>C</a:t>
          </a:r>
          <a:r>
            <a:rPr lang="pt-BR" sz="1900" b="1" kern="1200">
              <a:latin typeface="Arial" panose="020B0604020202020204" pitchFamily="34" charset="0"/>
              <a:cs typeface="Arial" panose="020B0604020202020204" pitchFamily="34" charset="0"/>
            </a:rPr>
            <a:t>ontrol </a:t>
          </a:r>
          <a:r>
            <a:rPr lang="pt-BR" sz="1900" b="1" u="sng" kern="1200">
              <a:latin typeface="Arial" panose="020B0604020202020204" pitchFamily="34" charset="0"/>
              <a:cs typeface="Arial" panose="020B0604020202020204" pitchFamily="34" charset="0"/>
            </a:rPr>
            <a:t>B</a:t>
          </a:r>
          <a:r>
            <a:rPr lang="pt-BR" sz="1900" b="1" kern="1200">
              <a:latin typeface="Arial" panose="020B0604020202020204" pitchFamily="34" charset="0"/>
              <a:cs typeface="Arial" panose="020B0604020202020204" pitchFamily="34" charset="0"/>
            </a:rPr>
            <a:t>lock)</a:t>
          </a:r>
          <a:endParaRPr lang="pt-BR" sz="1900" kern="1200">
            <a:latin typeface="Arial" panose="020B0604020202020204" pitchFamily="34" charset="0"/>
            <a:cs typeface="Arial" panose="020B0604020202020204" pitchFamily="34" charset="0"/>
          </a:endParaRPr>
        </a:p>
      </dsp:txBody>
      <dsp:txXfrm>
        <a:off x="24534" y="1681402"/>
        <a:ext cx="9527011" cy="453521"/>
      </dsp:txXfrm>
    </dsp:sp>
    <dsp:sp modelId="{E3CA59E6-53B3-4BFD-8F58-3585F02CD32C}">
      <dsp:nvSpPr>
        <dsp:cNvPr id="0" name=""/>
        <dsp:cNvSpPr/>
      </dsp:nvSpPr>
      <dsp:spPr>
        <a:xfrm>
          <a:off x="0" y="2159458"/>
          <a:ext cx="9576079" cy="14552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041" tIns="20320" rIns="113792" bIns="20320" numCol="1" spcCol="1270" anchor="t" anchorCtr="0">
          <a:noAutofit/>
        </a:bodyPr>
        <a:lstStyle/>
        <a:p>
          <a:pPr marL="171450" lvl="1" indent="-171450" algn="l" defTabSz="711200">
            <a:lnSpc>
              <a:spcPct val="90000"/>
            </a:lnSpc>
            <a:spcBef>
              <a:spcPct val="0"/>
            </a:spcBef>
            <a:spcAft>
              <a:spcPct val="20000"/>
            </a:spcAft>
            <a:buChar char="•"/>
          </a:pPr>
          <a:r>
            <a:rPr lang="pt-BR" sz="1600" kern="1200">
              <a:latin typeface="Arial" panose="020B0604020202020204" pitchFamily="34" charset="0"/>
              <a:cs typeface="Arial" panose="020B0604020202020204" pitchFamily="34" charset="0"/>
            </a:rPr>
            <a:t>Estrutura interna que armazena informações dos arquivos, por ex. o FileID e o file handle, lembra que o CreateFile retorna um handle? A info dele fica no FCB.</a:t>
          </a:r>
        </a:p>
        <a:p>
          <a:pPr marL="171450" lvl="1" indent="-171450" algn="l" defTabSz="711200">
            <a:lnSpc>
              <a:spcPct val="90000"/>
            </a:lnSpc>
            <a:spcBef>
              <a:spcPct val="0"/>
            </a:spcBef>
            <a:spcAft>
              <a:spcPct val="20000"/>
            </a:spcAft>
            <a:buChar char="•"/>
          </a:pPr>
          <a:r>
            <a:rPr lang="pt-BR" sz="1600" kern="1200" dirty="0">
              <a:latin typeface="Arial" panose="020B0604020202020204" pitchFamily="34" charset="0"/>
              <a:cs typeface="Arial" panose="020B0604020202020204" pitchFamily="34" charset="0"/>
            </a:rPr>
            <a:t>SQL consulta o FCB de um determinado fileid pra saber qual o handle utilizar nas operações de disk I/O.</a:t>
          </a:r>
        </a:p>
        <a:p>
          <a:pPr marL="171450" lvl="1" indent="-171450" algn="l" defTabSz="711200">
            <a:lnSpc>
              <a:spcPct val="90000"/>
            </a:lnSpc>
            <a:spcBef>
              <a:spcPct val="0"/>
            </a:spcBef>
            <a:spcAft>
              <a:spcPct val="20000"/>
            </a:spcAft>
            <a:buChar char="•"/>
          </a:pPr>
          <a:r>
            <a:rPr lang="it-IT" sz="1600" kern="1200">
              <a:latin typeface="Arial" panose="020B0604020202020204" pitchFamily="34" charset="0"/>
              <a:cs typeface="Arial" panose="020B0604020202020204" pitchFamily="34" charset="0"/>
            </a:rPr>
            <a:t>sys.dm_io_virtual_file_stats retorna um "dump" desse FCB</a:t>
          </a:r>
          <a:endParaRPr lang="pt-BR" sz="1600" kern="1200">
            <a:latin typeface="Arial" panose="020B0604020202020204" pitchFamily="34" charset="0"/>
            <a:cs typeface="Arial" panose="020B0604020202020204" pitchFamily="34" charset="0"/>
          </a:endParaRPr>
        </a:p>
        <a:p>
          <a:pPr marL="342900" lvl="2" indent="-171450" algn="l" defTabSz="711200">
            <a:lnSpc>
              <a:spcPct val="90000"/>
            </a:lnSpc>
            <a:spcBef>
              <a:spcPct val="0"/>
            </a:spcBef>
            <a:spcAft>
              <a:spcPct val="20000"/>
            </a:spcAft>
            <a:buChar char="•"/>
          </a:pPr>
          <a:r>
            <a:rPr lang="pt-BR" sz="1600" kern="1200" dirty="0">
              <a:latin typeface="Arial" panose="020B0604020202020204" pitchFamily="34" charset="0"/>
              <a:cs typeface="Arial" panose="020B0604020202020204" pitchFamily="34" charset="0"/>
            </a:rPr>
            <a:t>Coluna file_handle tem um hexa com handle do arquivo</a:t>
          </a:r>
        </a:p>
      </dsp:txBody>
      <dsp:txXfrm>
        <a:off x="0" y="2159458"/>
        <a:ext cx="9576079" cy="1455210"/>
      </dsp:txXfrm>
    </dsp:sp>
    <dsp:sp modelId="{83ED4FE6-2EF8-4726-AC4A-EB8CF0F042A9}">
      <dsp:nvSpPr>
        <dsp:cNvPr id="0" name=""/>
        <dsp:cNvSpPr/>
      </dsp:nvSpPr>
      <dsp:spPr>
        <a:xfrm>
          <a:off x="0" y="3614668"/>
          <a:ext cx="9576079" cy="448531"/>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pt-BR" sz="1900" b="1" kern="1200">
              <a:latin typeface="Arial" panose="020B0604020202020204" pitchFamily="34" charset="0"/>
              <a:cs typeface="Arial" panose="020B0604020202020204" pitchFamily="34" charset="0"/>
            </a:rPr>
            <a:t>Sparse file</a:t>
          </a:r>
          <a:endParaRPr lang="pt-BR" sz="1900" kern="1200">
            <a:latin typeface="Arial" panose="020B0604020202020204" pitchFamily="34" charset="0"/>
            <a:cs typeface="Arial" panose="020B0604020202020204" pitchFamily="34" charset="0"/>
          </a:endParaRPr>
        </a:p>
      </dsp:txBody>
      <dsp:txXfrm>
        <a:off x="21895" y="3636563"/>
        <a:ext cx="9532289" cy="404741"/>
      </dsp:txXfrm>
    </dsp:sp>
    <dsp:sp modelId="{93D8D499-9902-4FD3-BC10-A9C963A457DF}">
      <dsp:nvSpPr>
        <dsp:cNvPr id="0" name=""/>
        <dsp:cNvSpPr/>
      </dsp:nvSpPr>
      <dsp:spPr>
        <a:xfrm>
          <a:off x="0" y="4063200"/>
          <a:ext cx="9576079" cy="11405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041" tIns="20320" rIns="113792" bIns="20320" numCol="1" spcCol="1270" anchor="t" anchorCtr="0">
          <a:noAutofit/>
        </a:bodyPr>
        <a:lstStyle/>
        <a:p>
          <a:pPr marL="171450" lvl="1" indent="-171450" algn="l" defTabSz="711200">
            <a:lnSpc>
              <a:spcPct val="90000"/>
            </a:lnSpc>
            <a:spcBef>
              <a:spcPct val="0"/>
            </a:spcBef>
            <a:spcAft>
              <a:spcPct val="20000"/>
            </a:spcAft>
            <a:buChar char="•"/>
          </a:pPr>
          <a:r>
            <a:rPr lang="pt-BR" sz="1600" kern="1200" dirty="0">
              <a:latin typeface="Arial" panose="020B0604020202020204" pitchFamily="34" charset="0"/>
              <a:cs typeface="Arial" panose="020B0604020202020204" pitchFamily="34" charset="0"/>
            </a:rPr>
            <a:t>A ideia é poupar espaço em disco. Um arquivo NTFS marcado como “sparse”, aloca apenas “disk clusters” pra dados explicitamente escritos pela aplicação. A área no arquivo que não foi escrita é representada por um “non-allocated” space”. Leituras de áreas “non-allocated” são retornadas com zeros.</a:t>
          </a:r>
        </a:p>
        <a:p>
          <a:pPr marL="171450" lvl="1" indent="-171450" algn="l" defTabSz="711200">
            <a:lnSpc>
              <a:spcPct val="90000"/>
            </a:lnSpc>
            <a:spcBef>
              <a:spcPct val="0"/>
            </a:spcBef>
            <a:spcAft>
              <a:spcPct val="20000"/>
            </a:spcAft>
            <a:buChar char="•"/>
          </a:pPr>
          <a:r>
            <a:rPr lang="pt-BR" sz="1600" kern="1200" dirty="0">
              <a:latin typeface="Arial" panose="020B0604020202020204" pitchFamily="34" charset="0"/>
              <a:cs typeface="Arial" panose="020B0604020202020204" pitchFamily="34" charset="0"/>
            </a:rPr>
            <a:t>SQL Server usa em database snapshot</a:t>
          </a:r>
        </a:p>
      </dsp:txBody>
      <dsp:txXfrm>
        <a:off x="0" y="4063200"/>
        <a:ext cx="9576079" cy="1140570"/>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DDD5D9-B30A-4060-9E81-CA497013B825}">
      <dsp:nvSpPr>
        <dsp:cNvPr id="0" name=""/>
        <dsp:cNvSpPr/>
      </dsp:nvSpPr>
      <dsp:spPr>
        <a:xfrm>
          <a:off x="0" y="77234"/>
          <a:ext cx="9576079" cy="42120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pt-BR" sz="1800" b="1" kern="1200">
              <a:latin typeface="Arial" panose="020B0604020202020204" pitchFamily="34" charset="0"/>
              <a:cs typeface="Arial" panose="020B0604020202020204" pitchFamily="34" charset="0"/>
            </a:rPr>
            <a:t>Write Ordering </a:t>
          </a:r>
          <a:r>
            <a:rPr lang="pt-BR" sz="1800" kern="1200">
              <a:latin typeface="Arial" panose="020B0604020202020204" pitchFamily="34" charset="0"/>
              <a:cs typeface="Arial" panose="020B0604020202020204" pitchFamily="34" charset="0"/>
            </a:rPr>
            <a:t>(a.k.a. </a:t>
          </a:r>
          <a:r>
            <a:rPr lang="pt-BR" sz="1800" b="1" kern="1200">
              <a:latin typeface="Arial" panose="020B0604020202020204" pitchFamily="34" charset="0"/>
              <a:cs typeface="Arial" panose="020B0604020202020204" pitchFamily="34" charset="0"/>
            </a:rPr>
            <a:t>write dependency</a:t>
          </a:r>
          <a:r>
            <a:rPr lang="pt-BR" sz="1800" kern="1200">
              <a:latin typeface="Arial" panose="020B0604020202020204" pitchFamily="34" charset="0"/>
              <a:cs typeface="Arial" panose="020B0604020202020204" pitchFamily="34" charset="0"/>
            </a:rPr>
            <a:t>)</a:t>
          </a:r>
        </a:p>
      </dsp:txBody>
      <dsp:txXfrm>
        <a:off x="20561" y="97795"/>
        <a:ext cx="9534957" cy="380078"/>
      </dsp:txXfrm>
    </dsp:sp>
    <dsp:sp modelId="{B5C677C2-0538-420F-9743-8A6CEE43C1D9}">
      <dsp:nvSpPr>
        <dsp:cNvPr id="0" name=""/>
        <dsp:cNvSpPr/>
      </dsp:nvSpPr>
      <dsp:spPr>
        <a:xfrm>
          <a:off x="0" y="498434"/>
          <a:ext cx="9576079" cy="8383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041"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pt-BR" sz="1400" kern="1200">
              <a:latin typeface="Arial" panose="020B0604020202020204" pitchFamily="34" charset="0"/>
              <a:cs typeface="Arial" panose="020B0604020202020204" pitchFamily="34" charset="0"/>
            </a:rPr>
            <a:t>Capacidade de um “I/O SubSystem” de garantir que a ordem das escritas serão preservadas. Mesmo uma “stable media” utilizando cache, tem que garantir a ordem das operações.</a:t>
          </a:r>
        </a:p>
        <a:p>
          <a:pPr marL="114300" lvl="1" indent="-114300" algn="l" defTabSz="622300">
            <a:lnSpc>
              <a:spcPct val="90000"/>
            </a:lnSpc>
            <a:spcBef>
              <a:spcPct val="0"/>
            </a:spcBef>
            <a:spcAft>
              <a:spcPct val="20000"/>
            </a:spcAft>
            <a:buChar char="•"/>
          </a:pPr>
          <a:r>
            <a:rPr lang="pt-BR" sz="1400" kern="1200" dirty="0">
              <a:latin typeface="Arial" panose="020B0604020202020204" pitchFamily="34" charset="0"/>
              <a:cs typeface="Arial" panose="020B0604020202020204" pitchFamily="34" charset="0"/>
            </a:rPr>
            <a:t>O Log do SQL precisa ser escrito na ordem em que as operações ocorreram pra preservar a integridade dos dados de acordo com o protocolo WAL(write-</a:t>
          </a:r>
          <a:r>
            <a:rPr lang="pt-BR" sz="1400" kern="1200" dirty="0" err="1">
              <a:latin typeface="Arial" panose="020B0604020202020204" pitchFamily="34" charset="0"/>
              <a:cs typeface="Arial" panose="020B0604020202020204" pitchFamily="34" charset="0"/>
            </a:rPr>
            <a:t>ahead</a:t>
          </a:r>
          <a:r>
            <a:rPr lang="pt-BR" sz="1400" kern="1200" dirty="0">
              <a:latin typeface="Arial" panose="020B0604020202020204" pitchFamily="34" charset="0"/>
              <a:cs typeface="Arial" panose="020B0604020202020204" pitchFamily="34" charset="0"/>
            </a:rPr>
            <a:t> log) que vimos no slide anterior.</a:t>
          </a:r>
        </a:p>
      </dsp:txBody>
      <dsp:txXfrm>
        <a:off x="0" y="498434"/>
        <a:ext cx="9576079" cy="838350"/>
      </dsp:txXfrm>
    </dsp:sp>
    <dsp:sp modelId="{D8D130FF-B31B-4859-BA84-3D68E5985507}">
      <dsp:nvSpPr>
        <dsp:cNvPr id="0" name=""/>
        <dsp:cNvSpPr/>
      </dsp:nvSpPr>
      <dsp:spPr>
        <a:xfrm>
          <a:off x="0" y="1336784"/>
          <a:ext cx="9576079" cy="42120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pt-BR" sz="1800" b="1" kern="1200">
              <a:latin typeface="Arial" panose="020B0604020202020204" pitchFamily="34" charset="0"/>
              <a:cs typeface="Arial" panose="020B0604020202020204" pitchFamily="34" charset="0"/>
            </a:rPr>
            <a:t>Log Record</a:t>
          </a:r>
          <a:endParaRPr lang="pt-BR" sz="1800" kern="1200">
            <a:latin typeface="Arial" panose="020B0604020202020204" pitchFamily="34" charset="0"/>
            <a:cs typeface="Arial" panose="020B0604020202020204" pitchFamily="34" charset="0"/>
          </a:endParaRPr>
        </a:p>
      </dsp:txBody>
      <dsp:txXfrm>
        <a:off x="20561" y="1357345"/>
        <a:ext cx="9534957" cy="380078"/>
      </dsp:txXfrm>
    </dsp:sp>
    <dsp:sp modelId="{74327DE0-938A-4E28-8FBE-93236E043F54}">
      <dsp:nvSpPr>
        <dsp:cNvPr id="0" name=""/>
        <dsp:cNvSpPr/>
      </dsp:nvSpPr>
      <dsp:spPr>
        <a:xfrm>
          <a:off x="0" y="1757984"/>
          <a:ext cx="9576079" cy="298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041"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pt-BR" sz="1400" kern="1200">
              <a:latin typeface="Arial" panose="020B0604020202020204" pitchFamily="34" charset="0"/>
              <a:cs typeface="Arial" panose="020B0604020202020204" pitchFamily="34" charset="0"/>
            </a:rPr>
            <a:t>Registros com os dados referente a uma modificação efetuada no banco.</a:t>
          </a:r>
        </a:p>
      </dsp:txBody>
      <dsp:txXfrm>
        <a:off x="0" y="1757984"/>
        <a:ext cx="9576079" cy="298080"/>
      </dsp:txXfrm>
    </dsp:sp>
    <dsp:sp modelId="{8F967494-B635-43AA-8EFD-37F9455236DA}">
      <dsp:nvSpPr>
        <dsp:cNvPr id="0" name=""/>
        <dsp:cNvSpPr/>
      </dsp:nvSpPr>
      <dsp:spPr>
        <a:xfrm>
          <a:off x="0" y="2056064"/>
          <a:ext cx="9576079" cy="42120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pt-BR" sz="1800" b="1" kern="1200">
              <a:latin typeface="Arial" panose="020B0604020202020204" pitchFamily="34" charset="0"/>
              <a:cs typeface="Arial" panose="020B0604020202020204" pitchFamily="34" charset="0"/>
            </a:rPr>
            <a:t>Log Buffer </a:t>
          </a:r>
          <a:r>
            <a:rPr lang="pt-BR" sz="1800" kern="1200">
              <a:latin typeface="Arial" panose="020B0604020202020204" pitchFamily="34" charset="0"/>
              <a:cs typeface="Arial" panose="020B0604020202020204" pitchFamily="34" charset="0"/>
            </a:rPr>
            <a:t>(a.k.a. </a:t>
          </a:r>
          <a:r>
            <a:rPr lang="pt-BR" sz="1800" b="1" kern="1200">
              <a:latin typeface="Arial" panose="020B0604020202020204" pitchFamily="34" charset="0"/>
              <a:cs typeface="Arial" panose="020B0604020202020204" pitchFamily="34" charset="0"/>
            </a:rPr>
            <a:t>Log Cache </a:t>
          </a:r>
          <a:r>
            <a:rPr lang="pt-BR" sz="1800" kern="1200">
              <a:latin typeface="Arial" panose="020B0604020202020204" pitchFamily="34" charset="0"/>
              <a:cs typeface="Arial" panose="020B0604020202020204" pitchFamily="34" charset="0"/>
            </a:rPr>
            <a:t>ou </a:t>
          </a:r>
          <a:r>
            <a:rPr lang="pt-BR" sz="1800" b="1" kern="1200">
              <a:latin typeface="Arial" panose="020B0604020202020204" pitchFamily="34" charset="0"/>
              <a:cs typeface="Arial" panose="020B0604020202020204" pitchFamily="34" charset="0"/>
            </a:rPr>
            <a:t>Log Block </a:t>
          </a:r>
          <a:r>
            <a:rPr lang="pt-BR" sz="1800" kern="1200">
              <a:latin typeface="Arial" panose="020B0604020202020204" pitchFamily="34" charset="0"/>
              <a:cs typeface="Arial" panose="020B0604020202020204" pitchFamily="34" charset="0"/>
            </a:rPr>
            <a:t>ou </a:t>
          </a:r>
          <a:r>
            <a:rPr lang="pt-BR" sz="1800" b="1" kern="1200">
              <a:latin typeface="Arial" panose="020B0604020202020204" pitchFamily="34" charset="0"/>
              <a:cs typeface="Arial" panose="020B0604020202020204" pitchFamily="34" charset="0"/>
            </a:rPr>
            <a:t>Log Hardened Unit</a:t>
          </a:r>
          <a:r>
            <a:rPr lang="pt-BR" sz="1800" kern="1200">
              <a:latin typeface="Arial" panose="020B0604020202020204" pitchFamily="34" charset="0"/>
              <a:cs typeface="Arial" panose="020B0604020202020204" pitchFamily="34" charset="0"/>
            </a:rPr>
            <a:t>)</a:t>
          </a:r>
        </a:p>
      </dsp:txBody>
      <dsp:txXfrm>
        <a:off x="20561" y="2076625"/>
        <a:ext cx="9534957" cy="380078"/>
      </dsp:txXfrm>
    </dsp:sp>
    <dsp:sp modelId="{88B1CBF9-9F05-4A14-80F3-27E4D1F199DD}">
      <dsp:nvSpPr>
        <dsp:cNvPr id="0" name=""/>
        <dsp:cNvSpPr/>
      </dsp:nvSpPr>
      <dsp:spPr>
        <a:xfrm>
          <a:off x="0" y="2477264"/>
          <a:ext cx="9576079" cy="8756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041"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pt-BR" sz="1400" kern="1200">
              <a:latin typeface="Arial" panose="020B0604020202020204" pitchFamily="34" charset="0"/>
              <a:cs typeface="Arial" panose="020B0604020202020204" pitchFamily="34" charset="0"/>
            </a:rPr>
            <a:t>Área de memória que armazena os log records.</a:t>
          </a:r>
        </a:p>
        <a:p>
          <a:pPr marL="114300" lvl="1" indent="-114300" algn="l" defTabSz="622300">
            <a:lnSpc>
              <a:spcPct val="90000"/>
            </a:lnSpc>
            <a:spcBef>
              <a:spcPct val="0"/>
            </a:spcBef>
            <a:spcAft>
              <a:spcPct val="20000"/>
            </a:spcAft>
            <a:buChar char="•"/>
          </a:pPr>
          <a:r>
            <a:rPr lang="pt-BR" sz="1400" kern="1200" dirty="0">
              <a:latin typeface="Arial" panose="020B0604020202020204" pitchFamily="34" charset="0"/>
              <a:cs typeface="Arial" panose="020B0604020202020204" pitchFamily="34" charset="0"/>
            </a:rPr>
            <a:t>Pra minimizar o impacto de constante operações de escritas sequencias no disco, o SQL primeiro escreve os log records no log buffer e depois persiste o buffer no disco.</a:t>
          </a:r>
        </a:p>
        <a:p>
          <a:pPr marL="114300" lvl="1" indent="-114300" algn="l" defTabSz="622300">
            <a:lnSpc>
              <a:spcPct val="90000"/>
            </a:lnSpc>
            <a:spcBef>
              <a:spcPct val="0"/>
            </a:spcBef>
            <a:spcAft>
              <a:spcPct val="20000"/>
            </a:spcAft>
            <a:buChar char="•"/>
          </a:pPr>
          <a:r>
            <a:rPr lang="pt-BR" sz="1400" kern="1200">
              <a:latin typeface="Arial" panose="020B0604020202020204" pitchFamily="34" charset="0"/>
              <a:cs typeface="Arial" panose="020B0604020202020204" pitchFamily="34" charset="0"/>
            </a:rPr>
            <a:t>O tamanho do Log Buffer varia entre o tamanho mínimo de um sector (512 bytes) e 60KB.</a:t>
          </a:r>
        </a:p>
      </dsp:txBody>
      <dsp:txXfrm>
        <a:off x="0" y="2477264"/>
        <a:ext cx="9576079" cy="875610"/>
      </dsp:txXfrm>
    </dsp:sp>
    <dsp:sp modelId="{49C1CC23-57E1-436A-ABFB-54326CF5D614}">
      <dsp:nvSpPr>
        <dsp:cNvPr id="0" name=""/>
        <dsp:cNvSpPr/>
      </dsp:nvSpPr>
      <dsp:spPr>
        <a:xfrm>
          <a:off x="0" y="3352874"/>
          <a:ext cx="9576079" cy="42120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pt-BR" sz="1800" b="1" kern="1200">
              <a:latin typeface="Arial" panose="020B0604020202020204" pitchFamily="34" charset="0"/>
              <a:cs typeface="Arial" panose="020B0604020202020204" pitchFamily="34" charset="0"/>
            </a:rPr>
            <a:t>Log Parity</a:t>
          </a:r>
          <a:endParaRPr lang="pt-BR" sz="1800" kern="1200">
            <a:latin typeface="Arial" panose="020B0604020202020204" pitchFamily="34" charset="0"/>
            <a:cs typeface="Arial" panose="020B0604020202020204" pitchFamily="34" charset="0"/>
          </a:endParaRPr>
        </a:p>
      </dsp:txBody>
      <dsp:txXfrm>
        <a:off x="20561" y="3373435"/>
        <a:ext cx="9534957" cy="380078"/>
      </dsp:txXfrm>
    </dsp:sp>
    <dsp:sp modelId="{A63F2DF2-DF2E-46F0-AC7D-A528306A31FA}">
      <dsp:nvSpPr>
        <dsp:cNvPr id="0" name=""/>
        <dsp:cNvSpPr/>
      </dsp:nvSpPr>
      <dsp:spPr>
        <a:xfrm>
          <a:off x="0" y="3774074"/>
          <a:ext cx="9576079" cy="7824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041"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pt-BR" sz="1400" kern="1200">
              <a:latin typeface="Arial" panose="020B0604020202020204" pitchFamily="34" charset="0"/>
              <a:cs typeface="Arial" panose="020B0604020202020204" pitchFamily="34" charset="0"/>
            </a:rPr>
            <a:t>Quando uma escrita acontece no Log, um parity bit (pense nele como um flag) é escrito junto no sector pra garantir que a escrita inteira (de todos os sectors) ocorreu com sucesso. Internamente, todas as operações de I/Os são feitas com tamanho mínimo do sector size, então na necessidade de um recovery, o parity bit é utilizado pra identificar um I/O que ficou capenga...</a:t>
          </a:r>
        </a:p>
      </dsp:txBody>
      <dsp:txXfrm>
        <a:off x="0" y="3774074"/>
        <a:ext cx="9576079" cy="782460"/>
      </dsp:txXfrm>
    </dsp:sp>
    <dsp:sp modelId="{08008ADC-A352-4156-8A66-05BE51EC21CA}">
      <dsp:nvSpPr>
        <dsp:cNvPr id="0" name=""/>
        <dsp:cNvSpPr/>
      </dsp:nvSpPr>
      <dsp:spPr>
        <a:xfrm>
          <a:off x="0" y="4556534"/>
          <a:ext cx="9576079" cy="42120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pt-BR" sz="1800" b="1" kern="1200">
              <a:latin typeface="Arial" panose="020B0604020202020204" pitchFamily="34" charset="0"/>
              <a:cs typeface="Arial" panose="020B0604020202020204" pitchFamily="34" charset="0"/>
            </a:rPr>
            <a:t>LSN (</a:t>
          </a:r>
          <a:r>
            <a:rPr lang="pt-BR" sz="1800" b="1" u="sng" kern="1200">
              <a:latin typeface="Arial" panose="020B0604020202020204" pitchFamily="34" charset="0"/>
              <a:cs typeface="Arial" panose="020B0604020202020204" pitchFamily="34" charset="0"/>
            </a:rPr>
            <a:t>L</a:t>
          </a:r>
          <a:r>
            <a:rPr lang="pt-BR" sz="1800" b="1" kern="1200">
              <a:latin typeface="Arial" panose="020B0604020202020204" pitchFamily="34" charset="0"/>
              <a:cs typeface="Arial" panose="020B0604020202020204" pitchFamily="34" charset="0"/>
            </a:rPr>
            <a:t>og </a:t>
          </a:r>
          <a:r>
            <a:rPr lang="pt-BR" sz="1800" b="1" u="sng" kern="1200">
              <a:latin typeface="Arial" panose="020B0604020202020204" pitchFamily="34" charset="0"/>
              <a:cs typeface="Arial" panose="020B0604020202020204" pitchFamily="34" charset="0"/>
            </a:rPr>
            <a:t>S</a:t>
          </a:r>
          <a:r>
            <a:rPr lang="pt-BR" sz="1800" b="1" kern="1200">
              <a:latin typeface="Arial" panose="020B0604020202020204" pitchFamily="34" charset="0"/>
              <a:cs typeface="Arial" panose="020B0604020202020204" pitchFamily="34" charset="0"/>
            </a:rPr>
            <a:t>equence </a:t>
          </a:r>
          <a:r>
            <a:rPr lang="pt-BR" sz="1800" b="1" u="sng" kern="1200">
              <a:latin typeface="Arial" panose="020B0604020202020204" pitchFamily="34" charset="0"/>
              <a:cs typeface="Arial" panose="020B0604020202020204" pitchFamily="34" charset="0"/>
            </a:rPr>
            <a:t>N</a:t>
          </a:r>
          <a:r>
            <a:rPr lang="pt-BR" sz="1800" b="1" kern="1200">
              <a:latin typeface="Arial" panose="020B0604020202020204" pitchFamily="34" charset="0"/>
              <a:cs typeface="Arial" panose="020B0604020202020204" pitchFamily="34" charset="0"/>
            </a:rPr>
            <a:t>umber)</a:t>
          </a:r>
          <a:endParaRPr lang="pt-BR" sz="1800" kern="1200">
            <a:latin typeface="Arial" panose="020B0604020202020204" pitchFamily="34" charset="0"/>
            <a:cs typeface="Arial" panose="020B0604020202020204" pitchFamily="34" charset="0"/>
          </a:endParaRPr>
        </a:p>
      </dsp:txBody>
      <dsp:txXfrm>
        <a:off x="20561" y="4577095"/>
        <a:ext cx="9534957" cy="380078"/>
      </dsp:txXfrm>
    </dsp:sp>
    <dsp:sp modelId="{8EB29D18-6CF8-42E0-97AF-AC8AF0706AFE}">
      <dsp:nvSpPr>
        <dsp:cNvPr id="0" name=""/>
        <dsp:cNvSpPr/>
      </dsp:nvSpPr>
      <dsp:spPr>
        <a:xfrm>
          <a:off x="0" y="4977734"/>
          <a:ext cx="9576079" cy="7824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041"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pt-BR" sz="1400" kern="1200" dirty="0">
              <a:latin typeface="Arial" panose="020B0604020202020204" pitchFamily="34" charset="0"/>
              <a:cs typeface="Arial" panose="020B0604020202020204" pitchFamily="34" charset="0"/>
            </a:rPr>
            <a:t>O LSN é um número sequencial utilizado pra garantir a sequencia de “log records” no DB. Quando uma modificação acontece, um log record é gerado com um novo LSN, esse LSN é armazenado no cabeçalho da página de dados, com isso o SQL consegue identificar a última modificação gerada na página e associar ela com os registros gravados no log.</a:t>
          </a:r>
        </a:p>
      </dsp:txBody>
      <dsp:txXfrm>
        <a:off x="0" y="4977734"/>
        <a:ext cx="9576079" cy="782460"/>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3B7D675-0D3E-43AD-85FE-05B416E1D7CD}">
      <dsp:nvSpPr>
        <dsp:cNvPr id="0" name=""/>
        <dsp:cNvSpPr/>
      </dsp:nvSpPr>
      <dsp:spPr>
        <a:xfrm>
          <a:off x="0" y="45380"/>
          <a:ext cx="8864082" cy="46800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pt-BR" sz="2000" b="1" kern="1200">
              <a:latin typeface="Arial" panose="020B0604020202020204" pitchFamily="34" charset="0"/>
              <a:cs typeface="Arial" panose="020B0604020202020204" pitchFamily="34" charset="0"/>
            </a:rPr>
            <a:t>Data Pages</a:t>
          </a:r>
          <a:endParaRPr lang="pt-BR" sz="2000" kern="1200">
            <a:latin typeface="Arial" panose="020B0604020202020204" pitchFamily="34" charset="0"/>
            <a:cs typeface="Arial" panose="020B0604020202020204" pitchFamily="34" charset="0"/>
          </a:endParaRPr>
        </a:p>
      </dsp:txBody>
      <dsp:txXfrm>
        <a:off x="22846" y="68226"/>
        <a:ext cx="8818390" cy="422308"/>
      </dsp:txXfrm>
    </dsp:sp>
    <dsp:sp modelId="{5BC05947-5E0E-4F7B-B8A0-56DC0BF945A0}">
      <dsp:nvSpPr>
        <dsp:cNvPr id="0" name=""/>
        <dsp:cNvSpPr/>
      </dsp:nvSpPr>
      <dsp:spPr>
        <a:xfrm>
          <a:off x="0" y="513380"/>
          <a:ext cx="8864082" cy="4761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81435" tIns="25400" rIns="142240" bIns="25400" numCol="1" spcCol="1270" anchor="t" anchorCtr="0">
          <a:noAutofit/>
        </a:bodyPr>
        <a:lstStyle/>
        <a:p>
          <a:pPr marL="171450" lvl="1" indent="-171450" algn="l" defTabSz="711200">
            <a:lnSpc>
              <a:spcPct val="90000"/>
            </a:lnSpc>
            <a:spcBef>
              <a:spcPct val="0"/>
            </a:spcBef>
            <a:spcAft>
              <a:spcPct val="20000"/>
            </a:spcAft>
            <a:buChar char="•"/>
          </a:pPr>
          <a:r>
            <a:rPr lang="pt-BR" sz="1600" kern="1200">
              <a:latin typeface="Arial" panose="020B0604020202020204" pitchFamily="34" charset="0"/>
              <a:cs typeface="Arial" panose="020B0604020202020204" pitchFamily="34" charset="0"/>
            </a:rPr>
            <a:t>Estrutura de armazenamento interna de 8KB que contém os dados de um objeto (tabela/índice).</a:t>
          </a:r>
        </a:p>
      </dsp:txBody>
      <dsp:txXfrm>
        <a:off x="0" y="513380"/>
        <a:ext cx="8864082" cy="476100"/>
      </dsp:txXfrm>
    </dsp:sp>
    <dsp:sp modelId="{886C0C7F-EDD9-4E16-87AC-E907854FC2CB}">
      <dsp:nvSpPr>
        <dsp:cNvPr id="0" name=""/>
        <dsp:cNvSpPr/>
      </dsp:nvSpPr>
      <dsp:spPr>
        <a:xfrm>
          <a:off x="0" y="989480"/>
          <a:ext cx="8864082" cy="46800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pt-BR" sz="2000" b="1" kern="1200" dirty="0">
              <a:latin typeface="Arial" panose="020B0604020202020204" pitchFamily="34" charset="0"/>
              <a:cs typeface="Arial" panose="020B0604020202020204" pitchFamily="34" charset="0"/>
            </a:rPr>
            <a:t>Page Number </a:t>
          </a:r>
          <a:r>
            <a:rPr lang="pt-BR" sz="2000" kern="1200" dirty="0">
              <a:latin typeface="Arial" panose="020B0604020202020204" pitchFamily="34" charset="0"/>
              <a:cs typeface="Arial" panose="020B0604020202020204" pitchFamily="34" charset="0"/>
            </a:rPr>
            <a:t>(a.k.a. </a:t>
          </a:r>
          <a:r>
            <a:rPr lang="pt-BR" sz="2000" b="1" kern="1200" dirty="0" err="1">
              <a:latin typeface="Arial" panose="020B0604020202020204" pitchFamily="34" charset="0"/>
              <a:cs typeface="Arial" panose="020B0604020202020204" pitchFamily="34" charset="0"/>
            </a:rPr>
            <a:t>PageId</a:t>
          </a:r>
          <a:r>
            <a:rPr lang="pt-BR" sz="2000" kern="1200" dirty="0">
              <a:latin typeface="Arial" panose="020B0604020202020204" pitchFamily="34" charset="0"/>
              <a:cs typeface="Arial" panose="020B0604020202020204" pitchFamily="34" charset="0"/>
            </a:rPr>
            <a:t>)</a:t>
          </a:r>
        </a:p>
      </dsp:txBody>
      <dsp:txXfrm>
        <a:off x="22846" y="1012326"/>
        <a:ext cx="8818390" cy="422308"/>
      </dsp:txXfrm>
    </dsp:sp>
    <dsp:sp modelId="{8C2E3509-0DE8-49CD-9A30-1FD12587264B}">
      <dsp:nvSpPr>
        <dsp:cNvPr id="0" name=""/>
        <dsp:cNvSpPr/>
      </dsp:nvSpPr>
      <dsp:spPr>
        <a:xfrm>
          <a:off x="0" y="1457480"/>
          <a:ext cx="8864082" cy="15731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81435" tIns="25400" rIns="142240" bIns="25400" numCol="1" spcCol="1270" anchor="t" anchorCtr="0">
          <a:noAutofit/>
        </a:bodyPr>
        <a:lstStyle/>
        <a:p>
          <a:pPr marL="171450" lvl="1" indent="-171450" algn="l" defTabSz="711200">
            <a:lnSpc>
              <a:spcPct val="90000"/>
            </a:lnSpc>
            <a:spcBef>
              <a:spcPct val="0"/>
            </a:spcBef>
            <a:spcAft>
              <a:spcPct val="20000"/>
            </a:spcAft>
            <a:buChar char="•"/>
          </a:pPr>
          <a:r>
            <a:rPr lang="pt-BR" sz="1600" kern="1200" dirty="0">
              <a:latin typeface="Arial" panose="020B0604020202020204" pitchFamily="34" charset="0"/>
              <a:cs typeface="Arial" panose="020B0604020202020204" pitchFamily="34" charset="0"/>
            </a:rPr>
            <a:t>Número que vai de 0 a </a:t>
          </a:r>
          <a:r>
            <a:rPr lang="en-US" sz="1600" kern="1200" dirty="0">
              <a:latin typeface="Arial" panose="020B0604020202020204" pitchFamily="34" charset="0"/>
              <a:cs typeface="Arial" panose="020B0604020202020204" pitchFamily="34" charset="0"/>
            </a:rPr>
            <a:t>((Max File Size/8 KB)-1), por ex. em um </a:t>
          </a:r>
          <a:r>
            <a:rPr lang="en-US" sz="1600" kern="1200" dirty="0" err="1">
              <a:latin typeface="Arial" panose="020B0604020202020204" pitchFamily="34" charset="0"/>
              <a:cs typeface="Arial" panose="020B0604020202020204" pitchFamily="34" charset="0"/>
            </a:rPr>
            <a:t>arquivo</a:t>
          </a:r>
          <a:r>
            <a:rPr lang="en-US" sz="1600" kern="1200" dirty="0">
              <a:latin typeface="Arial" panose="020B0604020202020204" pitchFamily="34" charset="0"/>
              <a:cs typeface="Arial" panose="020B0604020202020204" pitchFamily="34" charset="0"/>
            </a:rPr>
            <a:t> com 104857600 bytes(100MB) </a:t>
          </a:r>
          <a:r>
            <a:rPr lang="en-US" sz="1600" kern="1200" dirty="0" err="1">
              <a:latin typeface="Arial" panose="020B0604020202020204" pitchFamily="34" charset="0"/>
              <a:cs typeface="Arial" panose="020B0604020202020204" pitchFamily="34" charset="0"/>
            </a:rPr>
            <a:t>temos</a:t>
          </a:r>
          <a:r>
            <a:rPr lang="en-US" sz="1600" kern="1200" dirty="0">
              <a:latin typeface="Arial" panose="020B0604020202020204" pitchFamily="34" charset="0"/>
              <a:cs typeface="Arial" panose="020B0604020202020204" pitchFamily="34" charset="0"/>
            </a:rPr>
            <a:t> page numbers que </a:t>
          </a:r>
          <a:r>
            <a:rPr lang="en-US" sz="1600" kern="1200" dirty="0" err="1">
              <a:latin typeface="Arial" panose="020B0604020202020204" pitchFamily="34" charset="0"/>
              <a:cs typeface="Arial" panose="020B0604020202020204" pitchFamily="34" charset="0"/>
            </a:rPr>
            <a:t>vão</a:t>
          </a:r>
          <a:r>
            <a:rPr lang="en-US" sz="1600" kern="1200" dirty="0">
              <a:latin typeface="Arial" panose="020B0604020202020204" pitchFamily="34" charset="0"/>
              <a:cs typeface="Arial" panose="020B0604020202020204" pitchFamily="34" charset="0"/>
            </a:rPr>
            <a:t> de 0-12799.</a:t>
          </a:r>
          <a:endParaRPr lang="pt-BR" sz="1600" kern="1200" dirty="0">
            <a:latin typeface="Arial" panose="020B0604020202020204" pitchFamily="34" charset="0"/>
            <a:cs typeface="Arial" panose="020B0604020202020204" pitchFamily="34" charset="0"/>
          </a:endParaRPr>
        </a:p>
        <a:p>
          <a:pPr marL="171450" lvl="1" indent="-171450" algn="l" defTabSz="711200">
            <a:lnSpc>
              <a:spcPct val="90000"/>
            </a:lnSpc>
            <a:spcBef>
              <a:spcPct val="0"/>
            </a:spcBef>
            <a:spcAft>
              <a:spcPct val="20000"/>
            </a:spcAft>
            <a:buChar char="•"/>
          </a:pPr>
          <a:r>
            <a:rPr lang="pt-BR" sz="1600" kern="1200" dirty="0">
              <a:latin typeface="Arial" panose="020B0604020202020204" pitchFamily="34" charset="0"/>
              <a:cs typeface="Arial" panose="020B0604020202020204" pitchFamily="34" charset="0"/>
            </a:rPr>
            <a:t>Como o page </a:t>
          </a:r>
          <a:r>
            <a:rPr lang="pt-BR" sz="1600" kern="1200" dirty="0" err="1">
              <a:latin typeface="Arial" panose="020B0604020202020204" pitchFamily="34" charset="0"/>
              <a:cs typeface="Arial" panose="020B0604020202020204" pitchFamily="34" charset="0"/>
            </a:rPr>
            <a:t>number</a:t>
          </a:r>
          <a:r>
            <a:rPr lang="pt-BR" sz="1600" kern="1200" dirty="0">
              <a:latin typeface="Arial" panose="020B0604020202020204" pitchFamily="34" charset="0"/>
              <a:cs typeface="Arial" panose="020B0604020202020204" pitchFamily="34" charset="0"/>
            </a:rPr>
            <a:t> é multiplicado por 8KB (page size), é possível utiliza-lo como Offset pra identificar o </a:t>
          </a:r>
          <a:r>
            <a:rPr lang="pt-BR" sz="1600" kern="1200" dirty="0" err="1">
              <a:latin typeface="Arial" panose="020B0604020202020204" pitchFamily="34" charset="0"/>
              <a:cs typeface="Arial" panose="020B0604020202020204" pitchFamily="34" charset="0"/>
            </a:rPr>
            <a:t>primeito</a:t>
          </a:r>
          <a:r>
            <a:rPr lang="pt-BR" sz="1600" kern="1200" dirty="0">
              <a:latin typeface="Arial" panose="020B0604020202020204" pitchFamily="34" charset="0"/>
              <a:cs typeface="Arial" panose="020B0604020202020204" pitchFamily="34" charset="0"/>
            </a:rPr>
            <a:t> byte da página em um arquivo. </a:t>
          </a:r>
          <a:r>
            <a:rPr lang="en-US" sz="1600" kern="1200" dirty="0">
              <a:latin typeface="Arial" panose="020B0604020202020204" pitchFamily="34" charset="0"/>
              <a:cs typeface="Arial" panose="020B0604020202020204" pitchFamily="34" charset="0"/>
            </a:rPr>
            <a:t>Por ex. se </a:t>
          </a:r>
          <a:r>
            <a:rPr lang="en-US" sz="1600" kern="1200" dirty="0" err="1">
              <a:latin typeface="Arial" panose="020B0604020202020204" pitchFamily="34" charset="0"/>
              <a:cs typeface="Arial" panose="020B0604020202020204" pitchFamily="34" charset="0"/>
            </a:rPr>
            <a:t>eu</a:t>
          </a:r>
          <a:r>
            <a:rPr lang="en-US" sz="1600" kern="1200" dirty="0">
              <a:latin typeface="Arial" panose="020B0604020202020204" pitchFamily="34" charset="0"/>
              <a:cs typeface="Arial" panose="020B0604020202020204" pitchFamily="34" charset="0"/>
            </a:rPr>
            <a:t> </a:t>
          </a:r>
          <a:r>
            <a:rPr lang="en-US" sz="1600" kern="1200" dirty="0" err="1">
              <a:latin typeface="Arial" panose="020B0604020202020204" pitchFamily="34" charset="0"/>
              <a:cs typeface="Arial" panose="020B0604020202020204" pitchFamily="34" charset="0"/>
            </a:rPr>
            <a:t>quiser</a:t>
          </a:r>
          <a:r>
            <a:rPr lang="en-US" sz="1600" kern="1200" dirty="0">
              <a:latin typeface="Arial" panose="020B0604020202020204" pitchFamily="34" charset="0"/>
              <a:cs typeface="Arial" panose="020B0604020202020204" pitchFamily="34" charset="0"/>
            </a:rPr>
            <a:t> </a:t>
          </a:r>
          <a:r>
            <a:rPr lang="en-US" sz="1600" kern="1200" dirty="0" err="1">
              <a:latin typeface="Arial" panose="020B0604020202020204" pitchFamily="34" charset="0"/>
              <a:cs typeface="Arial" panose="020B0604020202020204" pitchFamily="34" charset="0"/>
            </a:rPr>
            <a:t>ler</a:t>
          </a:r>
          <a:r>
            <a:rPr lang="en-US" sz="1600" kern="1200" dirty="0">
              <a:latin typeface="Arial" panose="020B0604020202020204" pitchFamily="34" charset="0"/>
              <a:cs typeface="Arial" panose="020B0604020202020204" pitchFamily="34" charset="0"/>
            </a:rPr>
            <a:t> o </a:t>
          </a:r>
          <a:r>
            <a:rPr lang="en-US" sz="1600" kern="1200" dirty="0" err="1">
              <a:latin typeface="Arial" panose="020B0604020202020204" pitchFamily="34" charset="0"/>
              <a:cs typeface="Arial" panose="020B0604020202020204" pitchFamily="34" charset="0"/>
            </a:rPr>
            <a:t>PageId</a:t>
          </a:r>
          <a:r>
            <a:rPr lang="en-US" sz="1600" kern="1200" dirty="0">
              <a:latin typeface="Arial" panose="020B0604020202020204" pitchFamily="34" charset="0"/>
              <a:cs typeface="Arial" panose="020B0604020202020204" pitchFamily="34" charset="0"/>
            </a:rPr>
            <a:t> 887 em um </a:t>
          </a:r>
          <a:r>
            <a:rPr lang="en-US" sz="1600" kern="1200" dirty="0" err="1">
              <a:latin typeface="Arial" panose="020B0604020202020204" pitchFamily="34" charset="0"/>
              <a:cs typeface="Arial" panose="020B0604020202020204" pitchFamily="34" charset="0"/>
            </a:rPr>
            <a:t>arquivo</a:t>
          </a:r>
          <a:r>
            <a:rPr lang="en-US" sz="1600" kern="1200" dirty="0">
              <a:latin typeface="Arial" panose="020B0604020202020204" pitchFamily="34" charset="0"/>
              <a:cs typeface="Arial" panose="020B0604020202020204" pitchFamily="34" charset="0"/>
            </a:rPr>
            <a:t> de dados, basta </a:t>
          </a:r>
          <a:r>
            <a:rPr lang="en-US" sz="1600" kern="1200" dirty="0" err="1">
              <a:latin typeface="Arial" panose="020B0604020202020204" pitchFamily="34" charset="0"/>
              <a:cs typeface="Arial" panose="020B0604020202020204" pitchFamily="34" charset="0"/>
            </a:rPr>
            <a:t>multiplicar</a:t>
          </a:r>
          <a:r>
            <a:rPr lang="en-US" sz="1600" kern="1200" dirty="0">
              <a:latin typeface="Arial" panose="020B0604020202020204" pitchFamily="34" charset="0"/>
              <a:cs typeface="Arial" panose="020B0604020202020204" pitchFamily="34" charset="0"/>
            </a:rPr>
            <a:t> 887 por 8192 </a:t>
          </a:r>
          <a:r>
            <a:rPr lang="en-US" sz="1600" kern="1200" dirty="0" err="1">
              <a:latin typeface="Arial" panose="020B0604020202020204" pitchFamily="34" charset="0"/>
              <a:cs typeface="Arial" panose="020B0604020202020204" pitchFamily="34" charset="0"/>
            </a:rPr>
            <a:t>pra</a:t>
          </a:r>
          <a:r>
            <a:rPr lang="en-US" sz="1600" kern="1200" dirty="0">
              <a:latin typeface="Arial" panose="020B0604020202020204" pitchFamily="34" charset="0"/>
              <a:cs typeface="Arial" panose="020B0604020202020204" pitchFamily="34" charset="0"/>
            </a:rPr>
            <a:t> </a:t>
          </a:r>
          <a:r>
            <a:rPr lang="en-US" sz="1600" kern="1200" dirty="0" err="1">
              <a:latin typeface="Arial" panose="020B0604020202020204" pitchFamily="34" charset="0"/>
              <a:cs typeface="Arial" panose="020B0604020202020204" pitchFamily="34" charset="0"/>
            </a:rPr>
            <a:t>obter</a:t>
          </a:r>
          <a:r>
            <a:rPr lang="en-US" sz="1600" kern="1200" dirty="0">
              <a:latin typeface="Arial" panose="020B0604020202020204" pitchFamily="34" charset="0"/>
              <a:cs typeface="Arial" panose="020B0604020202020204" pitchFamily="34" charset="0"/>
            </a:rPr>
            <a:t> 7266304, </a:t>
          </a:r>
          <a:r>
            <a:rPr lang="en-US" sz="1600" kern="1200" dirty="0" err="1">
              <a:latin typeface="Arial" panose="020B0604020202020204" pitchFamily="34" charset="0"/>
              <a:cs typeface="Arial" panose="020B0604020202020204" pitchFamily="34" charset="0"/>
            </a:rPr>
            <a:t>esse</a:t>
          </a:r>
          <a:r>
            <a:rPr lang="en-US" sz="1600" kern="1200" dirty="0">
              <a:latin typeface="Arial" panose="020B0604020202020204" pitchFamily="34" charset="0"/>
              <a:cs typeface="Arial" panose="020B0604020202020204" pitchFamily="34" charset="0"/>
            </a:rPr>
            <a:t> é o Offset que </a:t>
          </a:r>
          <a:r>
            <a:rPr lang="en-US" sz="1600" kern="1200" dirty="0" err="1">
              <a:latin typeface="Arial" panose="020B0604020202020204" pitchFamily="34" charset="0"/>
              <a:cs typeface="Arial" panose="020B0604020202020204" pitchFamily="34" charset="0"/>
            </a:rPr>
            <a:t>preciso</a:t>
          </a:r>
          <a:r>
            <a:rPr lang="en-US" sz="1600" kern="1200" dirty="0">
              <a:latin typeface="Arial" panose="020B0604020202020204" pitchFamily="34" charset="0"/>
              <a:cs typeface="Arial" panose="020B0604020202020204" pitchFamily="34" charset="0"/>
            </a:rPr>
            <a:t> </a:t>
          </a:r>
          <a:r>
            <a:rPr lang="en-US" sz="1600" kern="1200" dirty="0" err="1">
              <a:latin typeface="Arial" panose="020B0604020202020204" pitchFamily="34" charset="0"/>
              <a:cs typeface="Arial" panose="020B0604020202020204" pitchFamily="34" charset="0"/>
            </a:rPr>
            <a:t>utilizar</a:t>
          </a:r>
          <a:r>
            <a:rPr lang="en-US" sz="1600" kern="1200" dirty="0">
              <a:latin typeface="Arial" panose="020B0604020202020204" pitchFamily="34" charset="0"/>
              <a:cs typeface="Arial" panose="020B0604020202020204" pitchFamily="34" charset="0"/>
            </a:rPr>
            <a:t> </a:t>
          </a:r>
          <a:r>
            <a:rPr lang="en-US" sz="1600" kern="1200" dirty="0" err="1">
              <a:latin typeface="Arial" panose="020B0604020202020204" pitchFamily="34" charset="0"/>
              <a:cs typeface="Arial" panose="020B0604020202020204" pitchFamily="34" charset="0"/>
            </a:rPr>
            <a:t>pra</a:t>
          </a:r>
          <a:r>
            <a:rPr lang="en-US" sz="1600" kern="1200" dirty="0">
              <a:latin typeface="Arial" panose="020B0604020202020204" pitchFamily="34" charset="0"/>
              <a:cs typeface="Arial" panose="020B0604020202020204" pitchFamily="34" charset="0"/>
            </a:rPr>
            <a:t> </a:t>
          </a:r>
          <a:r>
            <a:rPr lang="en-US" sz="1600" kern="1200" dirty="0" err="1">
              <a:latin typeface="Arial" panose="020B0604020202020204" pitchFamily="34" charset="0"/>
              <a:cs typeface="Arial" panose="020B0604020202020204" pitchFamily="34" charset="0"/>
            </a:rPr>
            <a:t>posicionar</a:t>
          </a:r>
          <a:r>
            <a:rPr lang="en-US" sz="1600" kern="1200" dirty="0">
              <a:latin typeface="Arial" panose="020B0604020202020204" pitchFamily="34" charset="0"/>
              <a:cs typeface="Arial" panose="020B0604020202020204" pitchFamily="34" charset="0"/>
            </a:rPr>
            <a:t> </a:t>
          </a:r>
          <a:r>
            <a:rPr lang="en-US" sz="1600" kern="1200" dirty="0" err="1">
              <a:latin typeface="Arial" panose="020B0604020202020204" pitchFamily="34" charset="0"/>
              <a:cs typeface="Arial" panose="020B0604020202020204" pitchFamily="34" charset="0"/>
            </a:rPr>
            <a:t>minha</a:t>
          </a:r>
          <a:r>
            <a:rPr lang="en-US" sz="1600" kern="1200" dirty="0">
              <a:latin typeface="Arial" panose="020B0604020202020204" pitchFamily="34" charset="0"/>
              <a:cs typeface="Arial" panose="020B0604020202020204" pitchFamily="34" charset="0"/>
            </a:rPr>
            <a:t> </a:t>
          </a:r>
          <a:r>
            <a:rPr lang="en-US" sz="1600" kern="1200" dirty="0" err="1">
              <a:latin typeface="Arial" panose="020B0604020202020204" pitchFamily="34" charset="0"/>
              <a:cs typeface="Arial" panose="020B0604020202020204" pitchFamily="34" charset="0"/>
            </a:rPr>
            <a:t>leitura</a:t>
          </a:r>
          <a:r>
            <a:rPr lang="en-US" sz="1600" kern="1200" dirty="0">
              <a:latin typeface="Arial" panose="020B0604020202020204" pitchFamily="34" charset="0"/>
              <a:cs typeface="Arial" panose="020B0604020202020204" pitchFamily="34" charset="0"/>
            </a:rPr>
            <a:t> no </a:t>
          </a:r>
          <a:r>
            <a:rPr lang="en-US" sz="1600" kern="1200" dirty="0" err="1">
              <a:latin typeface="Arial" panose="020B0604020202020204" pitchFamily="34" charset="0"/>
              <a:cs typeface="Arial" panose="020B0604020202020204" pitchFamily="34" charset="0"/>
            </a:rPr>
            <a:t>arquivo</a:t>
          </a:r>
          <a:r>
            <a:rPr lang="en-US" sz="1600" kern="1200" dirty="0">
              <a:latin typeface="Arial" panose="020B0604020202020204" pitchFamily="34" charset="0"/>
              <a:cs typeface="Arial" panose="020B0604020202020204" pitchFamily="34" charset="0"/>
            </a:rPr>
            <a:t>, </a:t>
          </a:r>
          <a:r>
            <a:rPr lang="en-US" sz="1600" kern="1200" dirty="0" err="1">
              <a:latin typeface="Arial" panose="020B0604020202020204" pitchFamily="34" charset="0"/>
              <a:cs typeface="Arial" panose="020B0604020202020204" pitchFamily="34" charset="0"/>
            </a:rPr>
            <a:t>ou</a:t>
          </a:r>
          <a:r>
            <a:rPr lang="en-US" sz="1600" kern="1200" dirty="0">
              <a:latin typeface="Arial" panose="020B0604020202020204" pitchFamily="34" charset="0"/>
              <a:cs typeface="Arial" panose="020B0604020202020204" pitchFamily="34" charset="0"/>
            </a:rPr>
            <a:t> </a:t>
          </a:r>
          <a:r>
            <a:rPr lang="en-US" sz="1600" kern="1200" dirty="0" err="1">
              <a:latin typeface="Arial" panose="020B0604020202020204" pitchFamily="34" charset="0"/>
              <a:cs typeface="Arial" panose="020B0604020202020204" pitchFamily="34" charset="0"/>
            </a:rPr>
            <a:t>seja</a:t>
          </a:r>
          <a:r>
            <a:rPr lang="en-US" sz="1600" kern="1200" dirty="0">
              <a:latin typeface="Arial" panose="020B0604020202020204" pitchFamily="34" charset="0"/>
              <a:cs typeface="Arial" panose="020B0604020202020204" pitchFamily="34" charset="0"/>
            </a:rPr>
            <a:t>, a </a:t>
          </a:r>
          <a:r>
            <a:rPr lang="en-US" sz="1600" kern="1200" dirty="0" err="1">
              <a:latin typeface="Arial" panose="020B0604020202020204" pitchFamily="34" charset="0"/>
              <a:cs typeface="Arial" panose="020B0604020202020204" pitchFamily="34" charset="0"/>
            </a:rPr>
            <a:t>partir</a:t>
          </a:r>
          <a:r>
            <a:rPr lang="en-US" sz="1600" kern="1200" dirty="0">
              <a:latin typeface="Arial" panose="020B0604020202020204" pitchFamily="34" charset="0"/>
              <a:cs typeface="Arial" panose="020B0604020202020204" pitchFamily="34" charset="0"/>
            </a:rPr>
            <a:t> da </a:t>
          </a:r>
          <a:r>
            <a:rPr lang="en-US" sz="1600" kern="1200" dirty="0" err="1">
              <a:latin typeface="Arial" panose="020B0604020202020204" pitchFamily="34" charset="0"/>
              <a:cs typeface="Arial" panose="020B0604020202020204" pitchFamily="34" charset="0"/>
            </a:rPr>
            <a:t>posição</a:t>
          </a:r>
          <a:r>
            <a:rPr lang="en-US" sz="1600" kern="1200" dirty="0">
              <a:latin typeface="Arial" panose="020B0604020202020204" pitchFamily="34" charset="0"/>
              <a:cs typeface="Arial" panose="020B0604020202020204" pitchFamily="34" charset="0"/>
            </a:rPr>
            <a:t> 7266304, basta </a:t>
          </a:r>
          <a:r>
            <a:rPr lang="en-US" sz="1600" kern="1200" dirty="0" err="1">
              <a:latin typeface="Arial" panose="020B0604020202020204" pitchFamily="34" charset="0"/>
              <a:cs typeface="Arial" panose="020B0604020202020204" pitchFamily="34" charset="0"/>
            </a:rPr>
            <a:t>ler</a:t>
          </a:r>
          <a:r>
            <a:rPr lang="en-US" sz="1600" kern="1200" dirty="0">
              <a:latin typeface="Arial" panose="020B0604020202020204" pitchFamily="34" charset="0"/>
              <a:cs typeface="Arial" panose="020B0604020202020204" pitchFamily="34" charset="0"/>
            </a:rPr>
            <a:t> 8192 </a:t>
          </a:r>
          <a:r>
            <a:rPr lang="en-US" sz="1600" kern="1200" dirty="0" err="1">
              <a:latin typeface="Arial" panose="020B0604020202020204" pitchFamily="34" charset="0"/>
              <a:cs typeface="Arial" panose="020B0604020202020204" pitchFamily="34" charset="0"/>
            </a:rPr>
            <a:t>pra</a:t>
          </a:r>
          <a:r>
            <a:rPr lang="en-US" sz="1600" kern="1200" dirty="0">
              <a:latin typeface="Arial" panose="020B0604020202020204" pitchFamily="34" charset="0"/>
              <a:cs typeface="Arial" panose="020B0604020202020204" pitchFamily="34" charset="0"/>
            </a:rPr>
            <a:t> </a:t>
          </a:r>
          <a:r>
            <a:rPr lang="en-US" sz="1600" kern="1200" dirty="0" err="1">
              <a:latin typeface="Arial" panose="020B0604020202020204" pitchFamily="34" charset="0"/>
              <a:cs typeface="Arial" panose="020B0604020202020204" pitchFamily="34" charset="0"/>
            </a:rPr>
            <a:t>ler</a:t>
          </a:r>
          <a:r>
            <a:rPr lang="en-US" sz="1600" kern="1200" dirty="0">
              <a:latin typeface="Arial" panose="020B0604020202020204" pitchFamily="34" charset="0"/>
              <a:cs typeface="Arial" panose="020B0604020202020204" pitchFamily="34" charset="0"/>
            </a:rPr>
            <a:t> </a:t>
          </a:r>
          <a:r>
            <a:rPr lang="en-US" sz="1600" kern="1200" dirty="0" err="1">
              <a:latin typeface="Arial" panose="020B0604020202020204" pitchFamily="34" charset="0"/>
              <a:cs typeface="Arial" panose="020B0604020202020204" pitchFamily="34" charset="0"/>
            </a:rPr>
            <a:t>os</a:t>
          </a:r>
          <a:r>
            <a:rPr lang="en-US" sz="1600" kern="1200" dirty="0">
              <a:latin typeface="Arial" panose="020B0604020202020204" pitchFamily="34" charset="0"/>
              <a:cs typeface="Arial" panose="020B0604020202020204" pitchFamily="34" charset="0"/>
            </a:rPr>
            <a:t> dados da </a:t>
          </a:r>
          <a:r>
            <a:rPr lang="en-US" sz="1600" kern="1200" dirty="0" err="1">
              <a:latin typeface="Arial" panose="020B0604020202020204" pitchFamily="34" charset="0"/>
              <a:cs typeface="Arial" panose="020B0604020202020204" pitchFamily="34" charset="0"/>
            </a:rPr>
            <a:t>página</a:t>
          </a:r>
          <a:r>
            <a:rPr lang="en-US" sz="1600" kern="1200" dirty="0">
              <a:latin typeface="Arial" panose="020B0604020202020204" pitchFamily="34" charset="0"/>
              <a:cs typeface="Arial" panose="020B0604020202020204" pitchFamily="34" charset="0"/>
            </a:rPr>
            <a:t>.</a:t>
          </a:r>
          <a:endParaRPr lang="pt-BR" sz="1600" kern="1200" dirty="0">
            <a:latin typeface="Arial" panose="020B0604020202020204" pitchFamily="34" charset="0"/>
            <a:cs typeface="Arial" panose="020B0604020202020204" pitchFamily="34" charset="0"/>
          </a:endParaRPr>
        </a:p>
      </dsp:txBody>
      <dsp:txXfrm>
        <a:off x="0" y="1457480"/>
        <a:ext cx="8864082" cy="1573199"/>
      </dsp:txXfrm>
    </dsp:sp>
    <dsp:sp modelId="{262A7F14-0842-4FE3-BA32-FADECBB3396F}">
      <dsp:nvSpPr>
        <dsp:cNvPr id="0" name=""/>
        <dsp:cNvSpPr/>
      </dsp:nvSpPr>
      <dsp:spPr>
        <a:xfrm>
          <a:off x="0" y="3030680"/>
          <a:ext cx="8864082" cy="46800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pt-BR" sz="2000" b="1" kern="1200">
              <a:latin typeface="Arial" panose="020B0604020202020204" pitchFamily="34" charset="0"/>
              <a:cs typeface="Arial" panose="020B0604020202020204" pitchFamily="34" charset="0"/>
            </a:rPr>
            <a:t>Extents</a:t>
          </a:r>
          <a:endParaRPr lang="pt-BR" sz="2000" kern="1200">
            <a:latin typeface="Arial" panose="020B0604020202020204" pitchFamily="34" charset="0"/>
            <a:cs typeface="Arial" panose="020B0604020202020204" pitchFamily="34" charset="0"/>
          </a:endParaRPr>
        </a:p>
      </dsp:txBody>
      <dsp:txXfrm>
        <a:off x="22846" y="3053526"/>
        <a:ext cx="8818390" cy="422308"/>
      </dsp:txXfrm>
    </dsp:sp>
    <dsp:sp modelId="{96857AED-3ACA-4B2C-9C9C-9BBF20076613}">
      <dsp:nvSpPr>
        <dsp:cNvPr id="0" name=""/>
        <dsp:cNvSpPr/>
      </dsp:nvSpPr>
      <dsp:spPr>
        <a:xfrm>
          <a:off x="0" y="3498680"/>
          <a:ext cx="8864082" cy="4761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81435" tIns="25400" rIns="142240" bIns="25400" numCol="1" spcCol="1270" anchor="t" anchorCtr="0">
          <a:noAutofit/>
        </a:bodyPr>
        <a:lstStyle/>
        <a:p>
          <a:pPr marL="171450" lvl="1" indent="-171450" algn="l" defTabSz="711200">
            <a:lnSpc>
              <a:spcPct val="90000"/>
            </a:lnSpc>
            <a:spcBef>
              <a:spcPct val="0"/>
            </a:spcBef>
            <a:spcAft>
              <a:spcPct val="20000"/>
            </a:spcAft>
            <a:buChar char="•"/>
          </a:pPr>
          <a:r>
            <a:rPr lang="pt-BR" sz="1600" kern="1200" dirty="0">
              <a:latin typeface="Arial" panose="020B0604020202020204" pitchFamily="34" charset="0"/>
              <a:cs typeface="Arial" panose="020B0604020202020204" pitchFamily="34" charset="0"/>
            </a:rPr>
            <a:t>Combinação de 8 data </a:t>
          </a:r>
          <a:r>
            <a:rPr lang="pt-BR" sz="1600" kern="1200" dirty="0" err="1">
              <a:latin typeface="Arial" panose="020B0604020202020204" pitchFamily="34" charset="0"/>
              <a:cs typeface="Arial" panose="020B0604020202020204" pitchFamily="34" charset="0"/>
            </a:rPr>
            <a:t>pages</a:t>
          </a:r>
          <a:r>
            <a:rPr lang="pt-BR" sz="1600" kern="1200" dirty="0">
              <a:latin typeface="Arial" panose="020B0604020202020204" pitchFamily="34" charset="0"/>
              <a:cs typeface="Arial" panose="020B0604020202020204" pitchFamily="34" charset="0"/>
            </a:rPr>
            <a:t>, ou seja, um </a:t>
          </a:r>
          <a:r>
            <a:rPr lang="pt-BR" sz="1600" kern="1200" dirty="0" err="1">
              <a:latin typeface="Arial" panose="020B0604020202020204" pitchFamily="34" charset="0"/>
              <a:cs typeface="Arial" panose="020B0604020202020204" pitchFamily="34" charset="0"/>
            </a:rPr>
            <a:t>extent</a:t>
          </a:r>
          <a:r>
            <a:rPr lang="pt-BR" sz="1600" kern="1200" dirty="0">
              <a:latin typeface="Arial" panose="020B0604020202020204" pitchFamily="34" charset="0"/>
              <a:cs typeface="Arial" panose="020B0604020202020204" pitchFamily="34" charset="0"/>
            </a:rPr>
            <a:t> tem 64KB de tamanho. É comum o SQL fazer escrita e leitura com tamanho de 64KB.</a:t>
          </a:r>
        </a:p>
      </dsp:txBody>
      <dsp:txXfrm>
        <a:off x="0" y="3498680"/>
        <a:ext cx="8864082" cy="476100"/>
      </dsp:txXfrm>
    </dsp:sp>
    <dsp:sp modelId="{10A97ABB-E713-41DD-B1B7-6E49EBF62A65}">
      <dsp:nvSpPr>
        <dsp:cNvPr id="0" name=""/>
        <dsp:cNvSpPr/>
      </dsp:nvSpPr>
      <dsp:spPr>
        <a:xfrm>
          <a:off x="0" y="3974780"/>
          <a:ext cx="8864082" cy="46800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pt-BR" sz="2000" b="1" kern="1200">
              <a:latin typeface="Arial" panose="020B0604020202020204" pitchFamily="34" charset="0"/>
              <a:cs typeface="Arial" panose="020B0604020202020204" pitchFamily="34" charset="0"/>
            </a:rPr>
            <a:t>Buffer pool data cache</a:t>
          </a:r>
          <a:endParaRPr lang="pt-BR" sz="2000" kern="1200">
            <a:latin typeface="Arial" panose="020B0604020202020204" pitchFamily="34" charset="0"/>
            <a:cs typeface="Arial" panose="020B0604020202020204" pitchFamily="34" charset="0"/>
          </a:endParaRPr>
        </a:p>
      </dsp:txBody>
      <dsp:txXfrm>
        <a:off x="22846" y="3997626"/>
        <a:ext cx="8818390" cy="422308"/>
      </dsp:txXfrm>
    </dsp:sp>
    <dsp:sp modelId="{F6ABD8C5-C152-427A-9E31-E1BC30521469}">
      <dsp:nvSpPr>
        <dsp:cNvPr id="0" name=""/>
        <dsp:cNvSpPr/>
      </dsp:nvSpPr>
      <dsp:spPr>
        <a:xfrm>
          <a:off x="0" y="4442780"/>
          <a:ext cx="8864082" cy="9522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81435" tIns="25400" rIns="142240" bIns="25400" numCol="1" spcCol="1270" anchor="t" anchorCtr="0">
          <a:noAutofit/>
        </a:bodyPr>
        <a:lstStyle/>
        <a:p>
          <a:pPr marL="171450" lvl="1" indent="-171450" algn="l" defTabSz="711200">
            <a:lnSpc>
              <a:spcPct val="90000"/>
            </a:lnSpc>
            <a:spcBef>
              <a:spcPct val="0"/>
            </a:spcBef>
            <a:spcAft>
              <a:spcPct val="20000"/>
            </a:spcAft>
            <a:buChar char="•"/>
          </a:pPr>
          <a:r>
            <a:rPr lang="pt-BR" sz="1600" kern="1200">
              <a:latin typeface="Arial" panose="020B0604020202020204" pitchFamily="34" charset="0"/>
              <a:cs typeface="Arial" panose="020B0604020202020204" pitchFamily="34" charset="0"/>
            </a:rPr>
            <a:t>Área de memória utilizada pelo SQL pra armazenar data pages.</a:t>
          </a:r>
        </a:p>
        <a:p>
          <a:pPr marL="171450" lvl="1" indent="-171450" algn="l" defTabSz="711200">
            <a:lnSpc>
              <a:spcPct val="90000"/>
            </a:lnSpc>
            <a:spcBef>
              <a:spcPct val="0"/>
            </a:spcBef>
            <a:spcAft>
              <a:spcPct val="20000"/>
            </a:spcAft>
            <a:buChar char="•"/>
          </a:pPr>
          <a:r>
            <a:rPr lang="pt-BR" sz="1600" kern="1200">
              <a:latin typeface="Arial" panose="020B0604020202020204" pitchFamily="34" charset="0"/>
              <a:cs typeface="Arial" panose="020B0604020202020204" pitchFamily="34" charset="0"/>
            </a:rPr>
            <a:t>Comumente chamada apenas de BufferPool, Bpool ou BP, eu não gosto de chamar assim, prefiro usar buffer pool data cache pra evitar confundir as pessoas já que no BP temos dados de todas as áreas que utilizam memória no SQL (lock manager, plan cache e etc).</a:t>
          </a:r>
        </a:p>
      </dsp:txBody>
      <dsp:txXfrm>
        <a:off x="0" y="4442780"/>
        <a:ext cx="8864082" cy="952200"/>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50D4A0-2429-47C7-8C3D-05899D9B1CA0}">
      <dsp:nvSpPr>
        <dsp:cNvPr id="0" name=""/>
        <dsp:cNvSpPr/>
      </dsp:nvSpPr>
      <dsp:spPr>
        <a:xfrm>
          <a:off x="0" y="2882"/>
          <a:ext cx="9576079" cy="44460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pt-BR" sz="1900" b="1" kern="1200" dirty="0">
              <a:latin typeface="Arial" panose="020B0604020202020204" pitchFamily="34" charset="0"/>
              <a:cs typeface="Arial" panose="020B0604020202020204" pitchFamily="34" charset="0"/>
            </a:rPr>
            <a:t>Dirty page</a:t>
          </a:r>
          <a:endParaRPr lang="pt-BR" sz="1900" kern="1200" dirty="0">
            <a:latin typeface="Arial" panose="020B0604020202020204" pitchFamily="34" charset="0"/>
            <a:cs typeface="Arial" panose="020B0604020202020204" pitchFamily="34" charset="0"/>
          </a:endParaRPr>
        </a:p>
      </dsp:txBody>
      <dsp:txXfrm>
        <a:off x="21704" y="24586"/>
        <a:ext cx="9532671" cy="401192"/>
      </dsp:txXfrm>
    </dsp:sp>
    <dsp:sp modelId="{D1BFF473-B3B6-45ED-9FAD-6B3E8B82C0B7}">
      <dsp:nvSpPr>
        <dsp:cNvPr id="0" name=""/>
        <dsp:cNvSpPr/>
      </dsp:nvSpPr>
      <dsp:spPr>
        <a:xfrm>
          <a:off x="0" y="447482"/>
          <a:ext cx="9576079" cy="6882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041" tIns="24130" rIns="135128" bIns="24130" numCol="1" spcCol="1270" anchor="t" anchorCtr="0">
          <a:noAutofit/>
        </a:bodyPr>
        <a:lstStyle/>
        <a:p>
          <a:pPr marL="114300" lvl="1" indent="-114300" algn="l" defTabSz="666750">
            <a:lnSpc>
              <a:spcPct val="90000"/>
            </a:lnSpc>
            <a:spcBef>
              <a:spcPct val="0"/>
            </a:spcBef>
            <a:spcAft>
              <a:spcPct val="20000"/>
            </a:spcAft>
            <a:buChar char="•"/>
          </a:pPr>
          <a:r>
            <a:rPr lang="pt-BR" sz="1500" kern="1200" dirty="0">
              <a:latin typeface="Arial" panose="020B0604020202020204" pitchFamily="34" charset="0"/>
              <a:cs typeface="Arial" panose="020B0604020202020204" pitchFamily="34" charset="0"/>
            </a:rPr>
            <a:t>Data page que foi modificada em cache/memória e ainda não foi persistida no disco.</a:t>
          </a:r>
        </a:p>
        <a:p>
          <a:pPr marL="114300" lvl="1" indent="-114300" algn="l" defTabSz="666750">
            <a:lnSpc>
              <a:spcPct val="90000"/>
            </a:lnSpc>
            <a:spcBef>
              <a:spcPct val="0"/>
            </a:spcBef>
            <a:spcAft>
              <a:spcPct val="20000"/>
            </a:spcAft>
            <a:buChar char="•"/>
          </a:pPr>
          <a:r>
            <a:rPr lang="pt-BR" sz="1500" kern="1200" dirty="0">
              <a:latin typeface="Arial" panose="020B0604020202020204" pitchFamily="34" charset="0"/>
              <a:cs typeface="Arial" panose="020B0604020202020204" pitchFamily="34" charset="0"/>
            </a:rPr>
            <a:t>Uma dirty page só pode ser removida da memória quando a page e os log records associados a modificação forem persistidos no disco.</a:t>
          </a:r>
        </a:p>
      </dsp:txBody>
      <dsp:txXfrm>
        <a:off x="0" y="447482"/>
        <a:ext cx="9576079" cy="688274"/>
      </dsp:txXfrm>
    </dsp:sp>
    <dsp:sp modelId="{FF26BBEC-BFFF-4649-8772-6F2D6A95723B}">
      <dsp:nvSpPr>
        <dsp:cNvPr id="0" name=""/>
        <dsp:cNvSpPr/>
      </dsp:nvSpPr>
      <dsp:spPr>
        <a:xfrm>
          <a:off x="0" y="1135757"/>
          <a:ext cx="9576079" cy="44460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pt-BR" sz="1900" b="1" kern="1200">
              <a:latin typeface="Arial" panose="020B0604020202020204" pitchFamily="34" charset="0"/>
              <a:cs typeface="Arial" panose="020B0604020202020204" pitchFamily="34" charset="0"/>
            </a:rPr>
            <a:t>Flush</a:t>
          </a:r>
          <a:endParaRPr lang="pt-BR" sz="1900" kern="1200">
            <a:latin typeface="Arial" panose="020B0604020202020204" pitchFamily="34" charset="0"/>
            <a:cs typeface="Arial" panose="020B0604020202020204" pitchFamily="34" charset="0"/>
          </a:endParaRPr>
        </a:p>
      </dsp:txBody>
      <dsp:txXfrm>
        <a:off x="21704" y="1157461"/>
        <a:ext cx="9532671" cy="401192"/>
      </dsp:txXfrm>
    </dsp:sp>
    <dsp:sp modelId="{23283362-500C-423B-8680-5A9D5EB97A5B}">
      <dsp:nvSpPr>
        <dsp:cNvPr id="0" name=""/>
        <dsp:cNvSpPr/>
      </dsp:nvSpPr>
      <dsp:spPr>
        <a:xfrm>
          <a:off x="0" y="1580357"/>
          <a:ext cx="9576079" cy="4916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041" tIns="24130" rIns="135128" bIns="24130" numCol="1" spcCol="1270" anchor="t" anchorCtr="0">
          <a:noAutofit/>
        </a:bodyPr>
        <a:lstStyle/>
        <a:p>
          <a:pPr marL="114300" lvl="1" indent="-114300" algn="l" defTabSz="666750">
            <a:lnSpc>
              <a:spcPct val="90000"/>
            </a:lnSpc>
            <a:spcBef>
              <a:spcPct val="0"/>
            </a:spcBef>
            <a:spcAft>
              <a:spcPct val="20000"/>
            </a:spcAft>
            <a:buChar char="•"/>
          </a:pPr>
          <a:r>
            <a:rPr lang="pt-BR" sz="1500" kern="1200">
              <a:latin typeface="Arial" panose="020B0604020202020204" pitchFamily="34" charset="0"/>
              <a:cs typeface="Arial" panose="020B0604020202020204" pitchFamily="34" charset="0"/>
            </a:rPr>
            <a:t>Ação de ler os dados de alguma área de memória e persistir no disco.</a:t>
          </a:r>
        </a:p>
        <a:p>
          <a:pPr marL="114300" lvl="1" indent="-114300" algn="l" defTabSz="666750">
            <a:lnSpc>
              <a:spcPct val="90000"/>
            </a:lnSpc>
            <a:spcBef>
              <a:spcPct val="0"/>
            </a:spcBef>
            <a:spcAft>
              <a:spcPct val="20000"/>
            </a:spcAft>
            <a:buChar char="•"/>
          </a:pPr>
          <a:r>
            <a:rPr lang="pt-BR" sz="1500" kern="1200">
              <a:latin typeface="Arial" panose="020B0604020202020204" pitchFamily="34" charset="0"/>
              <a:cs typeface="Arial" panose="020B0604020202020204" pitchFamily="34" charset="0"/>
            </a:rPr>
            <a:t>Normalmente realizado pelo CheckPoint, LazyWriter, EagerWriter e Log Writer.</a:t>
          </a:r>
        </a:p>
      </dsp:txBody>
      <dsp:txXfrm>
        <a:off x="0" y="1580357"/>
        <a:ext cx="9576079" cy="491625"/>
      </dsp:txXfrm>
    </dsp:sp>
    <dsp:sp modelId="{6E76EF87-D788-425E-AB69-48B1757CC791}">
      <dsp:nvSpPr>
        <dsp:cNvPr id="0" name=""/>
        <dsp:cNvSpPr/>
      </dsp:nvSpPr>
      <dsp:spPr>
        <a:xfrm>
          <a:off x="0" y="2071982"/>
          <a:ext cx="9576079" cy="44460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pt-BR" sz="1900" b="1" kern="1200">
              <a:latin typeface="Arial" panose="020B0604020202020204" pitchFamily="34" charset="0"/>
              <a:cs typeface="Arial" panose="020B0604020202020204" pitchFamily="34" charset="0"/>
            </a:rPr>
            <a:t>Checkpoint</a:t>
          </a:r>
          <a:endParaRPr lang="pt-BR" sz="1900" kern="1200">
            <a:latin typeface="Arial" panose="020B0604020202020204" pitchFamily="34" charset="0"/>
            <a:cs typeface="Arial" panose="020B0604020202020204" pitchFamily="34" charset="0"/>
          </a:endParaRPr>
        </a:p>
      </dsp:txBody>
      <dsp:txXfrm>
        <a:off x="21704" y="2093686"/>
        <a:ext cx="9532671" cy="401192"/>
      </dsp:txXfrm>
    </dsp:sp>
    <dsp:sp modelId="{74F8E36B-B93D-4D1A-9A65-BF553FD56FE9}">
      <dsp:nvSpPr>
        <dsp:cNvPr id="0" name=""/>
        <dsp:cNvSpPr/>
      </dsp:nvSpPr>
      <dsp:spPr>
        <a:xfrm>
          <a:off x="0" y="2516582"/>
          <a:ext cx="9576079" cy="4522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041" tIns="24130" rIns="135128" bIns="24130" numCol="1" spcCol="1270" anchor="t" anchorCtr="0">
          <a:noAutofit/>
        </a:bodyPr>
        <a:lstStyle/>
        <a:p>
          <a:pPr marL="114300" lvl="1" indent="-114300" algn="l" defTabSz="666750">
            <a:lnSpc>
              <a:spcPct val="90000"/>
            </a:lnSpc>
            <a:spcBef>
              <a:spcPct val="0"/>
            </a:spcBef>
            <a:spcAft>
              <a:spcPct val="20000"/>
            </a:spcAft>
            <a:buChar char="•"/>
          </a:pPr>
          <a:r>
            <a:rPr lang="pt-BR" sz="1500" kern="1200" dirty="0">
              <a:latin typeface="Arial" panose="020B0604020202020204" pitchFamily="34" charset="0"/>
              <a:cs typeface="Arial" panose="020B0604020202020204" pitchFamily="34" charset="0"/>
            </a:rPr>
            <a:t>Processo que periodicamente faz o flush das dirty </a:t>
          </a:r>
          <a:r>
            <a:rPr lang="pt-BR" sz="1500" kern="1200" dirty="0" err="1">
              <a:latin typeface="Arial" panose="020B0604020202020204" pitchFamily="34" charset="0"/>
              <a:cs typeface="Arial" panose="020B0604020202020204" pitchFamily="34" charset="0"/>
            </a:rPr>
            <a:t>pages</a:t>
          </a:r>
          <a:r>
            <a:rPr lang="pt-BR" sz="1500" kern="1200" dirty="0">
              <a:latin typeface="Arial" panose="020B0604020202020204" pitchFamily="34" charset="0"/>
              <a:cs typeface="Arial" panose="020B0604020202020204" pitchFamily="34" charset="0"/>
            </a:rPr>
            <a:t> pro disco a fim de minimizar o tempo de recovery. (muito mais sobre ele no módulo de memória parte 2)</a:t>
          </a:r>
        </a:p>
      </dsp:txBody>
      <dsp:txXfrm>
        <a:off x="0" y="2516582"/>
        <a:ext cx="9576079" cy="452295"/>
      </dsp:txXfrm>
    </dsp:sp>
    <dsp:sp modelId="{933B4E2F-2E70-453B-9150-0EC5A0A949DF}">
      <dsp:nvSpPr>
        <dsp:cNvPr id="0" name=""/>
        <dsp:cNvSpPr/>
      </dsp:nvSpPr>
      <dsp:spPr>
        <a:xfrm>
          <a:off x="0" y="2968877"/>
          <a:ext cx="9576079" cy="44460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pt-BR" sz="1900" b="1" kern="1200">
              <a:latin typeface="Arial" panose="020B0604020202020204" pitchFamily="34" charset="0"/>
              <a:cs typeface="Arial" panose="020B0604020202020204" pitchFamily="34" charset="0"/>
            </a:rPr>
            <a:t>Lazy Writer</a:t>
          </a:r>
          <a:endParaRPr lang="pt-BR" sz="1900" kern="1200">
            <a:latin typeface="Arial" panose="020B0604020202020204" pitchFamily="34" charset="0"/>
            <a:cs typeface="Arial" panose="020B0604020202020204" pitchFamily="34" charset="0"/>
          </a:endParaRPr>
        </a:p>
      </dsp:txBody>
      <dsp:txXfrm>
        <a:off x="21704" y="2990581"/>
        <a:ext cx="9532671" cy="401192"/>
      </dsp:txXfrm>
    </dsp:sp>
    <dsp:sp modelId="{3F0AF7FD-A73F-4ABA-9930-70EAA8291E43}">
      <dsp:nvSpPr>
        <dsp:cNvPr id="0" name=""/>
        <dsp:cNvSpPr/>
      </dsp:nvSpPr>
      <dsp:spPr>
        <a:xfrm>
          <a:off x="0" y="3413477"/>
          <a:ext cx="9576079" cy="4522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041" tIns="24130" rIns="135128" bIns="24130" numCol="1" spcCol="1270" anchor="t" anchorCtr="0">
          <a:noAutofit/>
        </a:bodyPr>
        <a:lstStyle/>
        <a:p>
          <a:pPr marL="114300" lvl="1" indent="-114300" algn="l" defTabSz="666750">
            <a:lnSpc>
              <a:spcPct val="90000"/>
            </a:lnSpc>
            <a:spcBef>
              <a:spcPct val="0"/>
            </a:spcBef>
            <a:spcAft>
              <a:spcPct val="20000"/>
            </a:spcAft>
            <a:buChar char="•"/>
          </a:pPr>
          <a:r>
            <a:rPr lang="pt-BR" sz="1500" kern="1200">
              <a:latin typeface="Arial" panose="020B0604020202020204" pitchFamily="34" charset="0"/>
              <a:cs typeface="Arial" panose="020B0604020202020204" pitchFamily="34" charset="0"/>
            </a:rPr>
            <a:t>Processo que trabalha pra garantir que teremos páginas de memória livres (free list) no buffer pool (muito mais sobre ele no módulo de memória parte 2)</a:t>
          </a:r>
        </a:p>
      </dsp:txBody>
      <dsp:txXfrm>
        <a:off x="0" y="3413477"/>
        <a:ext cx="9576079" cy="452295"/>
      </dsp:txXfrm>
    </dsp:sp>
    <dsp:sp modelId="{97718618-605C-4C81-A34F-26798F7E8C08}">
      <dsp:nvSpPr>
        <dsp:cNvPr id="0" name=""/>
        <dsp:cNvSpPr/>
      </dsp:nvSpPr>
      <dsp:spPr>
        <a:xfrm>
          <a:off x="0" y="3865772"/>
          <a:ext cx="9576079" cy="44460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pt-BR" sz="1900" b="1" kern="1200">
              <a:latin typeface="Arial" panose="020B0604020202020204" pitchFamily="34" charset="0"/>
              <a:cs typeface="Arial" panose="020B0604020202020204" pitchFamily="34" charset="0"/>
            </a:rPr>
            <a:t>Eager Writer</a:t>
          </a:r>
          <a:endParaRPr lang="pt-BR" sz="1900" kern="1200">
            <a:latin typeface="Arial" panose="020B0604020202020204" pitchFamily="34" charset="0"/>
            <a:cs typeface="Arial" panose="020B0604020202020204" pitchFamily="34" charset="0"/>
          </a:endParaRPr>
        </a:p>
      </dsp:txBody>
      <dsp:txXfrm>
        <a:off x="21704" y="3887476"/>
        <a:ext cx="9532671" cy="401192"/>
      </dsp:txXfrm>
    </dsp:sp>
    <dsp:sp modelId="{3E21A020-7F7F-4F2E-80EE-39062B4A722B}">
      <dsp:nvSpPr>
        <dsp:cNvPr id="0" name=""/>
        <dsp:cNvSpPr/>
      </dsp:nvSpPr>
      <dsp:spPr>
        <a:xfrm>
          <a:off x="0" y="4310372"/>
          <a:ext cx="9576079" cy="314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041" tIns="24130" rIns="135128" bIns="24130" numCol="1" spcCol="1270" anchor="t" anchorCtr="0">
          <a:noAutofit/>
        </a:bodyPr>
        <a:lstStyle/>
        <a:p>
          <a:pPr marL="114300" lvl="1" indent="-114300" algn="l" defTabSz="666750">
            <a:lnSpc>
              <a:spcPct val="90000"/>
            </a:lnSpc>
            <a:spcBef>
              <a:spcPct val="0"/>
            </a:spcBef>
            <a:spcAft>
              <a:spcPct val="20000"/>
            </a:spcAft>
            <a:buChar char="•"/>
          </a:pPr>
          <a:r>
            <a:rPr lang="pt-BR" sz="1500" kern="1200" dirty="0">
              <a:latin typeface="Arial" panose="020B0604020202020204" pitchFamily="34" charset="0"/>
              <a:cs typeface="Arial" panose="020B0604020202020204" pitchFamily="34" charset="0"/>
            </a:rPr>
            <a:t>Escreve dirty </a:t>
          </a:r>
          <a:r>
            <a:rPr lang="pt-BR" sz="1500" kern="1200" dirty="0" err="1">
              <a:latin typeface="Arial" panose="020B0604020202020204" pitchFamily="34" charset="0"/>
              <a:cs typeface="Arial" panose="020B0604020202020204" pitchFamily="34" charset="0"/>
            </a:rPr>
            <a:t>pages</a:t>
          </a:r>
          <a:r>
            <a:rPr lang="pt-BR" sz="1500" kern="1200" dirty="0">
              <a:latin typeface="Arial" panose="020B0604020202020204" pitchFamily="34" charset="0"/>
              <a:cs typeface="Arial" panose="020B0604020202020204" pitchFamily="34" charset="0"/>
            </a:rPr>
            <a:t> associadas a operações minimamente logadas (bulk insert ou </a:t>
          </a:r>
          <a:r>
            <a:rPr lang="pt-BR" sz="1500" kern="1200" dirty="0" err="1">
              <a:latin typeface="Arial" panose="020B0604020202020204" pitchFamily="34" charset="0"/>
              <a:cs typeface="Arial" panose="020B0604020202020204" pitchFamily="34" charset="0"/>
            </a:rPr>
            <a:t>select</a:t>
          </a:r>
          <a:r>
            <a:rPr lang="pt-BR" sz="1500" kern="1200" dirty="0">
              <a:latin typeface="Arial" panose="020B0604020202020204" pitchFamily="34" charset="0"/>
              <a:cs typeface="Arial" panose="020B0604020202020204" pitchFamily="34" charset="0"/>
            </a:rPr>
            <a:t> </a:t>
          </a:r>
          <a:r>
            <a:rPr lang="pt-BR" sz="1500" kern="1200" dirty="0" err="1">
              <a:latin typeface="Arial" panose="020B0604020202020204" pitchFamily="34" charset="0"/>
              <a:cs typeface="Arial" panose="020B0604020202020204" pitchFamily="34" charset="0"/>
            </a:rPr>
            <a:t>into</a:t>
          </a:r>
          <a:r>
            <a:rPr lang="pt-BR" sz="1500" kern="1200" dirty="0">
              <a:latin typeface="Arial" panose="020B0604020202020204" pitchFamily="34" charset="0"/>
              <a:cs typeface="Arial" panose="020B0604020202020204" pitchFamily="34" charset="0"/>
            </a:rPr>
            <a:t>) em disco</a:t>
          </a:r>
        </a:p>
      </dsp:txBody>
      <dsp:txXfrm>
        <a:off x="0" y="4310372"/>
        <a:ext cx="9576079" cy="314640"/>
      </dsp:txXfrm>
    </dsp:sp>
    <dsp:sp modelId="{CB757DDB-8ADF-466E-9AEE-E044A174A738}">
      <dsp:nvSpPr>
        <dsp:cNvPr id="0" name=""/>
        <dsp:cNvSpPr/>
      </dsp:nvSpPr>
      <dsp:spPr>
        <a:xfrm>
          <a:off x="0" y="4625012"/>
          <a:ext cx="9576079" cy="44460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pt-BR" sz="1900" b="1" kern="1200">
              <a:latin typeface="Arial" panose="020B0604020202020204" pitchFamily="34" charset="0"/>
              <a:cs typeface="Arial" panose="020B0604020202020204" pitchFamily="34" charset="0"/>
            </a:rPr>
            <a:t>LogWriter</a:t>
          </a:r>
          <a:r>
            <a:rPr lang="pt-BR" sz="1900" kern="1200">
              <a:latin typeface="Arial" panose="020B0604020202020204" pitchFamily="34" charset="0"/>
              <a:cs typeface="Arial" panose="020B0604020202020204" pitchFamily="34" charset="0"/>
            </a:rPr>
            <a:t> (a.k.a. </a:t>
          </a:r>
          <a:r>
            <a:rPr lang="pt-BR" sz="1900" b="1" kern="1200">
              <a:latin typeface="Arial" panose="020B0604020202020204" pitchFamily="34" charset="0"/>
              <a:cs typeface="Arial" panose="020B0604020202020204" pitchFamily="34" charset="0"/>
            </a:rPr>
            <a:t>Log Manager</a:t>
          </a:r>
          <a:r>
            <a:rPr lang="pt-BR" sz="1900" kern="1200">
              <a:latin typeface="Arial" panose="020B0604020202020204" pitchFamily="34" charset="0"/>
              <a:cs typeface="Arial" panose="020B0604020202020204" pitchFamily="34" charset="0"/>
            </a:rPr>
            <a:t>)</a:t>
          </a:r>
        </a:p>
      </dsp:txBody>
      <dsp:txXfrm>
        <a:off x="21704" y="4646716"/>
        <a:ext cx="9532671" cy="401192"/>
      </dsp:txXfrm>
    </dsp:sp>
    <dsp:sp modelId="{CE2ED289-92EA-409D-9767-953E4FFCFF4B}">
      <dsp:nvSpPr>
        <dsp:cNvPr id="0" name=""/>
        <dsp:cNvSpPr/>
      </dsp:nvSpPr>
      <dsp:spPr>
        <a:xfrm>
          <a:off x="0" y="5069612"/>
          <a:ext cx="9576079" cy="4916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041" tIns="24130" rIns="135128" bIns="24130" numCol="1" spcCol="1270" anchor="t" anchorCtr="0">
          <a:noAutofit/>
        </a:bodyPr>
        <a:lstStyle/>
        <a:p>
          <a:pPr marL="114300" lvl="1" indent="-114300" algn="l" defTabSz="666750">
            <a:lnSpc>
              <a:spcPct val="90000"/>
            </a:lnSpc>
            <a:spcBef>
              <a:spcPct val="0"/>
            </a:spcBef>
            <a:spcAft>
              <a:spcPct val="20000"/>
            </a:spcAft>
            <a:buChar char="•"/>
          </a:pPr>
          <a:r>
            <a:rPr lang="pt-BR" sz="1500" kern="1200">
              <a:latin typeface="Arial" panose="020B0604020202020204" pitchFamily="34" charset="0"/>
              <a:cs typeface="Arial" panose="020B0604020202020204" pitchFamily="34" charset="0"/>
            </a:rPr>
            <a:t>Processo que gera as escritas nos arquivos de transaction log.</a:t>
          </a:r>
        </a:p>
        <a:p>
          <a:pPr marL="114300" lvl="1" indent="-114300" algn="l" defTabSz="666750">
            <a:lnSpc>
              <a:spcPct val="90000"/>
            </a:lnSpc>
            <a:spcBef>
              <a:spcPct val="0"/>
            </a:spcBef>
            <a:spcAft>
              <a:spcPct val="20000"/>
            </a:spcAft>
            <a:buChar char="•"/>
          </a:pPr>
          <a:r>
            <a:rPr lang="pt-BR" sz="1500" kern="1200">
              <a:latin typeface="Arial" panose="020B0604020202020204" pitchFamily="34" charset="0"/>
              <a:cs typeface="Arial" panose="020B0604020202020204" pitchFamily="34" charset="0"/>
            </a:rPr>
            <a:t>No SQL2016 o número de Log Writers aumentou pra 1 por NUMA node (máximo de 4)</a:t>
          </a:r>
        </a:p>
      </dsp:txBody>
      <dsp:txXfrm>
        <a:off x="0" y="5069612"/>
        <a:ext cx="9576079" cy="491625"/>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0E5E57-9424-4A13-B710-3C89B73FBDDF}">
      <dsp:nvSpPr>
        <dsp:cNvPr id="0" name=""/>
        <dsp:cNvSpPr/>
      </dsp:nvSpPr>
      <dsp:spPr>
        <a:xfrm>
          <a:off x="0" y="30103"/>
          <a:ext cx="9576079" cy="46800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pt-BR" sz="2000" b="1" kern="1200">
              <a:latin typeface="Arial" panose="020B0604020202020204" pitchFamily="34" charset="0"/>
              <a:cs typeface="Arial" panose="020B0604020202020204" pitchFamily="34" charset="0"/>
            </a:rPr>
            <a:t>Latches</a:t>
          </a:r>
          <a:endParaRPr lang="pt-BR" sz="2000" kern="1200">
            <a:latin typeface="Arial" panose="020B0604020202020204" pitchFamily="34" charset="0"/>
            <a:cs typeface="Arial" panose="020B0604020202020204" pitchFamily="34" charset="0"/>
          </a:endParaRPr>
        </a:p>
      </dsp:txBody>
      <dsp:txXfrm>
        <a:off x="22846" y="52949"/>
        <a:ext cx="9530387" cy="422308"/>
      </dsp:txXfrm>
    </dsp:sp>
    <dsp:sp modelId="{9C28A308-18B1-41A6-8B40-2E400A602E60}">
      <dsp:nvSpPr>
        <dsp:cNvPr id="0" name=""/>
        <dsp:cNvSpPr/>
      </dsp:nvSpPr>
      <dsp:spPr>
        <a:xfrm>
          <a:off x="0" y="498103"/>
          <a:ext cx="9576079" cy="7452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041" tIns="25400" rIns="142240" bIns="25400" numCol="1" spcCol="1270" anchor="t" anchorCtr="0">
          <a:noAutofit/>
        </a:bodyPr>
        <a:lstStyle/>
        <a:p>
          <a:pPr marL="171450" lvl="1" indent="-171450" algn="l" defTabSz="711200">
            <a:lnSpc>
              <a:spcPct val="90000"/>
            </a:lnSpc>
            <a:spcBef>
              <a:spcPct val="0"/>
            </a:spcBef>
            <a:spcAft>
              <a:spcPct val="20000"/>
            </a:spcAft>
            <a:buChar char="•"/>
          </a:pPr>
          <a:r>
            <a:rPr lang="pt-BR" sz="1600" kern="1200">
              <a:latin typeface="Arial" panose="020B0604020202020204" pitchFamily="34" charset="0"/>
              <a:cs typeface="Arial" panose="020B0604020202020204" pitchFamily="34" charset="0"/>
            </a:rPr>
            <a:t>Mecanismo utilizado pra proteger páginas em memória.</a:t>
          </a:r>
        </a:p>
        <a:p>
          <a:pPr marL="171450" lvl="1" indent="-171450" algn="l" defTabSz="711200">
            <a:lnSpc>
              <a:spcPct val="90000"/>
            </a:lnSpc>
            <a:spcBef>
              <a:spcPct val="0"/>
            </a:spcBef>
            <a:spcAft>
              <a:spcPct val="20000"/>
            </a:spcAft>
            <a:buChar char="•"/>
          </a:pPr>
          <a:r>
            <a:rPr lang="pt-BR" sz="1600" kern="1200">
              <a:latin typeface="Arial" panose="020B0604020202020204" pitchFamily="34" charset="0"/>
              <a:cs typeface="Arial" panose="020B0604020202020204" pitchFamily="34" charset="0"/>
            </a:rPr>
            <a:t>A ideia é simples, é evitar que uma página seja modificada por 2 threads ao mesmo tempo, ou que uma página que está sendo lida seja removida da memória.</a:t>
          </a:r>
        </a:p>
      </dsp:txBody>
      <dsp:txXfrm>
        <a:off x="0" y="498103"/>
        <a:ext cx="9576079" cy="745200"/>
      </dsp:txXfrm>
    </dsp:sp>
    <dsp:sp modelId="{1713DE4A-5277-4905-AA57-E4B28BE9D78B}">
      <dsp:nvSpPr>
        <dsp:cNvPr id="0" name=""/>
        <dsp:cNvSpPr/>
      </dsp:nvSpPr>
      <dsp:spPr>
        <a:xfrm>
          <a:off x="0" y="1243303"/>
          <a:ext cx="9576079" cy="46800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pt-BR" sz="2000" b="1" kern="1200">
              <a:latin typeface="Arial" panose="020B0604020202020204" pitchFamily="34" charset="0"/>
              <a:cs typeface="Arial" panose="020B0604020202020204" pitchFamily="34" charset="0"/>
            </a:rPr>
            <a:t>BUF</a:t>
          </a:r>
          <a:endParaRPr lang="pt-BR" sz="2000" kern="1200">
            <a:latin typeface="Arial" panose="020B0604020202020204" pitchFamily="34" charset="0"/>
            <a:cs typeface="Arial" panose="020B0604020202020204" pitchFamily="34" charset="0"/>
          </a:endParaRPr>
        </a:p>
      </dsp:txBody>
      <dsp:txXfrm>
        <a:off x="22846" y="1266149"/>
        <a:ext cx="9530387" cy="422308"/>
      </dsp:txXfrm>
    </dsp:sp>
    <dsp:sp modelId="{F9057391-B472-4C94-8DD0-7CF61518ED7F}">
      <dsp:nvSpPr>
        <dsp:cNvPr id="0" name=""/>
        <dsp:cNvSpPr/>
      </dsp:nvSpPr>
      <dsp:spPr>
        <a:xfrm>
          <a:off x="0" y="1711303"/>
          <a:ext cx="9576079" cy="5278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041" tIns="25400" rIns="142240" bIns="25400" numCol="1" spcCol="1270" anchor="t" anchorCtr="0">
          <a:noAutofit/>
        </a:bodyPr>
        <a:lstStyle/>
        <a:p>
          <a:pPr marL="171450" lvl="1" indent="-171450" algn="l" defTabSz="711200">
            <a:lnSpc>
              <a:spcPct val="90000"/>
            </a:lnSpc>
            <a:spcBef>
              <a:spcPct val="0"/>
            </a:spcBef>
            <a:spcAft>
              <a:spcPct val="20000"/>
            </a:spcAft>
            <a:buChar char="•"/>
          </a:pPr>
          <a:r>
            <a:rPr lang="pt-BR" sz="1600" kern="1200">
              <a:latin typeface="Arial" panose="020B0604020202020204" pitchFamily="34" charset="0"/>
              <a:cs typeface="Arial" panose="020B0604020202020204" pitchFamily="34" charset="0"/>
            </a:rPr>
            <a:t>Estrutura interna em memória que contem informações sobre as páginas em memória.</a:t>
          </a:r>
        </a:p>
        <a:p>
          <a:pPr marL="171450" lvl="1" indent="-171450" algn="l" defTabSz="711200">
            <a:lnSpc>
              <a:spcPct val="90000"/>
            </a:lnSpc>
            <a:spcBef>
              <a:spcPct val="0"/>
            </a:spcBef>
            <a:spcAft>
              <a:spcPct val="20000"/>
            </a:spcAft>
            <a:buChar char="•"/>
          </a:pPr>
          <a:r>
            <a:rPr lang="pt-BR" sz="1600" kern="1200">
              <a:latin typeface="Arial" panose="020B0604020202020204" pitchFamily="34" charset="0"/>
              <a:cs typeface="Arial" panose="020B0604020202020204" pitchFamily="34" charset="0"/>
            </a:rPr>
            <a:t>Utilizado nos latches pra sincronizar as leituras das páginas em memória</a:t>
          </a:r>
        </a:p>
      </dsp:txBody>
      <dsp:txXfrm>
        <a:off x="0" y="1711303"/>
        <a:ext cx="9576079" cy="527850"/>
      </dsp:txXfrm>
    </dsp:sp>
    <dsp:sp modelId="{502AAFE3-BA14-4D17-8C3B-488281307B45}">
      <dsp:nvSpPr>
        <dsp:cNvPr id="0" name=""/>
        <dsp:cNvSpPr/>
      </dsp:nvSpPr>
      <dsp:spPr>
        <a:xfrm>
          <a:off x="0" y="2239153"/>
          <a:ext cx="9576079" cy="46800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pt-BR" sz="2000" b="1" kern="1200">
              <a:latin typeface="Arial" panose="020B0604020202020204" pitchFamily="34" charset="0"/>
              <a:cs typeface="Arial" panose="020B0604020202020204" pitchFamily="34" charset="0"/>
            </a:rPr>
            <a:t>Read-ahead</a:t>
          </a:r>
          <a:endParaRPr lang="pt-BR" sz="2000" kern="1200">
            <a:latin typeface="Arial" panose="020B0604020202020204" pitchFamily="34" charset="0"/>
            <a:cs typeface="Arial" panose="020B0604020202020204" pitchFamily="34" charset="0"/>
          </a:endParaRPr>
        </a:p>
      </dsp:txBody>
      <dsp:txXfrm>
        <a:off x="22846" y="2261999"/>
        <a:ext cx="9530387" cy="422308"/>
      </dsp:txXfrm>
    </dsp:sp>
    <dsp:sp modelId="{DC27D864-CE7E-4838-AB33-D78546202E77}">
      <dsp:nvSpPr>
        <dsp:cNvPr id="0" name=""/>
        <dsp:cNvSpPr/>
      </dsp:nvSpPr>
      <dsp:spPr>
        <a:xfrm>
          <a:off x="0" y="2707153"/>
          <a:ext cx="9576079" cy="4761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041" tIns="25400" rIns="142240" bIns="25400" numCol="1" spcCol="1270" anchor="t" anchorCtr="0">
          <a:noAutofit/>
        </a:bodyPr>
        <a:lstStyle/>
        <a:p>
          <a:pPr marL="171450" lvl="1" indent="-171450" algn="l" defTabSz="711200">
            <a:lnSpc>
              <a:spcPct val="90000"/>
            </a:lnSpc>
            <a:spcBef>
              <a:spcPct val="0"/>
            </a:spcBef>
            <a:spcAft>
              <a:spcPct val="20000"/>
            </a:spcAft>
            <a:buChar char="•"/>
          </a:pPr>
          <a:r>
            <a:rPr lang="pt-BR" sz="1600" kern="1200">
              <a:latin typeface="Arial" panose="020B0604020202020204" pitchFamily="34" charset="0"/>
              <a:cs typeface="Arial" panose="020B0604020202020204" pitchFamily="34" charset="0"/>
            </a:rPr>
            <a:t>Otimização com objetivo de gerar I/Os maiores pra ler várias páginas do disco e coloca-las na memória o mais rápido possível.</a:t>
          </a:r>
        </a:p>
      </dsp:txBody>
      <dsp:txXfrm>
        <a:off x="0" y="2707153"/>
        <a:ext cx="9576079" cy="476100"/>
      </dsp:txXfrm>
    </dsp:sp>
    <dsp:sp modelId="{B98858CF-20D8-43D7-B2D0-1416255B0123}">
      <dsp:nvSpPr>
        <dsp:cNvPr id="0" name=""/>
        <dsp:cNvSpPr/>
      </dsp:nvSpPr>
      <dsp:spPr>
        <a:xfrm>
          <a:off x="0" y="3183253"/>
          <a:ext cx="9576079" cy="46800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pt-BR" sz="2000" b="1" kern="1200">
              <a:latin typeface="Arial" panose="020B0604020202020204" pitchFamily="34" charset="0"/>
              <a:cs typeface="Arial" panose="020B0604020202020204" pitchFamily="34" charset="0"/>
            </a:rPr>
            <a:t>Advanced scanning (merry-go-round)</a:t>
          </a:r>
          <a:endParaRPr lang="pt-BR" sz="2000" kern="1200">
            <a:latin typeface="Arial" panose="020B0604020202020204" pitchFamily="34" charset="0"/>
            <a:cs typeface="Arial" panose="020B0604020202020204" pitchFamily="34" charset="0"/>
          </a:endParaRPr>
        </a:p>
      </dsp:txBody>
      <dsp:txXfrm>
        <a:off x="22846" y="3206099"/>
        <a:ext cx="9530387" cy="422308"/>
      </dsp:txXfrm>
    </dsp:sp>
    <dsp:sp modelId="{55E5EDC7-5A9F-4075-8FD4-DAC0933F6F40}">
      <dsp:nvSpPr>
        <dsp:cNvPr id="0" name=""/>
        <dsp:cNvSpPr/>
      </dsp:nvSpPr>
      <dsp:spPr>
        <a:xfrm>
          <a:off x="0" y="3651253"/>
          <a:ext cx="9576079" cy="3312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041" tIns="25400" rIns="142240" bIns="25400" numCol="1" spcCol="1270" anchor="t" anchorCtr="0">
          <a:noAutofit/>
        </a:bodyPr>
        <a:lstStyle/>
        <a:p>
          <a:pPr marL="171450" lvl="1" indent="-171450" algn="l" defTabSz="711200">
            <a:lnSpc>
              <a:spcPct val="90000"/>
            </a:lnSpc>
            <a:spcBef>
              <a:spcPct val="0"/>
            </a:spcBef>
            <a:spcAft>
              <a:spcPct val="20000"/>
            </a:spcAft>
            <a:buChar char="•"/>
          </a:pPr>
          <a:r>
            <a:rPr lang="pt-BR" sz="1600" kern="1200">
              <a:latin typeface="Arial" panose="020B0604020202020204" pitchFamily="34" charset="0"/>
              <a:cs typeface="Arial" panose="020B0604020202020204" pitchFamily="34" charset="0"/>
            </a:rPr>
            <a:t>Otimização que evita que várias threads fazendo scans concorram por memória.</a:t>
          </a:r>
        </a:p>
      </dsp:txBody>
      <dsp:txXfrm>
        <a:off x="0" y="3651253"/>
        <a:ext cx="9576079" cy="331200"/>
      </dsp:txXfrm>
    </dsp:sp>
    <dsp:sp modelId="{361E23D0-8E8F-405B-8163-D7291C50FAF1}">
      <dsp:nvSpPr>
        <dsp:cNvPr id="0" name=""/>
        <dsp:cNvSpPr/>
      </dsp:nvSpPr>
      <dsp:spPr>
        <a:xfrm>
          <a:off x="0" y="3982453"/>
          <a:ext cx="9576079" cy="46800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pt-BR" sz="2000" b="1" kern="1200">
              <a:latin typeface="Arial" panose="020B0604020202020204" pitchFamily="34" charset="0"/>
              <a:cs typeface="Arial" panose="020B0604020202020204" pitchFamily="34" charset="0"/>
            </a:rPr>
            <a:t>Prefetch</a:t>
          </a:r>
          <a:endParaRPr lang="pt-BR" sz="2000" kern="1200">
            <a:latin typeface="Arial" panose="020B0604020202020204" pitchFamily="34" charset="0"/>
            <a:cs typeface="Arial" panose="020B0604020202020204" pitchFamily="34" charset="0"/>
          </a:endParaRPr>
        </a:p>
      </dsp:txBody>
      <dsp:txXfrm>
        <a:off x="22846" y="4005299"/>
        <a:ext cx="9530387" cy="422308"/>
      </dsp:txXfrm>
    </dsp:sp>
    <dsp:sp modelId="{E8C091AE-B743-4C13-8651-7CD9D2B0A201}">
      <dsp:nvSpPr>
        <dsp:cNvPr id="0" name=""/>
        <dsp:cNvSpPr/>
      </dsp:nvSpPr>
      <dsp:spPr>
        <a:xfrm>
          <a:off x="0" y="4450453"/>
          <a:ext cx="9576079" cy="7452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041" tIns="25400" rIns="142240" bIns="25400" numCol="1" spcCol="1270" anchor="t" anchorCtr="0">
          <a:noAutofit/>
        </a:bodyPr>
        <a:lstStyle/>
        <a:p>
          <a:pPr marL="171450" lvl="1" indent="-171450" algn="l" defTabSz="711200">
            <a:lnSpc>
              <a:spcPct val="90000"/>
            </a:lnSpc>
            <a:spcBef>
              <a:spcPct val="0"/>
            </a:spcBef>
            <a:spcAft>
              <a:spcPct val="20000"/>
            </a:spcAft>
            <a:buChar char="•"/>
          </a:pPr>
          <a:r>
            <a:rPr lang="pt-BR" sz="1600" kern="1200">
              <a:latin typeface="Arial" panose="020B0604020202020204" pitchFamily="34" charset="0"/>
              <a:cs typeface="Arial" panose="020B0604020202020204" pitchFamily="34" charset="0"/>
            </a:rPr>
            <a:t>Otimização utilizada caso o otimizador de consultas considere necessário.</a:t>
          </a:r>
        </a:p>
        <a:p>
          <a:pPr marL="171450" lvl="1" indent="-171450" algn="l" defTabSz="711200">
            <a:lnSpc>
              <a:spcPct val="90000"/>
            </a:lnSpc>
            <a:spcBef>
              <a:spcPct val="0"/>
            </a:spcBef>
            <a:spcAft>
              <a:spcPct val="20000"/>
            </a:spcAft>
            <a:buChar char="•"/>
          </a:pPr>
          <a:r>
            <a:rPr lang="pt-BR" sz="1600" kern="1200">
              <a:latin typeface="Arial" panose="020B0604020202020204" pitchFamily="34" charset="0"/>
              <a:cs typeface="Arial" panose="020B0604020202020204" pitchFamily="34" charset="0"/>
            </a:rPr>
            <a:t>Similar ao read-ahead, a ideia é gerar operações de I/O maiores pra conseguir carregar as páginas pro BP o mais rápido possível.</a:t>
          </a:r>
        </a:p>
      </dsp:txBody>
      <dsp:txXfrm>
        <a:off x="0" y="4450453"/>
        <a:ext cx="9576079" cy="745200"/>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C8B1C2-DABF-4C49-A540-254112F14D69}">
      <dsp:nvSpPr>
        <dsp:cNvPr id="0" name=""/>
        <dsp:cNvSpPr/>
      </dsp:nvSpPr>
      <dsp:spPr>
        <a:xfrm>
          <a:off x="0" y="260127"/>
          <a:ext cx="8780106" cy="51480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pt-BR" sz="2200" b="1" kern="1200" dirty="0">
              <a:latin typeface="Arial" panose="020B0604020202020204" pitchFamily="34" charset="0"/>
              <a:cs typeface="Arial" panose="020B0604020202020204" pitchFamily="34" charset="0"/>
            </a:rPr>
            <a:t>Batch </a:t>
          </a:r>
          <a:r>
            <a:rPr lang="pt-BR" sz="2200" b="1" kern="1200" dirty="0" err="1">
              <a:latin typeface="Arial" panose="020B0604020202020204" pitchFamily="34" charset="0"/>
              <a:cs typeface="Arial" panose="020B0604020202020204" pitchFamily="34" charset="0"/>
            </a:rPr>
            <a:t>sort</a:t>
          </a:r>
          <a:endParaRPr lang="pt-BR" sz="2200" kern="1200" dirty="0">
            <a:latin typeface="Arial" panose="020B0604020202020204" pitchFamily="34" charset="0"/>
            <a:cs typeface="Arial" panose="020B0604020202020204" pitchFamily="34" charset="0"/>
          </a:endParaRPr>
        </a:p>
      </dsp:txBody>
      <dsp:txXfrm>
        <a:off x="25130" y="285257"/>
        <a:ext cx="8729846" cy="464540"/>
      </dsp:txXfrm>
    </dsp:sp>
    <dsp:sp modelId="{8C0FF49A-A5F8-4866-AE24-BF2F0B9405A3}">
      <dsp:nvSpPr>
        <dsp:cNvPr id="0" name=""/>
        <dsp:cNvSpPr/>
      </dsp:nvSpPr>
      <dsp:spPr>
        <a:xfrm>
          <a:off x="0" y="774927"/>
          <a:ext cx="8780106" cy="5123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8768" tIns="27940" rIns="156464" bIns="27940" numCol="1" spcCol="1270" anchor="t" anchorCtr="0">
          <a:noAutofit/>
        </a:bodyPr>
        <a:lstStyle/>
        <a:p>
          <a:pPr marL="171450" lvl="1" indent="-171450" algn="l" defTabSz="755650">
            <a:lnSpc>
              <a:spcPct val="90000"/>
            </a:lnSpc>
            <a:spcBef>
              <a:spcPct val="0"/>
            </a:spcBef>
            <a:spcAft>
              <a:spcPct val="20000"/>
            </a:spcAft>
            <a:buChar char="•"/>
          </a:pPr>
          <a:r>
            <a:rPr lang="pt-BR" sz="1700" kern="1200" dirty="0">
              <a:latin typeface="Arial" panose="020B0604020202020204" pitchFamily="34" charset="0"/>
              <a:cs typeface="Arial" panose="020B0604020202020204" pitchFamily="34" charset="0"/>
            </a:rPr>
            <a:t>Mais uma otimização de I/O, batch </a:t>
          </a:r>
          <a:r>
            <a:rPr lang="pt-BR" sz="1700" kern="1200" dirty="0" err="1">
              <a:latin typeface="Arial" panose="020B0604020202020204" pitchFamily="34" charset="0"/>
              <a:cs typeface="Arial" panose="020B0604020202020204" pitchFamily="34" charset="0"/>
            </a:rPr>
            <a:t>sort</a:t>
          </a:r>
          <a:r>
            <a:rPr lang="pt-BR" sz="1700" kern="1200" dirty="0">
              <a:latin typeface="Arial" panose="020B0604020202020204" pitchFamily="34" charset="0"/>
              <a:cs typeface="Arial" panose="020B0604020202020204" pitchFamily="34" charset="0"/>
            </a:rPr>
            <a:t> ordena os dados sendo lidos antes de gerar requisições de I/O, a ideia é evitar leituras aleatórias e enviar leituras sequenciais. </a:t>
          </a:r>
        </a:p>
      </dsp:txBody>
      <dsp:txXfrm>
        <a:off x="0" y="774927"/>
        <a:ext cx="8780106" cy="512325"/>
      </dsp:txXfrm>
    </dsp:sp>
    <dsp:sp modelId="{F8E779E1-16FE-4B7E-BC35-45821A6DCBA5}">
      <dsp:nvSpPr>
        <dsp:cNvPr id="0" name=""/>
        <dsp:cNvSpPr/>
      </dsp:nvSpPr>
      <dsp:spPr>
        <a:xfrm>
          <a:off x="0" y="1287252"/>
          <a:ext cx="8780106" cy="51480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pt-BR" sz="2200" b="1" kern="1200" dirty="0" err="1">
              <a:latin typeface="Arial" panose="020B0604020202020204" pitchFamily="34" charset="0"/>
              <a:cs typeface="Arial" panose="020B0604020202020204" pitchFamily="34" charset="0"/>
            </a:rPr>
            <a:t>Ramp-up</a:t>
          </a:r>
          <a:endParaRPr lang="pt-BR" sz="2200" b="1" kern="1200" dirty="0">
            <a:latin typeface="Arial" panose="020B0604020202020204" pitchFamily="34" charset="0"/>
            <a:cs typeface="Arial" panose="020B0604020202020204" pitchFamily="34" charset="0"/>
          </a:endParaRPr>
        </a:p>
      </dsp:txBody>
      <dsp:txXfrm>
        <a:off x="25130" y="1312382"/>
        <a:ext cx="8729846" cy="464540"/>
      </dsp:txXfrm>
    </dsp:sp>
    <dsp:sp modelId="{FEDDE65B-88FE-481D-88A5-9A0E9C93FF45}">
      <dsp:nvSpPr>
        <dsp:cNvPr id="0" name=""/>
        <dsp:cNvSpPr/>
      </dsp:nvSpPr>
      <dsp:spPr>
        <a:xfrm>
          <a:off x="0" y="1802053"/>
          <a:ext cx="8780106" cy="5123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8768" tIns="27940" rIns="156464" bIns="27940" numCol="1" spcCol="1270" anchor="t" anchorCtr="0">
          <a:noAutofit/>
        </a:bodyPr>
        <a:lstStyle/>
        <a:p>
          <a:pPr marL="171450" lvl="1" indent="-171450" algn="l" defTabSz="755650">
            <a:lnSpc>
              <a:spcPct val="90000"/>
            </a:lnSpc>
            <a:spcBef>
              <a:spcPct val="0"/>
            </a:spcBef>
            <a:spcAft>
              <a:spcPct val="20000"/>
            </a:spcAft>
            <a:buChar char="•"/>
          </a:pPr>
          <a:r>
            <a:rPr lang="pt-BR" sz="1700" kern="1200" dirty="0">
              <a:latin typeface="Arial" panose="020B0604020202020204" pitchFamily="34" charset="0"/>
              <a:cs typeface="Arial" panose="020B0604020202020204" pitchFamily="34" charset="0"/>
            </a:rPr>
            <a:t>Toda leitura de 1 página é expandida pra 64KB pra “esquentar” o buffer pool data cache o mais rápido possível.</a:t>
          </a:r>
        </a:p>
      </dsp:txBody>
      <dsp:txXfrm>
        <a:off x="0" y="1802053"/>
        <a:ext cx="8780106" cy="512325"/>
      </dsp:txXfrm>
    </dsp:sp>
    <dsp:sp modelId="{746951B2-C227-48F7-8999-2BB387144E0D}">
      <dsp:nvSpPr>
        <dsp:cNvPr id="0" name=""/>
        <dsp:cNvSpPr/>
      </dsp:nvSpPr>
      <dsp:spPr>
        <a:xfrm>
          <a:off x="0" y="2314378"/>
          <a:ext cx="8780106" cy="51480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pt-BR" sz="2200" b="1" kern="1200" dirty="0">
              <a:latin typeface="Arial" panose="020B0604020202020204" pitchFamily="34" charset="0"/>
              <a:cs typeface="Arial" panose="020B0604020202020204" pitchFamily="34" charset="0"/>
            </a:rPr>
            <a:t>Instant file </a:t>
          </a:r>
          <a:r>
            <a:rPr lang="pt-BR" sz="2200" b="1" kern="1200" dirty="0" err="1">
              <a:latin typeface="Arial" panose="020B0604020202020204" pitchFamily="34" charset="0"/>
              <a:cs typeface="Arial" panose="020B0604020202020204" pitchFamily="34" charset="0"/>
            </a:rPr>
            <a:t>initialization</a:t>
          </a:r>
          <a:endParaRPr lang="pt-BR" sz="2200" kern="1200" dirty="0">
            <a:latin typeface="Arial" panose="020B0604020202020204" pitchFamily="34" charset="0"/>
            <a:cs typeface="Arial" panose="020B0604020202020204" pitchFamily="34" charset="0"/>
          </a:endParaRPr>
        </a:p>
      </dsp:txBody>
      <dsp:txXfrm>
        <a:off x="25130" y="2339508"/>
        <a:ext cx="8729846" cy="464540"/>
      </dsp:txXfrm>
    </dsp:sp>
    <dsp:sp modelId="{7861F772-46EA-4FC1-B777-83D3DD0905BE}">
      <dsp:nvSpPr>
        <dsp:cNvPr id="0" name=""/>
        <dsp:cNvSpPr/>
      </dsp:nvSpPr>
      <dsp:spPr>
        <a:xfrm>
          <a:off x="0" y="2829178"/>
          <a:ext cx="8780106" cy="14572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8768" tIns="27940" rIns="156464" bIns="27940" numCol="1" spcCol="1270" anchor="t" anchorCtr="0">
          <a:noAutofit/>
        </a:bodyPr>
        <a:lstStyle/>
        <a:p>
          <a:pPr marL="171450" lvl="1" indent="-171450" algn="l" defTabSz="755650">
            <a:lnSpc>
              <a:spcPct val="90000"/>
            </a:lnSpc>
            <a:spcBef>
              <a:spcPct val="0"/>
            </a:spcBef>
            <a:spcAft>
              <a:spcPct val="20000"/>
            </a:spcAft>
            <a:buChar char="•"/>
          </a:pPr>
          <a:r>
            <a:rPr lang="pt-BR" sz="1700" kern="1200">
              <a:latin typeface="Arial" panose="020B0604020202020204" pitchFamily="34" charset="0"/>
              <a:cs typeface="Arial" panose="020B0604020202020204" pitchFamily="34" charset="0"/>
            </a:rPr>
            <a:t>Otimização de I/O que tem objetivo se beneficiar da function SetFileValidData da biblioteca Win32 pra evitar que os dados de uma escrita sejam “zerados” no sistema de arquivos.</a:t>
          </a:r>
        </a:p>
        <a:p>
          <a:pPr marL="171450" lvl="1" indent="-171450" algn="l" defTabSz="755650">
            <a:lnSpc>
              <a:spcPct val="90000"/>
            </a:lnSpc>
            <a:spcBef>
              <a:spcPct val="0"/>
            </a:spcBef>
            <a:spcAft>
              <a:spcPct val="20000"/>
            </a:spcAft>
            <a:buChar char="•"/>
          </a:pPr>
          <a:r>
            <a:rPr lang="pt-BR" sz="1700" kern="1200" dirty="0">
              <a:latin typeface="Arial" panose="020B0604020202020204" pitchFamily="34" charset="0"/>
              <a:cs typeface="Arial" panose="020B0604020202020204" pitchFamily="34" charset="0"/>
            </a:rPr>
            <a:t>Se o usuário iniciando o serviço do SQL não tiver privilégio de </a:t>
          </a:r>
          <a:r>
            <a:rPr lang="pt-BR" sz="1700" kern="1200" dirty="0" err="1">
              <a:latin typeface="Arial" panose="020B0604020202020204" pitchFamily="34" charset="0"/>
              <a:cs typeface="Arial" panose="020B0604020202020204" pitchFamily="34" charset="0"/>
            </a:rPr>
            <a:t>SeManageVolumePrivilege</a:t>
          </a:r>
          <a:r>
            <a:rPr lang="pt-BR" sz="1700" kern="1200" dirty="0">
              <a:latin typeface="Arial" panose="020B0604020202020204" pitchFamily="34" charset="0"/>
              <a:cs typeface="Arial" panose="020B0604020202020204" pitchFamily="34" charset="0"/>
            </a:rPr>
            <a:t> ele chamar um método interno chamado </a:t>
          </a:r>
          <a:r>
            <a:rPr lang="pt-BR" sz="1700" kern="1200" dirty="0" err="1">
              <a:latin typeface="Arial" panose="020B0604020202020204" pitchFamily="34" charset="0"/>
              <a:cs typeface="Arial" panose="020B0604020202020204" pitchFamily="34" charset="0"/>
            </a:rPr>
            <a:t>ZeroFile</a:t>
          </a:r>
          <a:r>
            <a:rPr lang="pt-BR" sz="1700" kern="1200" dirty="0">
              <a:latin typeface="Arial" panose="020B0604020202020204" pitchFamily="34" charset="0"/>
              <a:cs typeface="Arial" panose="020B0604020202020204" pitchFamily="34" charset="0"/>
            </a:rPr>
            <a:t> e “zerar” o arquivo disparando Async I/Os de até 8MB via WriteFileGather()</a:t>
          </a:r>
        </a:p>
      </dsp:txBody>
      <dsp:txXfrm>
        <a:off x="0" y="2829178"/>
        <a:ext cx="8780106" cy="1457280"/>
      </dsp:txXfrm>
    </dsp:sp>
    <dsp:sp modelId="{72186C5B-A0A3-4511-9019-BB0F560A7DD3}">
      <dsp:nvSpPr>
        <dsp:cNvPr id="0" name=""/>
        <dsp:cNvSpPr/>
      </dsp:nvSpPr>
      <dsp:spPr>
        <a:xfrm>
          <a:off x="0" y="4286458"/>
          <a:ext cx="8780106" cy="51480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pt-BR" sz="2200" b="1" kern="1200" dirty="0">
              <a:latin typeface="Arial" panose="020B0604020202020204" pitchFamily="34" charset="0"/>
              <a:cs typeface="Arial" panose="020B0604020202020204" pitchFamily="34" charset="0"/>
            </a:rPr>
            <a:t>Ghost </a:t>
          </a:r>
          <a:r>
            <a:rPr lang="pt-BR" sz="2200" b="1" kern="1200" dirty="0" err="1">
              <a:latin typeface="Arial" panose="020B0604020202020204" pitchFamily="34" charset="0"/>
              <a:cs typeface="Arial" panose="020B0604020202020204" pitchFamily="34" charset="0"/>
            </a:rPr>
            <a:t>cleanup</a:t>
          </a:r>
          <a:endParaRPr lang="pt-BR" sz="2200" kern="1200" dirty="0">
            <a:latin typeface="Arial" panose="020B0604020202020204" pitchFamily="34" charset="0"/>
            <a:cs typeface="Arial" panose="020B0604020202020204" pitchFamily="34" charset="0"/>
          </a:endParaRPr>
        </a:p>
      </dsp:txBody>
      <dsp:txXfrm>
        <a:off x="25130" y="4311588"/>
        <a:ext cx="8729846" cy="464540"/>
      </dsp:txXfrm>
    </dsp:sp>
    <dsp:sp modelId="{7538A573-5093-4E36-ABCA-3FA2AB4F94D8}">
      <dsp:nvSpPr>
        <dsp:cNvPr id="0" name=""/>
        <dsp:cNvSpPr/>
      </dsp:nvSpPr>
      <dsp:spPr>
        <a:xfrm>
          <a:off x="0" y="4801258"/>
          <a:ext cx="8780106" cy="5123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8768" tIns="27940" rIns="156464" bIns="27940" numCol="1" spcCol="1270" anchor="t" anchorCtr="0">
          <a:noAutofit/>
        </a:bodyPr>
        <a:lstStyle/>
        <a:p>
          <a:pPr marL="171450" lvl="1" indent="-171450" algn="l" defTabSz="755650">
            <a:lnSpc>
              <a:spcPct val="90000"/>
            </a:lnSpc>
            <a:spcBef>
              <a:spcPct val="0"/>
            </a:spcBef>
            <a:spcAft>
              <a:spcPct val="20000"/>
            </a:spcAft>
            <a:buChar char="•"/>
          </a:pPr>
          <a:r>
            <a:rPr lang="pt-BR" sz="1700" kern="1200" dirty="0">
              <a:latin typeface="Arial" panose="020B0604020202020204" pitchFamily="34" charset="0"/>
              <a:cs typeface="Arial" panose="020B0604020202020204" pitchFamily="34" charset="0"/>
            </a:rPr>
            <a:t>Processo single-</a:t>
          </a:r>
          <a:r>
            <a:rPr lang="pt-BR" sz="1700" kern="1200" dirty="0" err="1">
              <a:latin typeface="Arial" panose="020B0604020202020204" pitchFamily="34" charset="0"/>
              <a:cs typeface="Arial" panose="020B0604020202020204" pitchFamily="34" charset="0"/>
            </a:rPr>
            <a:t>threaded</a:t>
          </a:r>
          <a:r>
            <a:rPr lang="pt-BR" sz="1700" kern="1200" dirty="0">
              <a:latin typeface="Arial" panose="020B0604020202020204" pitchFamily="34" charset="0"/>
              <a:cs typeface="Arial" panose="020B0604020202020204" pitchFamily="34" charset="0"/>
            </a:rPr>
            <a:t> que roda em background no SQL e apaga registros marcados como removidos em uma página.</a:t>
          </a:r>
        </a:p>
      </dsp:txBody>
      <dsp:txXfrm>
        <a:off x="0" y="4801258"/>
        <a:ext cx="8780106" cy="512325"/>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3C61963-267F-4E9F-AC01-FABD401687EA}">
      <dsp:nvSpPr>
        <dsp:cNvPr id="0" name=""/>
        <dsp:cNvSpPr/>
      </dsp:nvSpPr>
      <dsp:spPr>
        <a:xfrm>
          <a:off x="0" y="55717"/>
          <a:ext cx="9106118" cy="42120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pt-BR" sz="1800" b="1" kern="1200">
              <a:latin typeface="Arial" panose="020B0604020202020204" pitchFamily="34" charset="0"/>
              <a:cs typeface="Arial" panose="020B0604020202020204" pitchFamily="34" charset="0"/>
            </a:rPr>
            <a:t>Offset</a:t>
          </a:r>
          <a:r>
            <a:rPr lang="pt-BR" sz="1800" kern="1200">
              <a:latin typeface="Arial" panose="020B0604020202020204" pitchFamily="34" charset="0"/>
              <a:cs typeface="Arial" panose="020B0604020202020204" pitchFamily="34" charset="0"/>
            </a:rPr>
            <a:t> – Posição no arquivo onde uma leitura ou escrita será efetuada</a:t>
          </a:r>
        </a:p>
      </dsp:txBody>
      <dsp:txXfrm>
        <a:off x="20561" y="76278"/>
        <a:ext cx="9064996" cy="380078"/>
      </dsp:txXfrm>
    </dsp:sp>
    <dsp:sp modelId="{337C047A-24DD-4684-992E-9939F0694260}">
      <dsp:nvSpPr>
        <dsp:cNvPr id="0" name=""/>
        <dsp:cNvSpPr/>
      </dsp:nvSpPr>
      <dsp:spPr>
        <a:xfrm>
          <a:off x="0" y="476917"/>
          <a:ext cx="9106118" cy="4191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89119"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pt-BR" sz="1400" kern="1200">
              <a:latin typeface="Arial" panose="020B0604020202020204" pitchFamily="34" charset="0"/>
              <a:cs typeface="Arial" panose="020B0604020202020204" pitchFamily="34" charset="0"/>
            </a:rPr>
            <a:t>No SQL, tudo é controlado utilizando o tamanho das páginas de 8192 bytes (8KB), então se o SQL quer ler um pageid 34512, ele faz 34512 * 8192 e sabe que o Offset da página 34512 é 266338304.</a:t>
          </a:r>
        </a:p>
      </dsp:txBody>
      <dsp:txXfrm>
        <a:off x="0" y="476917"/>
        <a:ext cx="9106118" cy="419175"/>
      </dsp:txXfrm>
    </dsp:sp>
    <dsp:sp modelId="{E61BCD96-526C-4F11-A17C-4D73EED81202}">
      <dsp:nvSpPr>
        <dsp:cNvPr id="0" name=""/>
        <dsp:cNvSpPr/>
      </dsp:nvSpPr>
      <dsp:spPr>
        <a:xfrm>
          <a:off x="0" y="896092"/>
          <a:ext cx="9106118" cy="42120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pt-BR" sz="1800" b="1" kern="1200">
              <a:latin typeface="Arial" panose="020B0604020202020204" pitchFamily="34" charset="0"/>
              <a:cs typeface="Arial" panose="020B0604020202020204" pitchFamily="34" charset="0"/>
            </a:rPr>
            <a:t>I/O lenght </a:t>
          </a:r>
          <a:r>
            <a:rPr lang="pt-BR" sz="1800" kern="1200">
              <a:latin typeface="Arial" panose="020B0604020202020204" pitchFamily="34" charset="0"/>
              <a:cs typeface="Arial" panose="020B0604020202020204" pitchFamily="34" charset="0"/>
            </a:rPr>
            <a:t>– Tamanho do I/O enviado</a:t>
          </a:r>
        </a:p>
      </dsp:txBody>
      <dsp:txXfrm>
        <a:off x="20561" y="916653"/>
        <a:ext cx="9064996" cy="380078"/>
      </dsp:txXfrm>
    </dsp:sp>
    <dsp:sp modelId="{43249BA8-E0C7-4A3A-8F51-719B73B47B55}">
      <dsp:nvSpPr>
        <dsp:cNvPr id="0" name=""/>
        <dsp:cNvSpPr/>
      </dsp:nvSpPr>
      <dsp:spPr>
        <a:xfrm>
          <a:off x="0" y="1369132"/>
          <a:ext cx="9106118" cy="42120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pt-BR" sz="1800" b="1" kern="1200">
              <a:latin typeface="Arial" panose="020B0604020202020204" pitchFamily="34" charset="0"/>
              <a:cs typeface="Arial" panose="020B0604020202020204" pitchFamily="34" charset="0"/>
            </a:rPr>
            <a:t>Outstanding I/O </a:t>
          </a:r>
          <a:r>
            <a:rPr lang="pt-BR" sz="1800" kern="1200">
              <a:latin typeface="Arial" panose="020B0604020202020204" pitchFamily="34" charset="0"/>
              <a:cs typeface="Arial" panose="020B0604020202020204" pitchFamily="34" charset="0"/>
            </a:rPr>
            <a:t>– I/O enviado pro o disco</a:t>
          </a:r>
        </a:p>
      </dsp:txBody>
      <dsp:txXfrm>
        <a:off x="20561" y="1389693"/>
        <a:ext cx="9064996" cy="380078"/>
      </dsp:txXfrm>
    </dsp:sp>
    <dsp:sp modelId="{5E1827A3-296D-4CF1-BF8F-8D134C8A1E67}">
      <dsp:nvSpPr>
        <dsp:cNvPr id="0" name=""/>
        <dsp:cNvSpPr/>
      </dsp:nvSpPr>
      <dsp:spPr>
        <a:xfrm>
          <a:off x="0" y="1842172"/>
          <a:ext cx="9106118" cy="42120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1" kern="1200">
              <a:latin typeface="Arial" panose="020B0604020202020204" pitchFamily="34" charset="0"/>
              <a:cs typeface="Arial" panose="020B0604020202020204" pitchFamily="34" charset="0"/>
            </a:rPr>
            <a:t>CreateEvent</a:t>
          </a:r>
          <a:r>
            <a:rPr lang="en-US" sz="1800" kern="1200">
              <a:latin typeface="Arial" panose="020B0604020202020204" pitchFamily="34" charset="0"/>
              <a:cs typeface="Arial" panose="020B0604020202020204" pitchFamily="34" charset="0"/>
            </a:rPr>
            <a:t> – Eventos ou threads (CreateThread)</a:t>
          </a:r>
          <a:endParaRPr lang="pt-BR" sz="1800" kern="1200">
            <a:latin typeface="Arial" panose="020B0604020202020204" pitchFamily="34" charset="0"/>
            <a:cs typeface="Arial" panose="020B0604020202020204" pitchFamily="34" charset="0"/>
          </a:endParaRPr>
        </a:p>
      </dsp:txBody>
      <dsp:txXfrm>
        <a:off x="20561" y="1862733"/>
        <a:ext cx="9064996" cy="380078"/>
      </dsp:txXfrm>
    </dsp:sp>
    <dsp:sp modelId="{5F454B67-B340-493D-A240-A3AF3FEB23CA}">
      <dsp:nvSpPr>
        <dsp:cNvPr id="0" name=""/>
        <dsp:cNvSpPr/>
      </dsp:nvSpPr>
      <dsp:spPr>
        <a:xfrm>
          <a:off x="0" y="2315212"/>
          <a:ext cx="9106118" cy="42120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1" kern="1200">
              <a:latin typeface="Arial" panose="020B0604020202020204" pitchFamily="34" charset="0"/>
              <a:cs typeface="Arial" panose="020B0604020202020204" pitchFamily="34" charset="0"/>
            </a:rPr>
            <a:t>ReadFile</a:t>
          </a:r>
          <a:endParaRPr lang="pt-BR" sz="1800" kern="1200">
            <a:latin typeface="Arial" panose="020B0604020202020204" pitchFamily="34" charset="0"/>
            <a:cs typeface="Arial" panose="020B0604020202020204" pitchFamily="34" charset="0"/>
          </a:endParaRPr>
        </a:p>
      </dsp:txBody>
      <dsp:txXfrm>
        <a:off x="20561" y="2335773"/>
        <a:ext cx="9064996" cy="380078"/>
      </dsp:txXfrm>
    </dsp:sp>
    <dsp:sp modelId="{8EB91CB3-1DE4-4EBE-850C-693CEEBB8BF4}">
      <dsp:nvSpPr>
        <dsp:cNvPr id="0" name=""/>
        <dsp:cNvSpPr/>
      </dsp:nvSpPr>
      <dsp:spPr>
        <a:xfrm>
          <a:off x="0" y="2736412"/>
          <a:ext cx="9106118" cy="8756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89119"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kern="1200">
              <a:latin typeface="Arial" panose="020B0604020202020204" pitchFamily="34" charset="0"/>
              <a:cs typeface="Arial" panose="020B0604020202020204" pitchFamily="34" charset="0"/>
            </a:rPr>
            <a:t>Utilizado para fazer leitura de um arquivo</a:t>
          </a:r>
          <a:endParaRPr lang="pt-BR" sz="1400" kern="1200">
            <a:latin typeface="Arial" panose="020B0604020202020204" pitchFamily="34" charset="0"/>
            <a:cs typeface="Arial" panose="020B0604020202020204" pitchFamily="34" charset="0"/>
          </a:endParaRPr>
        </a:p>
        <a:p>
          <a:pPr marL="114300" lvl="1" indent="-114300" algn="l" defTabSz="622300">
            <a:lnSpc>
              <a:spcPct val="90000"/>
            </a:lnSpc>
            <a:spcBef>
              <a:spcPct val="0"/>
            </a:spcBef>
            <a:spcAft>
              <a:spcPct val="20000"/>
            </a:spcAft>
            <a:buChar char="•"/>
          </a:pPr>
          <a:r>
            <a:rPr lang="en-US" sz="1400" kern="1200">
              <a:latin typeface="Arial" panose="020B0604020202020204" pitchFamily="34" charset="0"/>
              <a:cs typeface="Arial" panose="020B0604020202020204" pitchFamily="34" charset="0"/>
            </a:rPr>
            <a:t>Pode ser utilizado para fazer um I/O sync ou async</a:t>
          </a:r>
          <a:endParaRPr lang="pt-BR" sz="1400" kern="1200">
            <a:latin typeface="Arial" panose="020B0604020202020204" pitchFamily="34" charset="0"/>
            <a:cs typeface="Arial" panose="020B0604020202020204" pitchFamily="34" charset="0"/>
          </a:endParaRPr>
        </a:p>
        <a:p>
          <a:pPr marL="228600" lvl="2" indent="-114300" algn="l" defTabSz="622300">
            <a:lnSpc>
              <a:spcPct val="90000"/>
            </a:lnSpc>
            <a:spcBef>
              <a:spcPct val="0"/>
            </a:spcBef>
            <a:spcAft>
              <a:spcPct val="20000"/>
            </a:spcAft>
            <a:buChar char="•"/>
          </a:pPr>
          <a:r>
            <a:rPr lang="en-US" sz="1400" kern="1200">
              <a:latin typeface="Arial" panose="020B0604020202020204" pitchFamily="34" charset="0"/>
              <a:cs typeface="Arial" panose="020B0604020202020204" pitchFamily="34" charset="0"/>
            </a:rPr>
            <a:t>No caso do Async, é preciso abrir o arquivo com FILE_FLAG_OVERLAPPED e passar uma estrutura overlapped na chamada do ReadFile</a:t>
          </a:r>
          <a:endParaRPr lang="pt-BR" sz="1400" kern="1200">
            <a:latin typeface="Arial" panose="020B0604020202020204" pitchFamily="34" charset="0"/>
            <a:cs typeface="Arial" panose="020B0604020202020204" pitchFamily="34" charset="0"/>
          </a:endParaRPr>
        </a:p>
      </dsp:txBody>
      <dsp:txXfrm>
        <a:off x="0" y="2736412"/>
        <a:ext cx="9106118" cy="875610"/>
      </dsp:txXfrm>
    </dsp:sp>
    <dsp:sp modelId="{CB5C08AF-C23D-4218-9857-BEBE2BA8E007}">
      <dsp:nvSpPr>
        <dsp:cNvPr id="0" name=""/>
        <dsp:cNvSpPr/>
      </dsp:nvSpPr>
      <dsp:spPr>
        <a:xfrm>
          <a:off x="0" y="3612022"/>
          <a:ext cx="9106118" cy="42120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pt-BR" sz="1800" b="1" kern="1200">
              <a:latin typeface="Arial" panose="020B0604020202020204" pitchFamily="34" charset="0"/>
              <a:cs typeface="Arial" panose="020B0604020202020204" pitchFamily="34" charset="0"/>
            </a:rPr>
            <a:t>ReadFileEx</a:t>
          </a:r>
          <a:endParaRPr lang="pt-BR" sz="1800" kern="1200">
            <a:latin typeface="Arial" panose="020B0604020202020204" pitchFamily="34" charset="0"/>
            <a:cs typeface="Arial" panose="020B0604020202020204" pitchFamily="34" charset="0"/>
          </a:endParaRPr>
        </a:p>
      </dsp:txBody>
      <dsp:txXfrm>
        <a:off x="20561" y="3632583"/>
        <a:ext cx="9064996" cy="380078"/>
      </dsp:txXfrm>
    </dsp:sp>
    <dsp:sp modelId="{BD6D7049-57B6-416C-AD13-750D12116F44}">
      <dsp:nvSpPr>
        <dsp:cNvPr id="0" name=""/>
        <dsp:cNvSpPr/>
      </dsp:nvSpPr>
      <dsp:spPr>
        <a:xfrm>
          <a:off x="0" y="4033222"/>
          <a:ext cx="9106118" cy="10619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89119"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pt-BR" sz="1400" kern="1200">
              <a:latin typeface="Arial" panose="020B0604020202020204" pitchFamily="34" charset="0"/>
              <a:cs typeface="Arial" panose="020B0604020202020204" pitchFamily="34" charset="0"/>
            </a:rPr>
            <a:t>Somente utilizada para fazer async I/Os</a:t>
          </a:r>
        </a:p>
        <a:p>
          <a:pPr marL="114300" lvl="1" indent="-114300" algn="l" defTabSz="622300">
            <a:lnSpc>
              <a:spcPct val="90000"/>
            </a:lnSpc>
            <a:spcBef>
              <a:spcPct val="0"/>
            </a:spcBef>
            <a:spcAft>
              <a:spcPct val="20000"/>
            </a:spcAft>
            <a:buChar char="•"/>
          </a:pPr>
          <a:r>
            <a:rPr lang="pt-BR" sz="1400" kern="1200">
              <a:latin typeface="Arial" panose="020B0604020202020204" pitchFamily="34" charset="0"/>
              <a:cs typeface="Arial" panose="020B0604020202020204" pitchFamily="34" charset="0"/>
            </a:rPr>
            <a:t>Vantagem de conseguirmos utilizar uma APC (Asynchrohous Procedure Call) e chamar uma  “CompletionRoutine” quando o evento for sinalizado</a:t>
          </a:r>
        </a:p>
        <a:p>
          <a:pPr marL="114300" lvl="1" indent="-114300" algn="l" defTabSz="622300">
            <a:lnSpc>
              <a:spcPct val="90000"/>
            </a:lnSpc>
            <a:spcBef>
              <a:spcPct val="0"/>
            </a:spcBef>
            <a:spcAft>
              <a:spcPct val="20000"/>
            </a:spcAft>
            <a:buChar char="•"/>
          </a:pPr>
          <a:r>
            <a:rPr lang="pt-BR" sz="1400" kern="1200">
              <a:latin typeface="Arial" panose="020B0604020202020204" pitchFamily="34" charset="0"/>
              <a:cs typeface="Arial" panose="020B0604020202020204" pitchFamily="34" charset="0"/>
            </a:rPr>
            <a:t>Número de bytes lidos, é retornado via chamada da GetOverlappedResult passando a estrutura overlapped utilizada no ReadFileEx</a:t>
          </a:r>
        </a:p>
      </dsp:txBody>
      <dsp:txXfrm>
        <a:off x="0" y="4033222"/>
        <a:ext cx="9106118" cy="1061910"/>
      </dsp:txXfrm>
    </dsp:sp>
    <dsp:sp modelId="{BA5C6152-12EB-4599-BE1B-5B5A6B663DCD}">
      <dsp:nvSpPr>
        <dsp:cNvPr id="0" name=""/>
        <dsp:cNvSpPr/>
      </dsp:nvSpPr>
      <dsp:spPr>
        <a:xfrm>
          <a:off x="0" y="5095132"/>
          <a:ext cx="9106118" cy="42120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pt-BR" sz="1800" b="1" kern="1200">
              <a:latin typeface="Arial" panose="020B0604020202020204" pitchFamily="34" charset="0"/>
              <a:cs typeface="Arial" panose="020B0604020202020204" pitchFamily="34" charset="0"/>
            </a:rPr>
            <a:t>Decisão final de se I/O vai ser Async ou Sync, é do Windows</a:t>
          </a:r>
          <a:endParaRPr lang="pt-BR" sz="1800" kern="1200">
            <a:latin typeface="Arial" panose="020B0604020202020204" pitchFamily="34" charset="0"/>
            <a:cs typeface="Arial" panose="020B0604020202020204" pitchFamily="34" charset="0"/>
          </a:endParaRPr>
        </a:p>
      </dsp:txBody>
      <dsp:txXfrm>
        <a:off x="20561" y="5115693"/>
        <a:ext cx="9064996" cy="380078"/>
      </dsp:txXfrm>
    </dsp:sp>
    <dsp:sp modelId="{A3783B4C-A13F-4FA2-8347-FF53453848AA}">
      <dsp:nvSpPr>
        <dsp:cNvPr id="0" name=""/>
        <dsp:cNvSpPr/>
      </dsp:nvSpPr>
      <dsp:spPr>
        <a:xfrm>
          <a:off x="0" y="5516332"/>
          <a:ext cx="9106118" cy="4191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89119"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pt-BR" sz="1400" kern="1200">
              <a:latin typeface="Arial" panose="020B0604020202020204" pitchFamily="34" charset="0"/>
              <a:cs typeface="Arial" panose="020B0604020202020204" pitchFamily="34" charset="0"/>
            </a:rPr>
            <a:t>Coisas que podem fazer um I/O async virar sync: NTFS compression e NTFS Encryption... Mais em  </a:t>
          </a:r>
          <a:r>
            <a:rPr lang="en-US" sz="1400" kern="1200">
              <a:latin typeface="Arial" panose="020B0604020202020204" pitchFamily="34" charset="0"/>
              <a:cs typeface="Arial" panose="020B0604020202020204" pitchFamily="34" charset="0"/>
              <a:hlinkClick xmlns:r="http://schemas.openxmlformats.org/officeDocument/2006/relationships" r:id="rId1"/>
            </a:rPr>
            <a:t>Asynchronous Disk I/O Appears as Synchronous on Windows</a:t>
          </a:r>
          <a:endParaRPr lang="pt-BR" sz="1400" kern="1200">
            <a:latin typeface="Arial" panose="020B0604020202020204" pitchFamily="34" charset="0"/>
            <a:cs typeface="Arial" panose="020B0604020202020204" pitchFamily="34" charset="0"/>
          </a:endParaRPr>
        </a:p>
      </dsp:txBody>
      <dsp:txXfrm>
        <a:off x="0" y="5516332"/>
        <a:ext cx="9106118" cy="419175"/>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A12C32-9E85-422E-9C01-FFE74565B9D9}">
      <dsp:nvSpPr>
        <dsp:cNvPr id="0" name=""/>
        <dsp:cNvSpPr/>
      </dsp:nvSpPr>
      <dsp:spPr>
        <a:xfrm>
          <a:off x="0" y="253669"/>
          <a:ext cx="9106118" cy="561599"/>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1" kern="1200">
              <a:latin typeface="Arial" panose="020B0604020202020204" pitchFamily="34" charset="0"/>
              <a:cs typeface="Arial" panose="020B0604020202020204" pitchFamily="34" charset="0"/>
            </a:rPr>
            <a:t>ReadFileScatter</a:t>
          </a:r>
          <a:endParaRPr lang="pt-BR" sz="2400" kern="1200">
            <a:latin typeface="Arial" panose="020B0604020202020204" pitchFamily="34" charset="0"/>
            <a:cs typeface="Arial" panose="020B0604020202020204" pitchFamily="34" charset="0"/>
          </a:endParaRPr>
        </a:p>
      </dsp:txBody>
      <dsp:txXfrm>
        <a:off x="27415" y="281084"/>
        <a:ext cx="9051288" cy="506769"/>
      </dsp:txXfrm>
    </dsp:sp>
    <dsp:sp modelId="{86D53B64-97EB-4AB7-B206-65EF62C72B55}">
      <dsp:nvSpPr>
        <dsp:cNvPr id="0" name=""/>
        <dsp:cNvSpPr/>
      </dsp:nvSpPr>
      <dsp:spPr>
        <a:xfrm>
          <a:off x="0" y="815269"/>
          <a:ext cx="9106118" cy="14407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89119" tIns="30480" rIns="170688" bIns="30480" numCol="1" spcCol="1270" anchor="t" anchorCtr="0">
          <a:noAutofit/>
        </a:bodyPr>
        <a:lstStyle/>
        <a:p>
          <a:pPr marL="171450" lvl="1" indent="-171450" algn="l" defTabSz="844550">
            <a:lnSpc>
              <a:spcPct val="90000"/>
            </a:lnSpc>
            <a:spcBef>
              <a:spcPct val="0"/>
            </a:spcBef>
            <a:spcAft>
              <a:spcPct val="20000"/>
            </a:spcAft>
            <a:buChar char="•"/>
          </a:pPr>
          <a:r>
            <a:rPr lang="en-US" sz="1900" kern="1200">
              <a:latin typeface="Arial" panose="020B0604020202020204" pitchFamily="34" charset="0"/>
              <a:cs typeface="Arial" panose="020B0604020202020204" pitchFamily="34" charset="0"/>
            </a:rPr>
            <a:t>Lê </a:t>
          </a:r>
          <a:r>
            <a:rPr lang="pt-BR" sz="1900" kern="1200">
              <a:latin typeface="Arial" panose="020B0604020202020204" pitchFamily="34" charset="0"/>
              <a:cs typeface="Arial" panose="020B0604020202020204" pitchFamily="34" charset="0"/>
            </a:rPr>
            <a:t>os</a:t>
          </a:r>
          <a:r>
            <a:rPr lang="en-US" sz="1900" kern="1200">
              <a:latin typeface="Arial" panose="020B0604020202020204" pitchFamily="34" charset="0"/>
              <a:cs typeface="Arial" panose="020B0604020202020204" pitchFamily="34" charset="0"/>
            </a:rPr>
            <a:t> dados de um arquivo, e armazena o resultado em um “array of buffers”</a:t>
          </a:r>
          <a:endParaRPr lang="pt-BR" sz="1900" kern="1200">
            <a:latin typeface="Arial" panose="020B0604020202020204" pitchFamily="34" charset="0"/>
            <a:cs typeface="Arial" panose="020B0604020202020204" pitchFamily="34" charset="0"/>
          </a:endParaRPr>
        </a:p>
        <a:p>
          <a:pPr marL="171450" lvl="1" indent="-171450" algn="l" defTabSz="844550">
            <a:lnSpc>
              <a:spcPct val="90000"/>
            </a:lnSpc>
            <a:spcBef>
              <a:spcPct val="0"/>
            </a:spcBef>
            <a:spcAft>
              <a:spcPct val="20000"/>
            </a:spcAft>
            <a:buChar char="•"/>
          </a:pPr>
          <a:r>
            <a:rPr lang="en-US" sz="1900" kern="1200">
              <a:latin typeface="Arial" panose="020B0604020202020204" pitchFamily="34" charset="0"/>
              <a:cs typeface="Arial" panose="020B0604020202020204" pitchFamily="34" charset="0"/>
            </a:rPr>
            <a:t>Diferente do ReadFile*, não requer uma área “continua” de memória para armazenar os dados lidos</a:t>
          </a:r>
          <a:endParaRPr lang="pt-BR" sz="1900" kern="1200">
            <a:latin typeface="Arial" panose="020B0604020202020204" pitchFamily="34" charset="0"/>
            <a:cs typeface="Arial" panose="020B0604020202020204" pitchFamily="34" charset="0"/>
          </a:endParaRPr>
        </a:p>
        <a:p>
          <a:pPr marL="171450" lvl="1" indent="-171450" algn="l" defTabSz="844550">
            <a:lnSpc>
              <a:spcPct val="90000"/>
            </a:lnSpc>
            <a:spcBef>
              <a:spcPct val="0"/>
            </a:spcBef>
            <a:spcAft>
              <a:spcPct val="20000"/>
            </a:spcAft>
            <a:buChar char="•"/>
          </a:pPr>
          <a:r>
            <a:rPr lang="pt-BR" sz="1900" kern="1200">
              <a:latin typeface="Arial" panose="020B0604020202020204" pitchFamily="34" charset="0"/>
              <a:cs typeface="Arial" panose="020B0604020202020204" pitchFamily="34" charset="0"/>
            </a:rPr>
            <a:t>É importante ter essa possibilidade. Lembre-se, no SQL a memória (buffer pool) não necessariamente vai ter páginas livres que são continuas</a:t>
          </a:r>
        </a:p>
      </dsp:txBody>
      <dsp:txXfrm>
        <a:off x="0" y="815269"/>
        <a:ext cx="9106118" cy="1440720"/>
      </dsp:txXfrm>
    </dsp:sp>
    <dsp:sp modelId="{51DC87D8-7EA0-4D3E-BB1E-247EA5B3BA71}">
      <dsp:nvSpPr>
        <dsp:cNvPr id="0" name=""/>
        <dsp:cNvSpPr/>
      </dsp:nvSpPr>
      <dsp:spPr>
        <a:xfrm>
          <a:off x="0" y="2255989"/>
          <a:ext cx="9106118" cy="561599"/>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pt-BR" sz="2400" b="1" kern="1200">
              <a:latin typeface="Arial" panose="020B0604020202020204" pitchFamily="34" charset="0"/>
              <a:cs typeface="Arial" panose="020B0604020202020204" pitchFamily="34" charset="0"/>
            </a:rPr>
            <a:t>WriteFileGather</a:t>
          </a:r>
          <a:endParaRPr lang="pt-BR" sz="2400" kern="1200">
            <a:latin typeface="Arial" panose="020B0604020202020204" pitchFamily="34" charset="0"/>
            <a:cs typeface="Arial" panose="020B0604020202020204" pitchFamily="34" charset="0"/>
          </a:endParaRPr>
        </a:p>
      </dsp:txBody>
      <dsp:txXfrm>
        <a:off x="27415" y="2283404"/>
        <a:ext cx="9051288" cy="506769"/>
      </dsp:txXfrm>
    </dsp:sp>
    <dsp:sp modelId="{1371E646-9995-429C-8678-C070433EB6EA}">
      <dsp:nvSpPr>
        <dsp:cNvPr id="0" name=""/>
        <dsp:cNvSpPr/>
      </dsp:nvSpPr>
      <dsp:spPr>
        <a:xfrm>
          <a:off x="0" y="2817589"/>
          <a:ext cx="9106118" cy="11923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89119" tIns="30480" rIns="170688" bIns="30480" numCol="1" spcCol="1270" anchor="t" anchorCtr="0">
          <a:noAutofit/>
        </a:bodyPr>
        <a:lstStyle/>
        <a:p>
          <a:pPr marL="171450" lvl="1" indent="-171450" algn="l" defTabSz="844550">
            <a:lnSpc>
              <a:spcPct val="90000"/>
            </a:lnSpc>
            <a:spcBef>
              <a:spcPct val="0"/>
            </a:spcBef>
            <a:spcAft>
              <a:spcPct val="20000"/>
            </a:spcAft>
            <a:buChar char="•"/>
          </a:pPr>
          <a:r>
            <a:rPr lang="en-US" sz="1900" kern="1200">
              <a:latin typeface="Arial" panose="020B0604020202020204" pitchFamily="34" charset="0"/>
              <a:cs typeface="Arial" panose="020B0604020202020204" pitchFamily="34" charset="0"/>
            </a:rPr>
            <a:t>Lê os dados de um “array of buffers” e escreve os dados em um arquivo.</a:t>
          </a:r>
          <a:endParaRPr lang="pt-BR" sz="1900" kern="1200">
            <a:latin typeface="Arial" panose="020B0604020202020204" pitchFamily="34" charset="0"/>
            <a:cs typeface="Arial" panose="020B0604020202020204" pitchFamily="34" charset="0"/>
          </a:endParaRPr>
        </a:p>
        <a:p>
          <a:pPr marL="171450" lvl="1" indent="-171450" algn="l" defTabSz="844550">
            <a:lnSpc>
              <a:spcPct val="90000"/>
            </a:lnSpc>
            <a:spcBef>
              <a:spcPct val="0"/>
            </a:spcBef>
            <a:spcAft>
              <a:spcPct val="20000"/>
            </a:spcAft>
            <a:buChar char="•"/>
          </a:pPr>
          <a:r>
            <a:rPr lang="en-US" sz="1900" kern="1200">
              <a:latin typeface="Arial" panose="020B0604020202020204" pitchFamily="34" charset="0"/>
              <a:cs typeface="Arial" panose="020B0604020202020204" pitchFamily="34" charset="0"/>
            </a:rPr>
            <a:t>Diferente do WriteFile*, não </a:t>
          </a:r>
          <a:r>
            <a:rPr lang="en-US" sz="1900" b="0" i="0" kern="1200" baseline="0">
              <a:latin typeface="Arial" panose="020B0604020202020204" pitchFamily="34" charset="0"/>
              <a:cs typeface="Arial" panose="020B0604020202020204" pitchFamily="34" charset="0"/>
            </a:rPr>
            <a:t>requer uma área “continua” de memória para escrever os dados no arquivo</a:t>
          </a:r>
          <a:endParaRPr lang="pt-BR" sz="1900" kern="1200">
            <a:latin typeface="Arial" panose="020B0604020202020204" pitchFamily="34" charset="0"/>
            <a:cs typeface="Arial" panose="020B0604020202020204" pitchFamily="34" charset="0"/>
          </a:endParaRPr>
        </a:p>
        <a:p>
          <a:pPr marL="171450" lvl="1" indent="-171450" algn="l" defTabSz="844550">
            <a:lnSpc>
              <a:spcPct val="90000"/>
            </a:lnSpc>
            <a:spcBef>
              <a:spcPct val="0"/>
            </a:spcBef>
            <a:spcAft>
              <a:spcPct val="20000"/>
            </a:spcAft>
            <a:buChar char="•"/>
          </a:pPr>
          <a:r>
            <a:rPr lang="en-US" sz="1900" kern="1200">
              <a:latin typeface="Arial" panose="020B0604020202020204" pitchFamily="34" charset="0"/>
              <a:cs typeface="Arial" panose="020B0604020202020204" pitchFamily="34" charset="0"/>
            </a:rPr>
            <a:t>Pro SQL é importante conseguir fazer I/Os grandes, de até 512KB ou até 8MB</a:t>
          </a:r>
          <a:endParaRPr lang="pt-BR" sz="1900" kern="1200">
            <a:latin typeface="Arial" panose="020B0604020202020204" pitchFamily="34" charset="0"/>
            <a:cs typeface="Arial" panose="020B0604020202020204" pitchFamily="34" charset="0"/>
          </a:endParaRPr>
        </a:p>
      </dsp:txBody>
      <dsp:txXfrm>
        <a:off x="0" y="2817589"/>
        <a:ext cx="9106118" cy="1192320"/>
      </dsp:txXfrm>
    </dsp:sp>
    <dsp:sp modelId="{A7F8A8EA-620B-48A8-AA44-25DCA415D0C2}">
      <dsp:nvSpPr>
        <dsp:cNvPr id="0" name=""/>
        <dsp:cNvSpPr/>
      </dsp:nvSpPr>
      <dsp:spPr>
        <a:xfrm>
          <a:off x="0" y="4009909"/>
          <a:ext cx="9106118" cy="561599"/>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pt-BR" sz="2400" b="1" kern="1200" dirty="0">
              <a:latin typeface="Arial" panose="020B0604020202020204" pitchFamily="34" charset="0"/>
              <a:cs typeface="Arial" panose="020B0604020202020204" pitchFamily="34" charset="0"/>
            </a:rPr>
            <a:t>OS memory page size</a:t>
          </a:r>
          <a:r>
            <a:rPr lang="pt-BR" sz="2400" kern="1200" dirty="0">
              <a:latin typeface="Arial" panose="020B0604020202020204" pitchFamily="34" charset="0"/>
              <a:cs typeface="Arial" panose="020B0604020202020204" pitchFamily="34" charset="0"/>
            </a:rPr>
            <a:t> </a:t>
          </a:r>
        </a:p>
      </dsp:txBody>
      <dsp:txXfrm>
        <a:off x="27415" y="4037324"/>
        <a:ext cx="9051288" cy="506769"/>
      </dsp:txXfrm>
    </dsp:sp>
    <dsp:sp modelId="{E2A17561-1C4B-418F-B45A-B27B2AFAF387}">
      <dsp:nvSpPr>
        <dsp:cNvPr id="0" name=""/>
        <dsp:cNvSpPr/>
      </dsp:nvSpPr>
      <dsp:spPr>
        <a:xfrm>
          <a:off x="0" y="4571509"/>
          <a:ext cx="9106118" cy="8197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89119" tIns="30480" rIns="170688" bIns="30480" numCol="1" spcCol="1270" anchor="t" anchorCtr="0">
          <a:noAutofit/>
        </a:bodyPr>
        <a:lstStyle/>
        <a:p>
          <a:pPr marL="171450" lvl="1" indent="-171450" algn="l" defTabSz="844550">
            <a:lnSpc>
              <a:spcPct val="90000"/>
            </a:lnSpc>
            <a:spcBef>
              <a:spcPct val="0"/>
            </a:spcBef>
            <a:spcAft>
              <a:spcPct val="20000"/>
            </a:spcAft>
            <a:buChar char="•"/>
          </a:pPr>
          <a:r>
            <a:rPr lang="pt-BR" sz="1900" kern="1200" dirty="0">
              <a:latin typeface="Arial" panose="020B0604020202020204" pitchFamily="34" charset="0"/>
              <a:cs typeface="Arial" panose="020B0604020202020204" pitchFamily="34" charset="0"/>
            </a:rPr>
            <a:t>Ambas as funções requerem que a área de memória utilizada esteja alinhada com o “memory page size” do Windows. Windows lê e escreve na memória em blocos de 4KB.</a:t>
          </a:r>
        </a:p>
      </dsp:txBody>
      <dsp:txXfrm>
        <a:off x="0" y="4571509"/>
        <a:ext cx="9106118" cy="819720"/>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DBB434-C004-4A07-BFFF-C0E8775A9A1F}">
      <dsp:nvSpPr>
        <dsp:cNvPr id="0" name=""/>
        <dsp:cNvSpPr/>
      </dsp:nvSpPr>
      <dsp:spPr>
        <a:xfrm>
          <a:off x="0" y="177997"/>
          <a:ext cx="9377076" cy="853324"/>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pt-BR" sz="1900" kern="1200" dirty="0">
              <a:latin typeface="Arial" panose="020B0604020202020204" pitchFamily="34" charset="0"/>
              <a:cs typeface="Arial" panose="020B0604020202020204" pitchFamily="34" charset="0"/>
            </a:rPr>
            <a:t>Qualquer um que já escreveu um aplicativo multi-thread sabe que gerenciar as threads é </a:t>
          </a:r>
          <a:r>
            <a:rPr lang="pt-BR" sz="1900" strike="sngStrike" kern="1200" dirty="0">
              <a:latin typeface="Arial" panose="020B0604020202020204" pitchFamily="34" charset="0"/>
              <a:cs typeface="Arial" panose="020B0604020202020204" pitchFamily="34" charset="0"/>
            </a:rPr>
            <a:t>um</a:t>
          </a:r>
          <a:r>
            <a:rPr lang="pt-BR" sz="1900" kern="1200" dirty="0">
              <a:latin typeface="Arial" panose="020B0604020202020204" pitchFamily="34" charset="0"/>
              <a:cs typeface="Arial" panose="020B0604020202020204" pitchFamily="34" charset="0"/>
            </a:rPr>
            <a:t> </a:t>
          </a:r>
          <a:r>
            <a:rPr lang="pt-BR" sz="1900" strike="sngStrike" kern="1200" dirty="0">
              <a:latin typeface="Arial" panose="020B0604020202020204" pitchFamily="34" charset="0"/>
              <a:cs typeface="Arial" panose="020B0604020202020204" pitchFamily="34" charset="0"/>
            </a:rPr>
            <a:t>saco</a:t>
          </a:r>
          <a:r>
            <a:rPr lang="pt-BR" sz="1900" kern="1200" dirty="0">
              <a:latin typeface="Arial" panose="020B0604020202020204" pitchFamily="34" charset="0"/>
              <a:cs typeface="Arial" panose="020B0604020202020204" pitchFamily="34" charset="0"/>
            </a:rPr>
            <a:t> </a:t>
          </a:r>
          <a:r>
            <a:rPr lang="pt-BR" sz="1900" strike="sngStrike" kern="1200" dirty="0">
              <a:latin typeface="Arial" panose="020B0604020202020204" pitchFamily="34" charset="0"/>
              <a:cs typeface="Arial" panose="020B0604020202020204" pitchFamily="34" charset="0"/>
            </a:rPr>
            <a:t>parto</a:t>
          </a:r>
          <a:r>
            <a:rPr lang="pt-BR" sz="1900" kern="1200" dirty="0">
              <a:latin typeface="Arial" panose="020B0604020202020204" pitchFamily="34" charset="0"/>
              <a:cs typeface="Arial" panose="020B0604020202020204" pitchFamily="34" charset="0"/>
            </a:rPr>
            <a:t> </a:t>
          </a:r>
          <a:r>
            <a:rPr lang="pt-BR" sz="1900" strike="sngStrike" kern="1200" dirty="0">
              <a:latin typeface="Arial" panose="020B0604020202020204" pitchFamily="34" charset="0"/>
              <a:cs typeface="Arial" panose="020B0604020202020204" pitchFamily="34" charset="0"/>
            </a:rPr>
            <a:t>uma merda</a:t>
          </a:r>
          <a:r>
            <a:rPr lang="pt-BR" sz="1900" kern="1200" dirty="0">
              <a:latin typeface="Arial" panose="020B0604020202020204" pitchFamily="34" charset="0"/>
              <a:cs typeface="Arial" panose="020B0604020202020204" pitchFamily="34" charset="0"/>
            </a:rPr>
            <a:t> bem difícil</a:t>
          </a:r>
        </a:p>
      </dsp:txBody>
      <dsp:txXfrm>
        <a:off x="41656" y="219653"/>
        <a:ext cx="9293764" cy="770012"/>
      </dsp:txXfrm>
    </dsp:sp>
    <dsp:sp modelId="{7F24ADCF-1558-48A7-853E-C15785AC2CEF}">
      <dsp:nvSpPr>
        <dsp:cNvPr id="0" name=""/>
        <dsp:cNvSpPr/>
      </dsp:nvSpPr>
      <dsp:spPr>
        <a:xfrm>
          <a:off x="0" y="1100441"/>
          <a:ext cx="9377076" cy="83582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pt-BR" sz="1900" kern="1200" dirty="0">
              <a:latin typeface="Arial" panose="020B0604020202020204" pitchFamily="34" charset="0"/>
              <a:cs typeface="Arial" panose="020B0604020202020204" pitchFamily="34" charset="0"/>
            </a:rPr>
            <a:t>No SQL não é diferente, o SQL utiliza Event Kernel Objects e IO Completion </a:t>
          </a:r>
          <a:r>
            <a:rPr lang="pt-BR" sz="1900" kern="1200" dirty="0" err="1">
              <a:latin typeface="Arial" panose="020B0604020202020204" pitchFamily="34" charset="0"/>
              <a:cs typeface="Arial" panose="020B0604020202020204" pitchFamily="34" charset="0"/>
            </a:rPr>
            <a:t>ports</a:t>
          </a:r>
          <a:r>
            <a:rPr lang="pt-BR" sz="1900" kern="1200" dirty="0">
              <a:latin typeface="Arial" panose="020B0604020202020204" pitchFamily="34" charset="0"/>
              <a:cs typeface="Arial" panose="020B0604020202020204" pitchFamily="34" charset="0"/>
            </a:rPr>
            <a:t> pra gerenciar as threads</a:t>
          </a:r>
        </a:p>
      </dsp:txBody>
      <dsp:txXfrm>
        <a:off x="40801" y="1141242"/>
        <a:ext cx="9295474" cy="754218"/>
      </dsp:txXfrm>
    </dsp:sp>
    <dsp:sp modelId="{74AC7AE8-3E2B-4A99-90D6-216729790068}">
      <dsp:nvSpPr>
        <dsp:cNvPr id="0" name=""/>
        <dsp:cNvSpPr/>
      </dsp:nvSpPr>
      <dsp:spPr>
        <a:xfrm>
          <a:off x="0" y="2005381"/>
          <a:ext cx="9377076" cy="73565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pt-BR" sz="1900" kern="1200" dirty="0">
              <a:latin typeface="Arial" panose="020B0604020202020204" pitchFamily="34" charset="0"/>
              <a:cs typeface="Arial" panose="020B0604020202020204" pitchFamily="34" charset="0"/>
            </a:rPr>
            <a:t>Pra entender como funciona um I/O no SQL, precisaremos antes aprender mais alguns conceitos importantes</a:t>
          </a:r>
        </a:p>
      </dsp:txBody>
      <dsp:txXfrm>
        <a:off x="35911" y="2041292"/>
        <a:ext cx="9305254" cy="663828"/>
      </dsp:txXfrm>
    </dsp:sp>
    <dsp:sp modelId="{A5342D6C-DC9D-449A-A6E8-A92E835755AB}">
      <dsp:nvSpPr>
        <dsp:cNvPr id="0" name=""/>
        <dsp:cNvSpPr/>
      </dsp:nvSpPr>
      <dsp:spPr>
        <a:xfrm>
          <a:off x="0" y="2741031"/>
          <a:ext cx="9377076" cy="14158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97722" tIns="20320" rIns="113792" bIns="20320" numCol="1" spcCol="1270" anchor="t" anchorCtr="0">
          <a:noAutofit/>
        </a:bodyPr>
        <a:lstStyle/>
        <a:p>
          <a:pPr marL="171450" lvl="1" indent="-171450" algn="l" defTabSz="711200">
            <a:lnSpc>
              <a:spcPct val="90000"/>
            </a:lnSpc>
            <a:spcBef>
              <a:spcPct val="0"/>
            </a:spcBef>
            <a:spcAft>
              <a:spcPct val="20000"/>
            </a:spcAft>
            <a:buChar char="•"/>
          </a:pPr>
          <a:r>
            <a:rPr lang="pt-BR" sz="1600" kern="1200" dirty="0">
              <a:latin typeface="Arial" panose="020B0604020202020204" pitchFamily="34" charset="0"/>
              <a:cs typeface="Arial" panose="020B0604020202020204" pitchFamily="34" charset="0"/>
            </a:rPr>
            <a:t>Quando uma thread está esperando ela fica parada esperando pra ser sinalizada ... Usa a function </a:t>
          </a:r>
          <a:r>
            <a:rPr lang="pt-BR" sz="1600" kern="1200" dirty="0" err="1">
              <a:latin typeface="Arial" panose="020B0604020202020204" pitchFamily="34" charset="0"/>
              <a:cs typeface="Arial" panose="020B0604020202020204" pitchFamily="34" charset="0"/>
            </a:rPr>
            <a:t>WaitForSingleObject</a:t>
          </a:r>
          <a:r>
            <a:rPr lang="pt-BR" sz="1600" kern="1200" dirty="0">
              <a:latin typeface="Arial" panose="020B0604020202020204" pitchFamily="34" charset="0"/>
              <a:cs typeface="Arial" panose="020B0604020202020204" pitchFamily="34" charset="0"/>
            </a:rPr>
            <a:t> pra isso...</a:t>
          </a:r>
        </a:p>
        <a:p>
          <a:pPr marL="171450" lvl="1" indent="-171450" algn="l" defTabSz="711200">
            <a:lnSpc>
              <a:spcPct val="90000"/>
            </a:lnSpc>
            <a:spcBef>
              <a:spcPct val="0"/>
            </a:spcBef>
            <a:spcAft>
              <a:spcPct val="20000"/>
            </a:spcAft>
            <a:buChar char="•"/>
          </a:pPr>
          <a:r>
            <a:rPr lang="pt-BR" sz="1600" kern="1200" dirty="0">
              <a:latin typeface="Arial" panose="020B0604020202020204" pitchFamily="34" charset="0"/>
              <a:cs typeface="Arial" panose="020B0604020202020204" pitchFamily="34" charset="0"/>
            </a:rPr>
            <a:t>Quando o recurso que a thread estava esperando é liberado/lido a thread pode ser sinalizada via function </a:t>
          </a:r>
          <a:r>
            <a:rPr lang="pt-BR" sz="1600" kern="1200" dirty="0" err="1">
              <a:latin typeface="Arial" panose="020B0604020202020204" pitchFamily="34" charset="0"/>
              <a:cs typeface="Arial" panose="020B0604020202020204" pitchFamily="34" charset="0"/>
            </a:rPr>
            <a:t>SetEvent</a:t>
          </a:r>
          <a:r>
            <a:rPr lang="pt-BR" sz="1600" kern="1200" dirty="0">
              <a:latin typeface="Arial" panose="020B0604020202020204" pitchFamily="34" charset="0"/>
              <a:cs typeface="Arial" panose="020B0604020202020204" pitchFamily="34" charset="0"/>
            </a:rPr>
            <a:t> ou uma APC (Asynchrohous Procedure Call)/</a:t>
          </a:r>
          <a:r>
            <a:rPr lang="pt-BR" sz="1600" kern="1200" dirty="0" err="1">
              <a:latin typeface="Arial" panose="020B0604020202020204" pitchFamily="34" charset="0"/>
              <a:cs typeface="Arial" panose="020B0604020202020204" pitchFamily="34" charset="0"/>
            </a:rPr>
            <a:t>CompletionRountine</a:t>
          </a:r>
          <a:endParaRPr lang="pt-BR" sz="1600" kern="1200" dirty="0">
            <a:latin typeface="Arial" panose="020B0604020202020204" pitchFamily="34" charset="0"/>
            <a:cs typeface="Arial" panose="020B0604020202020204" pitchFamily="34" charset="0"/>
          </a:endParaRPr>
        </a:p>
        <a:p>
          <a:pPr marL="171450" lvl="1" indent="-171450" algn="l" defTabSz="711200">
            <a:lnSpc>
              <a:spcPct val="90000"/>
            </a:lnSpc>
            <a:spcBef>
              <a:spcPct val="0"/>
            </a:spcBef>
            <a:spcAft>
              <a:spcPct val="20000"/>
            </a:spcAft>
            <a:buChar char="•"/>
          </a:pPr>
          <a:r>
            <a:rPr lang="pt-BR" sz="1600" kern="1200" dirty="0">
              <a:latin typeface="Arial" panose="020B0604020202020204" pitchFamily="34" charset="0"/>
              <a:cs typeface="Arial" panose="020B0604020202020204" pitchFamily="34" charset="0"/>
            </a:rPr>
            <a:t>O SQL usa Events e SOS events (que me parece ser um evento especial do SQLOS) pra gerenciar esse “sinalizar“ que já terminou...</a:t>
          </a:r>
        </a:p>
      </dsp:txBody>
      <dsp:txXfrm>
        <a:off x="0" y="2741031"/>
        <a:ext cx="9377076" cy="1415880"/>
      </dsp:txXfrm>
    </dsp:sp>
    <dsp:sp modelId="{538CED9E-93C0-4748-BDB3-3D8EB523E805}">
      <dsp:nvSpPr>
        <dsp:cNvPr id="0" name=""/>
        <dsp:cNvSpPr/>
      </dsp:nvSpPr>
      <dsp:spPr>
        <a:xfrm>
          <a:off x="0" y="4156911"/>
          <a:ext cx="9377076" cy="55502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pt-BR" sz="1900" kern="1200">
              <a:latin typeface="Arial" panose="020B0604020202020204" pitchFamily="34" charset="0"/>
              <a:cs typeface="Arial" panose="020B0604020202020204" pitchFamily="34" charset="0"/>
            </a:rPr>
            <a:t>Alguns lembretes que você já deveria saber do Módulo 1 (CPU e SQLOS)</a:t>
          </a:r>
        </a:p>
      </dsp:txBody>
      <dsp:txXfrm>
        <a:off x="27094" y="4184005"/>
        <a:ext cx="9322888" cy="500832"/>
      </dsp:txXfrm>
    </dsp:sp>
    <dsp:sp modelId="{0DFA4493-F7B3-464E-9B61-F636085B0E81}">
      <dsp:nvSpPr>
        <dsp:cNvPr id="0" name=""/>
        <dsp:cNvSpPr/>
      </dsp:nvSpPr>
      <dsp:spPr>
        <a:xfrm>
          <a:off x="0" y="4711931"/>
          <a:ext cx="9377076" cy="10432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97722" tIns="17780" rIns="99568" bIns="17780" numCol="1" spcCol="1270" anchor="t" anchorCtr="0">
          <a:noAutofit/>
        </a:bodyPr>
        <a:lstStyle/>
        <a:p>
          <a:pPr marL="114300" lvl="1" indent="-114300" algn="l" defTabSz="622300">
            <a:lnSpc>
              <a:spcPct val="90000"/>
            </a:lnSpc>
            <a:spcBef>
              <a:spcPct val="0"/>
            </a:spcBef>
            <a:spcAft>
              <a:spcPct val="20000"/>
            </a:spcAft>
            <a:buChar char="•"/>
          </a:pPr>
          <a:r>
            <a:rPr lang="pt-BR" sz="1400" kern="1200" dirty="0">
              <a:latin typeface="Arial" panose="020B0604020202020204" pitchFamily="34" charset="0"/>
              <a:cs typeface="Arial" panose="020B0604020202020204" pitchFamily="34" charset="0"/>
            </a:rPr>
            <a:t>Não é o Windows mas sim o SQLOS que gerencia as threads e memória utilizada pelo processo do SQL</a:t>
          </a:r>
        </a:p>
        <a:p>
          <a:pPr marL="114300" lvl="1" indent="-114300" algn="l" defTabSz="622300">
            <a:lnSpc>
              <a:spcPct val="90000"/>
            </a:lnSpc>
            <a:spcBef>
              <a:spcPct val="0"/>
            </a:spcBef>
            <a:spcAft>
              <a:spcPct val="20000"/>
            </a:spcAft>
            <a:buChar char="•"/>
          </a:pPr>
          <a:r>
            <a:rPr lang="pt-BR" sz="1400" kern="1200" dirty="0">
              <a:latin typeface="Arial" panose="020B0604020202020204" pitchFamily="34" charset="0"/>
              <a:cs typeface="Arial" panose="020B0604020202020204" pitchFamily="34" charset="0"/>
            </a:rPr>
            <a:t>Uma thread não pode monopolizar uma CPU (non-</a:t>
          </a:r>
          <a:r>
            <a:rPr lang="pt-BR" sz="1400" kern="1200" dirty="0" err="1">
              <a:latin typeface="Arial" panose="020B0604020202020204" pitchFamily="34" charset="0"/>
              <a:cs typeface="Arial" panose="020B0604020202020204" pitchFamily="34" charset="0"/>
            </a:rPr>
            <a:t>yielding</a:t>
          </a:r>
          <a:r>
            <a:rPr lang="pt-BR" sz="1400" kern="1200" dirty="0">
              <a:latin typeface="Arial" panose="020B0604020202020204" pitchFamily="34" charset="0"/>
              <a:cs typeface="Arial" panose="020B0604020202020204" pitchFamily="34" charset="0"/>
            </a:rPr>
            <a:t> </a:t>
          </a:r>
          <a:r>
            <a:rPr lang="pt-BR" sz="1400" kern="1200" dirty="0" err="1">
              <a:latin typeface="Arial" panose="020B0604020202020204" pitchFamily="34" charset="0"/>
              <a:cs typeface="Arial" panose="020B0604020202020204" pitchFamily="34" charset="0"/>
            </a:rPr>
            <a:t>scheduler</a:t>
          </a:r>
          <a:r>
            <a:rPr lang="pt-BR" sz="1400" kern="1200" dirty="0">
              <a:latin typeface="Arial" panose="020B0604020202020204" pitchFamily="34" charset="0"/>
              <a:cs typeface="Arial" panose="020B0604020202020204" pitchFamily="34" charset="0"/>
            </a:rPr>
            <a:t>), ela precisa respeitar o quantum e fazer um Switch(SOS_Scheduler::Switch) pra dar lugar e permitir que outras threads utilizem a CPU</a:t>
          </a:r>
        </a:p>
        <a:p>
          <a:pPr marL="114300" lvl="1" indent="-114300" algn="l" defTabSz="622300">
            <a:lnSpc>
              <a:spcPct val="90000"/>
            </a:lnSpc>
            <a:spcBef>
              <a:spcPct val="0"/>
            </a:spcBef>
            <a:spcAft>
              <a:spcPct val="20000"/>
            </a:spcAft>
            <a:buChar char="•"/>
          </a:pPr>
          <a:r>
            <a:rPr lang="pt-BR" sz="1400" kern="1200" dirty="0">
              <a:latin typeface="Arial" panose="020B0604020202020204" pitchFamily="34" charset="0"/>
              <a:cs typeface="Arial" panose="020B0604020202020204" pitchFamily="34" charset="0"/>
            </a:rPr>
            <a:t>Apenas 1 worker pode “consumir” um </a:t>
          </a:r>
          <a:r>
            <a:rPr lang="pt-BR" sz="1400" kern="1200" dirty="0" err="1">
              <a:latin typeface="Arial" panose="020B0604020202020204" pitchFamily="34" charset="0"/>
              <a:cs typeface="Arial" panose="020B0604020202020204" pitchFamily="34" charset="0"/>
            </a:rPr>
            <a:t>scheduler</a:t>
          </a:r>
          <a:r>
            <a:rPr lang="pt-BR" sz="1400" kern="1200" dirty="0">
              <a:latin typeface="Arial" panose="020B0604020202020204" pitchFamily="34" charset="0"/>
              <a:cs typeface="Arial" panose="020B0604020202020204" pitchFamily="34" charset="0"/>
            </a:rPr>
            <a:t> por vez. No caso de um disk I/O, enquanto a operação roda, o SQL precisa ter algum mecanismo pra “esperar o I/O” e fazer o switch</a:t>
          </a:r>
        </a:p>
      </dsp:txBody>
      <dsp:txXfrm>
        <a:off x="0" y="4711931"/>
        <a:ext cx="9377076" cy="104328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858F3B7-77CF-41E8-8FA6-EE5FAEBABD31}">
      <dsp:nvSpPr>
        <dsp:cNvPr id="0" name=""/>
        <dsp:cNvSpPr/>
      </dsp:nvSpPr>
      <dsp:spPr>
        <a:xfrm>
          <a:off x="0" y="496352"/>
          <a:ext cx="8685125" cy="108108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dirty="0">
              <a:latin typeface="Arial" panose="020B0604020202020204" pitchFamily="34" charset="0"/>
              <a:cs typeface="Arial" panose="020B0604020202020204" pitchFamily="34" charset="0"/>
            </a:rPr>
            <a:t>Latches (</a:t>
          </a:r>
          <a:r>
            <a:rPr lang="en-US" sz="2800" kern="1200" dirty="0" err="1">
              <a:latin typeface="Arial" panose="020B0604020202020204" pitchFamily="34" charset="0"/>
              <a:cs typeface="Arial" panose="020B0604020202020204" pitchFamily="34" charset="0"/>
            </a:rPr>
            <a:t>veremos</a:t>
          </a:r>
          <a:r>
            <a:rPr lang="en-US" sz="2800" kern="1200" dirty="0">
              <a:latin typeface="Arial" panose="020B0604020202020204" pitchFamily="34" charset="0"/>
              <a:cs typeface="Arial" panose="020B0604020202020204" pitchFamily="34" charset="0"/>
            </a:rPr>
            <a:t> </a:t>
          </a:r>
          <a:r>
            <a:rPr lang="en-US" sz="2800" kern="1200" dirty="0" err="1">
              <a:latin typeface="Arial" panose="020B0604020202020204" pitchFamily="34" charset="0"/>
              <a:cs typeface="Arial" panose="020B0604020202020204" pitchFamily="34" charset="0"/>
            </a:rPr>
            <a:t>apenas</a:t>
          </a:r>
          <a:r>
            <a:rPr lang="en-US" sz="2800" kern="1200" dirty="0">
              <a:latin typeface="Arial" panose="020B0604020202020204" pitchFamily="34" charset="0"/>
              <a:cs typeface="Arial" panose="020B0604020202020204" pitchFamily="34" charset="0"/>
            </a:rPr>
            <a:t> o </a:t>
          </a:r>
          <a:r>
            <a:rPr lang="en-US" sz="2800" kern="1200" dirty="0" err="1">
              <a:latin typeface="Arial" panose="020B0604020202020204" pitchFamily="34" charset="0"/>
              <a:cs typeface="Arial" panose="020B0604020202020204" pitchFamily="34" charset="0"/>
            </a:rPr>
            <a:t>suficiente</a:t>
          </a:r>
          <a:r>
            <a:rPr lang="en-US" sz="2800" kern="1200" dirty="0">
              <a:latin typeface="Arial" panose="020B0604020202020204" pitchFamily="34" charset="0"/>
              <a:cs typeface="Arial" panose="020B0604020202020204" pitchFamily="34" charset="0"/>
            </a:rPr>
            <a:t> </a:t>
          </a:r>
          <a:r>
            <a:rPr lang="en-US" sz="2800" kern="1200" dirty="0" err="1">
              <a:latin typeface="Arial" panose="020B0604020202020204" pitchFamily="34" charset="0"/>
              <a:cs typeface="Arial" panose="020B0604020202020204" pitchFamily="34" charset="0"/>
            </a:rPr>
            <a:t>pra</a:t>
          </a:r>
          <a:r>
            <a:rPr lang="en-US" sz="2800" kern="1200" dirty="0">
              <a:latin typeface="Arial" panose="020B0604020202020204" pitchFamily="34" charset="0"/>
              <a:cs typeface="Arial" panose="020B0604020202020204" pitchFamily="34" charset="0"/>
            </a:rPr>
            <a:t> </a:t>
          </a:r>
          <a:r>
            <a:rPr lang="en-US" sz="2800" kern="1200" dirty="0" err="1">
              <a:latin typeface="Arial" panose="020B0604020202020204" pitchFamily="34" charset="0"/>
              <a:cs typeface="Arial" panose="020B0604020202020204" pitchFamily="34" charset="0"/>
            </a:rPr>
            <a:t>entender</a:t>
          </a:r>
          <a:r>
            <a:rPr lang="en-US" sz="2800" kern="1200" dirty="0">
              <a:latin typeface="Arial" panose="020B0604020202020204" pitchFamily="34" charset="0"/>
              <a:cs typeface="Arial" panose="020B0604020202020204" pitchFamily="34" charset="0"/>
            </a:rPr>
            <a:t> </a:t>
          </a:r>
          <a:r>
            <a:rPr lang="en-US" sz="2800" kern="1200" dirty="0" err="1">
              <a:latin typeface="Arial" panose="020B0604020202020204" pitchFamily="34" charset="0"/>
              <a:cs typeface="Arial" panose="020B0604020202020204" pitchFamily="34" charset="0"/>
            </a:rPr>
            <a:t>como</a:t>
          </a:r>
          <a:r>
            <a:rPr lang="en-US" sz="2800" kern="1200" dirty="0">
              <a:latin typeface="Arial" panose="020B0604020202020204" pitchFamily="34" charset="0"/>
              <a:cs typeface="Arial" panose="020B0604020202020204" pitchFamily="34" charset="0"/>
            </a:rPr>
            <a:t> </a:t>
          </a:r>
          <a:r>
            <a:rPr lang="en-US" sz="2800" kern="1200" dirty="0" err="1">
              <a:latin typeface="Arial" panose="020B0604020202020204" pitchFamily="34" charset="0"/>
              <a:cs typeface="Arial" panose="020B0604020202020204" pitchFamily="34" charset="0"/>
            </a:rPr>
            <a:t>eles</a:t>
          </a:r>
          <a:r>
            <a:rPr lang="en-US" sz="2800" kern="1200" dirty="0">
              <a:latin typeface="Arial" panose="020B0604020202020204" pitchFamily="34" charset="0"/>
              <a:cs typeface="Arial" panose="020B0604020202020204" pitchFamily="34" charset="0"/>
            </a:rPr>
            <a:t> </a:t>
          </a:r>
          <a:r>
            <a:rPr lang="en-US" sz="2800" kern="1200" dirty="0" err="1">
              <a:latin typeface="Arial" panose="020B0604020202020204" pitchFamily="34" charset="0"/>
              <a:cs typeface="Arial" panose="020B0604020202020204" pitchFamily="34" charset="0"/>
            </a:rPr>
            <a:t>são</a:t>
          </a:r>
          <a:r>
            <a:rPr lang="en-US" sz="2800" kern="1200" dirty="0">
              <a:latin typeface="Arial" panose="020B0604020202020204" pitchFamily="34" charset="0"/>
              <a:cs typeface="Arial" panose="020B0604020202020204" pitchFamily="34" charset="0"/>
            </a:rPr>
            <a:t> </a:t>
          </a:r>
          <a:r>
            <a:rPr lang="en-US" sz="2800" kern="1200" dirty="0" err="1">
              <a:latin typeface="Arial" panose="020B0604020202020204" pitchFamily="34" charset="0"/>
              <a:cs typeface="Arial" panose="020B0604020202020204" pitchFamily="34" charset="0"/>
            </a:rPr>
            <a:t>utilizados</a:t>
          </a:r>
          <a:r>
            <a:rPr lang="en-US" sz="2800" kern="1200" dirty="0">
              <a:latin typeface="Arial" panose="020B0604020202020204" pitchFamily="34" charset="0"/>
              <a:cs typeface="Arial" panose="020B0604020202020204" pitchFamily="34" charset="0"/>
            </a:rPr>
            <a:t> </a:t>
          </a:r>
          <a:r>
            <a:rPr lang="en-US" sz="2800" kern="1200" dirty="0" err="1">
              <a:latin typeface="Arial" panose="020B0604020202020204" pitchFamily="34" charset="0"/>
              <a:cs typeface="Arial" panose="020B0604020202020204" pitchFamily="34" charset="0"/>
            </a:rPr>
            <a:t>pra</a:t>
          </a:r>
          <a:r>
            <a:rPr lang="en-US" sz="2800" kern="1200" dirty="0">
              <a:latin typeface="Arial" panose="020B0604020202020204" pitchFamily="34" charset="0"/>
              <a:cs typeface="Arial" panose="020B0604020202020204" pitchFamily="34" charset="0"/>
            </a:rPr>
            <a:t> </a:t>
          </a:r>
          <a:r>
            <a:rPr lang="en-US" sz="2800" kern="1200" dirty="0" err="1">
              <a:latin typeface="Arial" panose="020B0604020202020204" pitchFamily="34" charset="0"/>
              <a:cs typeface="Arial" panose="020B0604020202020204" pitchFamily="34" charset="0"/>
            </a:rPr>
            <a:t>controloar</a:t>
          </a:r>
          <a:r>
            <a:rPr lang="en-US" sz="2800" kern="1200" dirty="0">
              <a:latin typeface="Arial" panose="020B0604020202020204" pitchFamily="34" charset="0"/>
              <a:cs typeface="Arial" panose="020B0604020202020204" pitchFamily="34" charset="0"/>
            </a:rPr>
            <a:t> </a:t>
          </a:r>
          <a:r>
            <a:rPr lang="en-US" sz="2800" kern="1200" dirty="0" err="1">
              <a:latin typeface="Arial" panose="020B0604020202020204" pitchFamily="34" charset="0"/>
              <a:cs typeface="Arial" panose="020B0604020202020204" pitchFamily="34" charset="0"/>
            </a:rPr>
            <a:t>os</a:t>
          </a:r>
          <a:r>
            <a:rPr lang="en-US" sz="2800" kern="1200" dirty="0">
              <a:latin typeface="Arial" panose="020B0604020202020204" pitchFamily="34" charset="0"/>
              <a:cs typeface="Arial" panose="020B0604020202020204" pitchFamily="34" charset="0"/>
            </a:rPr>
            <a:t> IOs) </a:t>
          </a:r>
          <a:endParaRPr lang="pt-BR" sz="2800" kern="1200" dirty="0">
            <a:latin typeface="Arial" panose="020B0604020202020204" pitchFamily="34" charset="0"/>
            <a:cs typeface="Arial" panose="020B0604020202020204" pitchFamily="34" charset="0"/>
          </a:endParaRPr>
        </a:p>
      </dsp:txBody>
      <dsp:txXfrm>
        <a:off x="52774" y="549126"/>
        <a:ext cx="8579577" cy="975532"/>
      </dsp:txXfrm>
    </dsp:sp>
    <dsp:sp modelId="{010D7DE3-169E-477B-9DCB-B8CC68D80A33}">
      <dsp:nvSpPr>
        <dsp:cNvPr id="0" name=""/>
        <dsp:cNvSpPr/>
      </dsp:nvSpPr>
      <dsp:spPr>
        <a:xfrm>
          <a:off x="0" y="1658072"/>
          <a:ext cx="8685125" cy="108108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a:t>Tempdb… </a:t>
          </a:r>
          <a:endParaRPr lang="pt-BR" sz="2800" kern="1200"/>
        </a:p>
      </dsp:txBody>
      <dsp:txXfrm>
        <a:off x="52774" y="1710846"/>
        <a:ext cx="8579577" cy="975532"/>
      </dsp:txXfrm>
    </dsp:sp>
    <dsp:sp modelId="{951C2D14-98D8-4022-9C8C-F204312111D3}">
      <dsp:nvSpPr>
        <dsp:cNvPr id="0" name=""/>
        <dsp:cNvSpPr/>
      </dsp:nvSpPr>
      <dsp:spPr>
        <a:xfrm>
          <a:off x="0" y="2819792"/>
          <a:ext cx="8685125" cy="108108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a:t>Pois é… vai ter que ficar pro próximo modulo, ou seja, teremos um modulo inteiro sobre tempdb.</a:t>
          </a:r>
          <a:endParaRPr lang="pt-BR" sz="2800" kern="1200"/>
        </a:p>
      </dsp:txBody>
      <dsp:txXfrm>
        <a:off x="52774" y="2872566"/>
        <a:ext cx="8579577" cy="975532"/>
      </dsp:txXfrm>
    </dsp:sp>
    <dsp:sp modelId="{253BA778-9AE4-40D8-BA9E-D96E75998E3E}">
      <dsp:nvSpPr>
        <dsp:cNvPr id="0" name=""/>
        <dsp:cNvSpPr/>
      </dsp:nvSpPr>
      <dsp:spPr>
        <a:xfrm>
          <a:off x="0" y="3981511"/>
          <a:ext cx="8685125" cy="108108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a:t>No próximo modulo exploraremos com mais detalhes os latches spinlocks.</a:t>
          </a:r>
          <a:endParaRPr lang="pt-BR" sz="2800" kern="1200"/>
        </a:p>
      </dsp:txBody>
      <dsp:txXfrm>
        <a:off x="52774" y="4034285"/>
        <a:ext cx="8579577" cy="975532"/>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32D3ED7-A4B0-4B51-9E0B-BB510F6A69F2}">
      <dsp:nvSpPr>
        <dsp:cNvPr id="0" name=""/>
        <dsp:cNvSpPr/>
      </dsp:nvSpPr>
      <dsp:spPr>
        <a:xfrm>
          <a:off x="0" y="3245"/>
          <a:ext cx="9336656" cy="591086"/>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pt-BR" sz="1800" kern="1200">
              <a:latin typeface="Arial" panose="020B0604020202020204" pitchFamily="34" charset="0"/>
              <a:cs typeface="Arial" panose="020B0604020202020204" pitchFamily="34" charset="0"/>
            </a:rPr>
            <a:t>SQL Server utiliza “I/O completion port” pra gerenciar/sincronizar os network I/Os.</a:t>
          </a:r>
        </a:p>
      </dsp:txBody>
      <dsp:txXfrm>
        <a:off x="28854" y="32099"/>
        <a:ext cx="9278948" cy="533378"/>
      </dsp:txXfrm>
    </dsp:sp>
    <dsp:sp modelId="{BE942FA6-C70C-4C41-8BC4-A844DF0DDF2F}">
      <dsp:nvSpPr>
        <dsp:cNvPr id="0" name=""/>
        <dsp:cNvSpPr/>
      </dsp:nvSpPr>
      <dsp:spPr>
        <a:xfrm>
          <a:off x="0" y="599424"/>
          <a:ext cx="9336656" cy="847945"/>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pt-BR" sz="1800" kern="1200">
              <a:latin typeface="Arial" panose="020B0604020202020204" pitchFamily="34" charset="0"/>
              <a:cs typeface="Arial" panose="020B0604020202020204" pitchFamily="34" charset="0"/>
            </a:rPr>
            <a:t>Um pool de threads são criados quando o SQL Server inicia, essas threads são utilizadas pra processar os network I/O requests</a:t>
          </a:r>
        </a:p>
      </dsp:txBody>
      <dsp:txXfrm>
        <a:off x="41393" y="640817"/>
        <a:ext cx="9253870" cy="765159"/>
      </dsp:txXfrm>
    </dsp:sp>
    <dsp:sp modelId="{1F7FB88A-719A-4D7F-ACB4-EE9E21A1CCB7}">
      <dsp:nvSpPr>
        <dsp:cNvPr id="0" name=""/>
        <dsp:cNvSpPr/>
      </dsp:nvSpPr>
      <dsp:spPr>
        <a:xfrm>
          <a:off x="0" y="1452462"/>
          <a:ext cx="9336656" cy="42655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pt-BR" sz="1800" kern="1200">
              <a:latin typeface="Arial" panose="020B0604020202020204" pitchFamily="34" charset="0"/>
              <a:cs typeface="Arial" panose="020B0604020202020204" pitchFamily="34" charset="0"/>
            </a:rPr>
            <a:t>Network I/O requests também são async.</a:t>
          </a:r>
        </a:p>
      </dsp:txBody>
      <dsp:txXfrm>
        <a:off x="20822" y="1473284"/>
        <a:ext cx="9295012" cy="384906"/>
      </dsp:txXfrm>
    </dsp:sp>
    <dsp:sp modelId="{4501DFDD-4DEA-4A9B-8517-6AB2EA663428}">
      <dsp:nvSpPr>
        <dsp:cNvPr id="0" name=""/>
        <dsp:cNvSpPr/>
      </dsp:nvSpPr>
      <dsp:spPr>
        <a:xfrm>
          <a:off x="0" y="1884105"/>
          <a:ext cx="9336656" cy="1307134"/>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pt-BR" sz="1800" b="0" i="0" kern="1200" dirty="0">
              <a:latin typeface="Arial" panose="020B0604020202020204" pitchFamily="34" charset="0"/>
              <a:cs typeface="Arial" panose="020B0604020202020204" pitchFamily="34" charset="0"/>
            </a:rPr>
            <a:t>É uma thread “IOCP listener” que aceita as conexões no SQL Server. Uma SQL Network Interface (SNI)-layer thread faz o “listen” do trafego de TCP/IP ou Named Pipes sockets. Quando uma conexão é aberta, o listener aceita a conexão e entrega o trabalho pra um SQL worker thread processar a requisição.</a:t>
          </a:r>
          <a:endParaRPr lang="pt-BR" sz="1800" kern="1200" dirty="0">
            <a:latin typeface="Arial" panose="020B0604020202020204" pitchFamily="34" charset="0"/>
            <a:cs typeface="Arial" panose="020B0604020202020204" pitchFamily="34" charset="0"/>
          </a:endParaRPr>
        </a:p>
      </dsp:txBody>
      <dsp:txXfrm>
        <a:off x="63809" y="1947914"/>
        <a:ext cx="9209038" cy="1179516"/>
      </dsp:txXfrm>
    </dsp:sp>
    <dsp:sp modelId="{656638FA-96D2-4D80-BF69-9F7D8875F00C}">
      <dsp:nvSpPr>
        <dsp:cNvPr id="0" name=""/>
        <dsp:cNvSpPr/>
      </dsp:nvSpPr>
      <dsp:spPr>
        <a:xfrm>
          <a:off x="0" y="3196331"/>
          <a:ext cx="9336656" cy="847945"/>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pt-BR" sz="1800" b="0" i="0" kern="1200">
              <a:latin typeface="Arial" panose="020B0604020202020204" pitchFamily="34" charset="0"/>
              <a:cs typeface="Arial" panose="020B0604020202020204" pitchFamily="34" charset="0"/>
            </a:rPr>
            <a:t>IOCP listener é o processo que vai aceitar os pacotes TDS e determinar qual tarefa precisa ser executada no SQL Server.</a:t>
          </a:r>
          <a:endParaRPr lang="pt-BR" sz="1800" kern="1200">
            <a:latin typeface="Arial" panose="020B0604020202020204" pitchFamily="34" charset="0"/>
            <a:cs typeface="Arial" panose="020B0604020202020204" pitchFamily="34" charset="0"/>
          </a:endParaRPr>
        </a:p>
      </dsp:txBody>
      <dsp:txXfrm>
        <a:off x="41393" y="3237724"/>
        <a:ext cx="9253870" cy="765159"/>
      </dsp:txXfrm>
    </dsp:sp>
    <dsp:sp modelId="{B2CEE51C-0844-4F37-B8E7-2EE9B5F211B4}">
      <dsp:nvSpPr>
        <dsp:cNvPr id="0" name=""/>
        <dsp:cNvSpPr/>
      </dsp:nvSpPr>
      <dsp:spPr>
        <a:xfrm>
          <a:off x="0" y="4049369"/>
          <a:ext cx="9336656" cy="847945"/>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pt-BR" sz="1800" kern="1200">
              <a:latin typeface="Arial" panose="020B0604020202020204" pitchFamily="34" charset="0"/>
              <a:cs typeface="Arial" panose="020B0604020202020204" pitchFamily="34" charset="0"/>
            </a:rPr>
            <a:t>IOCP listener NÃO organiza requisições de disk I/O... Apesar do nome, IOCP é utilizado apenas para network I/O... Disk I/O são organizados via SOS events.</a:t>
          </a:r>
        </a:p>
      </dsp:txBody>
      <dsp:txXfrm>
        <a:off x="41393" y="4090762"/>
        <a:ext cx="9253870" cy="765159"/>
      </dsp:txXfrm>
    </dsp:sp>
    <dsp:sp modelId="{E7B85D2B-D59D-4A74-B817-6811C24EE675}">
      <dsp:nvSpPr>
        <dsp:cNvPr id="0" name=""/>
        <dsp:cNvSpPr/>
      </dsp:nvSpPr>
      <dsp:spPr>
        <a:xfrm>
          <a:off x="0" y="4902408"/>
          <a:ext cx="9336656" cy="555981"/>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pt-BR" sz="1800" b="0" i="0" kern="1200">
              <a:latin typeface="Arial" panose="020B0604020202020204" pitchFamily="34" charset="0"/>
              <a:cs typeface="Arial" panose="020B0604020202020204" pitchFamily="34" charset="0"/>
            </a:rPr>
            <a:t>SQL cria uma IOCP thread por NUMA (físico) node no servidor.</a:t>
          </a:r>
          <a:endParaRPr lang="pt-BR" sz="1800" kern="1200">
            <a:latin typeface="Arial" panose="020B0604020202020204" pitchFamily="34" charset="0"/>
            <a:cs typeface="Arial" panose="020B0604020202020204" pitchFamily="34" charset="0"/>
          </a:endParaRPr>
        </a:p>
      </dsp:txBody>
      <dsp:txXfrm>
        <a:off x="27141" y="4929549"/>
        <a:ext cx="9282374" cy="501699"/>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1F1F692-E12E-436D-B757-1DA5862024DA}">
      <dsp:nvSpPr>
        <dsp:cNvPr id="0" name=""/>
        <dsp:cNvSpPr/>
      </dsp:nvSpPr>
      <dsp:spPr>
        <a:xfrm>
          <a:off x="0" y="111791"/>
          <a:ext cx="8596668" cy="929294"/>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pt-BR" sz="2400" kern="1200"/>
            <a:t>Master file table (MFT)</a:t>
          </a:r>
        </a:p>
      </dsp:txBody>
      <dsp:txXfrm>
        <a:off x="45364" y="157155"/>
        <a:ext cx="8505940" cy="838566"/>
      </dsp:txXfrm>
    </dsp:sp>
    <dsp:sp modelId="{CAD75977-FDF5-4C29-B583-15883187F78A}">
      <dsp:nvSpPr>
        <dsp:cNvPr id="0" name=""/>
        <dsp:cNvSpPr/>
      </dsp:nvSpPr>
      <dsp:spPr>
        <a:xfrm>
          <a:off x="0" y="1096553"/>
          <a:ext cx="8596668" cy="1030704"/>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pt-BR" sz="2400" kern="1200"/>
            <a:t>Arquivo interno do NTFS com dados (metadata e o allocation map) sobre os arquivos no disco </a:t>
          </a:r>
        </a:p>
      </dsp:txBody>
      <dsp:txXfrm>
        <a:off x="50315" y="1146868"/>
        <a:ext cx="8496038" cy="930074"/>
      </dsp:txXfrm>
    </dsp:sp>
    <dsp:sp modelId="{2F475C31-23D7-4509-AFC4-FD4B5A2729DD}">
      <dsp:nvSpPr>
        <dsp:cNvPr id="0" name=""/>
        <dsp:cNvSpPr/>
      </dsp:nvSpPr>
      <dsp:spPr>
        <a:xfrm>
          <a:off x="0" y="2210030"/>
          <a:ext cx="8596668" cy="1283343"/>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pt-BR" sz="2400" kern="1200" dirty="0"/>
            <a:t>Cluster size determina o tamanho do metadata necessário pra armazenar os “</a:t>
          </a:r>
          <a:r>
            <a:rPr lang="pt-BR" sz="2400" kern="1200" dirty="0" err="1"/>
            <a:t>allocation</a:t>
          </a:r>
          <a:r>
            <a:rPr lang="pt-BR" sz="2400" kern="1200" dirty="0"/>
            <a:t> </a:t>
          </a:r>
          <a:r>
            <a:rPr lang="pt-BR" sz="2400" kern="1200" dirty="0" err="1"/>
            <a:t>maps</a:t>
          </a:r>
          <a:r>
            <a:rPr lang="pt-BR" sz="2400" kern="1200" dirty="0"/>
            <a:t>” no file system, quanto maior o cluster size, menos informações no MFT.</a:t>
          </a:r>
        </a:p>
      </dsp:txBody>
      <dsp:txXfrm>
        <a:off x="62648" y="2272678"/>
        <a:ext cx="8471372" cy="1158047"/>
      </dsp:txXfrm>
    </dsp:sp>
    <dsp:sp modelId="{3809F7FB-5C13-4B6C-B976-6E198EBD5A97}">
      <dsp:nvSpPr>
        <dsp:cNvPr id="0" name=""/>
        <dsp:cNvSpPr/>
      </dsp:nvSpPr>
      <dsp:spPr>
        <a:xfrm>
          <a:off x="0" y="3562494"/>
          <a:ext cx="8596668" cy="863805"/>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pt-BR" sz="2400" kern="1200" dirty="0">
              <a:hlinkClick xmlns:r="http://schemas.openxmlformats.org/officeDocument/2006/relationships" r:id="rId1"/>
            </a:rPr>
            <a:t>Recomendação da MS</a:t>
          </a:r>
          <a:r>
            <a:rPr lang="pt-BR" sz="2400" kern="1200" dirty="0"/>
            <a:t>: 64KB pra data, log e tempdb</a:t>
          </a:r>
        </a:p>
      </dsp:txBody>
      <dsp:txXfrm>
        <a:off x="42167" y="3604661"/>
        <a:ext cx="8512334" cy="779471"/>
      </dsp:txXfrm>
    </dsp:sp>
    <dsp:sp modelId="{8775AE43-9268-4D8F-981A-D31AA32D2F68}">
      <dsp:nvSpPr>
        <dsp:cNvPr id="0" name=""/>
        <dsp:cNvSpPr/>
      </dsp:nvSpPr>
      <dsp:spPr>
        <a:xfrm>
          <a:off x="0" y="4426300"/>
          <a:ext cx="8596668" cy="8197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2944" tIns="22860" rIns="128016" bIns="22860" numCol="1" spcCol="1270" anchor="t" anchorCtr="0">
          <a:noAutofit/>
        </a:bodyPr>
        <a:lstStyle/>
        <a:p>
          <a:pPr marL="171450" lvl="1" indent="-171450" algn="l" defTabSz="800100">
            <a:lnSpc>
              <a:spcPct val="90000"/>
            </a:lnSpc>
            <a:spcBef>
              <a:spcPct val="0"/>
            </a:spcBef>
            <a:spcAft>
              <a:spcPct val="20000"/>
            </a:spcAft>
            <a:buChar char="•"/>
          </a:pPr>
          <a:r>
            <a:rPr lang="pt-BR" sz="1800" kern="1200"/>
            <a:t>Exceção pra filestream/filetable</a:t>
          </a:r>
        </a:p>
        <a:p>
          <a:pPr marL="171450" lvl="1" indent="-171450" algn="l" defTabSz="800100">
            <a:lnSpc>
              <a:spcPct val="90000"/>
            </a:lnSpc>
            <a:spcBef>
              <a:spcPct val="0"/>
            </a:spcBef>
            <a:spcAft>
              <a:spcPct val="20000"/>
            </a:spcAft>
            <a:buChar char="•"/>
          </a:pPr>
          <a:r>
            <a:rPr lang="pt-BR" sz="1800" kern="1200" dirty="0"/>
            <a:t>Como o SQL faz muitos I/Os com tamanho de um </a:t>
          </a:r>
          <a:r>
            <a:rPr lang="pt-BR" sz="1800" kern="1200" dirty="0" err="1"/>
            <a:t>extent</a:t>
          </a:r>
          <a:r>
            <a:rPr lang="pt-BR" sz="1800" kern="1200" dirty="0"/>
            <a:t> (64KB), é uma boa prática manter esses números sincronizados</a:t>
          </a:r>
        </a:p>
      </dsp:txBody>
      <dsp:txXfrm>
        <a:off x="0" y="4426300"/>
        <a:ext cx="8596668" cy="819720"/>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8DBCDE1-1935-4505-9B2B-A4DBB7CEE881}">
      <dsp:nvSpPr>
        <dsp:cNvPr id="0" name=""/>
        <dsp:cNvSpPr/>
      </dsp:nvSpPr>
      <dsp:spPr>
        <a:xfrm>
          <a:off x="0" y="114192"/>
          <a:ext cx="8596668" cy="128934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pt-BR" sz="1900" kern="1200" dirty="0">
              <a:latin typeface="Arial" panose="020B0604020202020204" pitchFamily="34" charset="0"/>
              <a:cs typeface="Arial" panose="020B0604020202020204" pitchFamily="34" charset="0"/>
            </a:rPr>
            <a:t>Tamanho do cluster size dita o tamanho do I/O quando o arquivo não foi aberto (CreateFile) com o flag FILE_FLAG_NO_BUFFERING. O SQL faz </a:t>
          </a:r>
          <a:r>
            <a:rPr lang="pt-BR" sz="1900" kern="1200" dirty="0" err="1">
              <a:latin typeface="Arial" panose="020B0604020202020204" pitchFamily="34" charset="0"/>
              <a:cs typeface="Arial" panose="020B0604020202020204" pitchFamily="34" charset="0"/>
            </a:rPr>
            <a:t>NonBuffered</a:t>
          </a:r>
          <a:r>
            <a:rPr lang="pt-BR" sz="1900" kern="1200" dirty="0">
              <a:latin typeface="Arial" panose="020B0604020202020204" pitchFamily="34" charset="0"/>
              <a:cs typeface="Arial" panose="020B0604020202020204" pitchFamily="34" charset="0"/>
            </a:rPr>
            <a:t> I/Os portanto, ele pode ler/escrever bytes menores que o cluster size.</a:t>
          </a:r>
        </a:p>
      </dsp:txBody>
      <dsp:txXfrm>
        <a:off x="62940" y="177132"/>
        <a:ext cx="8470788" cy="1163460"/>
      </dsp:txXfrm>
    </dsp:sp>
    <dsp:sp modelId="{067112CB-9AC4-445A-8F3F-6BADF8D1DD81}">
      <dsp:nvSpPr>
        <dsp:cNvPr id="0" name=""/>
        <dsp:cNvSpPr/>
      </dsp:nvSpPr>
      <dsp:spPr>
        <a:xfrm>
          <a:off x="0" y="1458252"/>
          <a:ext cx="8596668" cy="732499"/>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pt-BR" sz="1900" kern="1200" dirty="0">
              <a:latin typeface="Arial" panose="020B0604020202020204" pitchFamily="34" charset="0"/>
              <a:cs typeface="Arial" panose="020B0604020202020204" pitchFamily="34" charset="0"/>
            </a:rPr>
            <a:t>Se a fabricante da storage tiver um valor apropriado na documentação, use o valor recomendado pela fabricante.</a:t>
          </a:r>
        </a:p>
      </dsp:txBody>
      <dsp:txXfrm>
        <a:off x="35758" y="1494010"/>
        <a:ext cx="8525152" cy="660983"/>
      </dsp:txXfrm>
    </dsp:sp>
    <dsp:sp modelId="{1CB00241-2B5D-47B5-9D11-5254570A255E}">
      <dsp:nvSpPr>
        <dsp:cNvPr id="0" name=""/>
        <dsp:cNvSpPr/>
      </dsp:nvSpPr>
      <dsp:spPr>
        <a:xfrm>
          <a:off x="0" y="2245472"/>
          <a:ext cx="8596668" cy="128934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pt-BR" sz="1900" kern="1200" dirty="0">
              <a:latin typeface="Arial" panose="020B0604020202020204" pitchFamily="34" charset="0"/>
              <a:cs typeface="Arial" panose="020B0604020202020204" pitchFamily="34" charset="0"/>
            </a:rPr>
            <a:t>File Record </a:t>
          </a:r>
          <a:r>
            <a:rPr lang="pt-BR" sz="1900" kern="1200" dirty="0" err="1">
              <a:latin typeface="Arial" panose="020B0604020202020204" pitchFamily="34" charset="0"/>
              <a:cs typeface="Arial" panose="020B0604020202020204" pitchFamily="34" charset="0"/>
            </a:rPr>
            <a:t>Segment</a:t>
          </a:r>
          <a:r>
            <a:rPr lang="pt-BR" sz="1900" kern="1200" dirty="0">
              <a:latin typeface="Arial" panose="020B0604020202020204" pitchFamily="34" charset="0"/>
              <a:cs typeface="Arial" panose="020B0604020202020204" pitchFamily="34" charset="0"/>
            </a:rPr>
            <a:t> – Um arquivo muito grande fragmentado pode precisar de muito espaço na MFT e </a:t>
          </a:r>
          <a:r>
            <a:rPr lang="pt-BR" sz="1900" kern="1200" dirty="0">
              <a:latin typeface="Arial" panose="020B0604020202020204" pitchFamily="34" charset="0"/>
              <a:cs typeface="Arial" panose="020B0604020202020204" pitchFamily="34" charset="0"/>
              <a:hlinkClick xmlns:r="http://schemas.openxmlformats.org/officeDocument/2006/relationships" r:id="rId1"/>
            </a:rPr>
            <a:t>causar problemas de I/O no SQL </a:t>
          </a:r>
          <a:r>
            <a:rPr lang="pt-BR" sz="1900" kern="1200" dirty="0">
              <a:latin typeface="Arial" panose="020B0604020202020204" pitchFamily="34" charset="0"/>
              <a:cs typeface="Arial" panose="020B0604020202020204" pitchFamily="34" charset="0"/>
            </a:rPr>
            <a:t>e OS. Pra evitar esse problema, formatar o disco com /L (no caso de usar Format) ou –</a:t>
          </a:r>
          <a:r>
            <a:rPr lang="pt-BR" sz="1900" kern="1200" dirty="0" err="1">
              <a:latin typeface="Arial" panose="020B0604020202020204" pitchFamily="34" charset="0"/>
              <a:cs typeface="Arial" panose="020B0604020202020204" pitchFamily="34" charset="0"/>
            </a:rPr>
            <a:t>UseLargeFRS</a:t>
          </a:r>
          <a:r>
            <a:rPr lang="pt-BR" sz="1900" kern="1200" dirty="0">
              <a:latin typeface="Arial" panose="020B0604020202020204" pitchFamily="34" charset="0"/>
              <a:cs typeface="Arial" panose="020B0604020202020204" pitchFamily="34" charset="0"/>
            </a:rPr>
            <a:t> (no caso de usar o </a:t>
          </a:r>
          <a:r>
            <a:rPr lang="pt-BR" sz="1900" kern="1200" dirty="0" err="1">
              <a:latin typeface="Arial" panose="020B0604020202020204" pitchFamily="34" charset="0"/>
              <a:cs typeface="Arial" panose="020B0604020202020204" pitchFamily="34" charset="0"/>
            </a:rPr>
            <a:t>cmdlet</a:t>
          </a:r>
          <a:r>
            <a:rPr lang="pt-BR" sz="1900" kern="1200" dirty="0">
              <a:latin typeface="Arial" panose="020B0604020202020204" pitchFamily="34" charset="0"/>
              <a:cs typeface="Arial" panose="020B0604020202020204" pitchFamily="34" charset="0"/>
            </a:rPr>
            <a:t> </a:t>
          </a:r>
          <a:r>
            <a:rPr lang="pt-BR" sz="1900" kern="1200" dirty="0" err="1">
              <a:latin typeface="Arial" panose="020B0604020202020204" pitchFamily="34" charset="0"/>
              <a:cs typeface="Arial" panose="020B0604020202020204" pitchFamily="34" charset="0"/>
            </a:rPr>
            <a:t>format</a:t>
          </a:r>
          <a:r>
            <a:rPr lang="pt-BR" sz="1900" kern="1200" dirty="0">
              <a:latin typeface="Arial" panose="020B0604020202020204" pitchFamily="34" charset="0"/>
              <a:cs typeface="Arial" panose="020B0604020202020204" pitchFamily="34" charset="0"/>
            </a:rPr>
            <a:t>-volume)</a:t>
          </a:r>
        </a:p>
      </dsp:txBody>
      <dsp:txXfrm>
        <a:off x="62940" y="2308412"/>
        <a:ext cx="8470788" cy="1163460"/>
      </dsp:txXfrm>
    </dsp:sp>
    <dsp:sp modelId="{5DE086A2-70BE-45FF-BF86-88FEA42CBCC8}">
      <dsp:nvSpPr>
        <dsp:cNvPr id="0" name=""/>
        <dsp:cNvSpPr/>
      </dsp:nvSpPr>
      <dsp:spPr>
        <a:xfrm>
          <a:off x="0" y="3534812"/>
          <a:ext cx="8596668" cy="8259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2944" tIns="22860" rIns="128016" bIns="22860" numCol="1" spcCol="1270" anchor="t" anchorCtr="0">
          <a:noAutofit/>
        </a:bodyPr>
        <a:lstStyle/>
        <a:p>
          <a:pPr marL="171450" lvl="1" indent="-171450" algn="l" defTabSz="800100">
            <a:lnSpc>
              <a:spcPct val="90000"/>
            </a:lnSpc>
            <a:spcBef>
              <a:spcPct val="0"/>
            </a:spcBef>
            <a:spcAft>
              <a:spcPct val="20000"/>
            </a:spcAft>
            <a:buChar char="•"/>
          </a:pPr>
          <a:r>
            <a:rPr lang="pt-BR" sz="1800" kern="1200" dirty="0">
              <a:latin typeface="Arial" panose="020B0604020202020204" pitchFamily="34" charset="0"/>
              <a:cs typeface="Arial" panose="020B0604020202020204" pitchFamily="34" charset="0"/>
            </a:rPr>
            <a:t>A </a:t>
          </a:r>
          <a:r>
            <a:rPr lang="pt-BR" sz="1800" kern="1200" dirty="0" err="1">
              <a:latin typeface="Arial" panose="020B0604020202020204" pitchFamily="34" charset="0"/>
              <a:cs typeface="Arial" panose="020B0604020202020204" pitchFamily="34" charset="0"/>
            </a:rPr>
            <a:t>heavily</a:t>
          </a:r>
          <a:r>
            <a:rPr lang="pt-BR" sz="1800" kern="1200" dirty="0">
              <a:latin typeface="Arial" panose="020B0604020202020204" pitchFamily="34" charset="0"/>
              <a:cs typeface="Arial" panose="020B0604020202020204" pitchFamily="34" charset="0"/>
            </a:rPr>
            <a:t> </a:t>
          </a:r>
          <a:r>
            <a:rPr lang="pt-BR" sz="1800" kern="1200" dirty="0" err="1">
              <a:latin typeface="Arial" panose="020B0604020202020204" pitchFamily="34" charset="0"/>
              <a:cs typeface="Arial" panose="020B0604020202020204" pitchFamily="34" charset="0"/>
            </a:rPr>
            <a:t>fragmented</a:t>
          </a:r>
          <a:r>
            <a:rPr lang="pt-BR" sz="1800" kern="1200" dirty="0">
              <a:latin typeface="Arial" panose="020B0604020202020204" pitchFamily="34" charset="0"/>
              <a:cs typeface="Arial" panose="020B0604020202020204" pitchFamily="34" charset="0"/>
            </a:rPr>
            <a:t> file in </a:t>
          </a:r>
          <a:r>
            <a:rPr lang="pt-BR" sz="1800" kern="1200" dirty="0" err="1">
              <a:latin typeface="Arial" panose="020B0604020202020204" pitchFamily="34" charset="0"/>
              <a:cs typeface="Arial" panose="020B0604020202020204" pitchFamily="34" charset="0"/>
            </a:rPr>
            <a:t>an</a:t>
          </a:r>
          <a:r>
            <a:rPr lang="pt-BR" sz="1800" kern="1200" dirty="0">
              <a:latin typeface="Arial" panose="020B0604020202020204" pitchFamily="34" charset="0"/>
              <a:cs typeface="Arial" panose="020B0604020202020204" pitchFamily="34" charset="0"/>
            </a:rPr>
            <a:t> NTFS volume </a:t>
          </a:r>
          <a:r>
            <a:rPr lang="pt-BR" sz="1800" kern="1200" dirty="0" err="1">
              <a:latin typeface="Arial" panose="020B0604020202020204" pitchFamily="34" charset="0"/>
              <a:cs typeface="Arial" panose="020B0604020202020204" pitchFamily="34" charset="0"/>
            </a:rPr>
            <a:t>may</a:t>
          </a:r>
          <a:r>
            <a:rPr lang="pt-BR" sz="1800" kern="1200" dirty="0">
              <a:latin typeface="Arial" panose="020B0604020202020204" pitchFamily="34" charset="0"/>
              <a:cs typeface="Arial" panose="020B0604020202020204" pitchFamily="34" charset="0"/>
            </a:rPr>
            <a:t> </a:t>
          </a:r>
          <a:r>
            <a:rPr lang="pt-BR" sz="1800" kern="1200" dirty="0" err="1">
              <a:latin typeface="Arial" panose="020B0604020202020204" pitchFamily="34" charset="0"/>
              <a:cs typeface="Arial" panose="020B0604020202020204" pitchFamily="34" charset="0"/>
            </a:rPr>
            <a:t>not</a:t>
          </a:r>
          <a:r>
            <a:rPr lang="pt-BR" sz="1800" kern="1200" dirty="0">
              <a:latin typeface="Arial" panose="020B0604020202020204" pitchFamily="34" charset="0"/>
              <a:cs typeface="Arial" panose="020B0604020202020204" pitchFamily="34" charset="0"/>
            </a:rPr>
            <a:t> </a:t>
          </a:r>
          <a:r>
            <a:rPr lang="pt-BR" sz="1800" kern="1200" dirty="0" err="1">
              <a:latin typeface="Arial" panose="020B0604020202020204" pitchFamily="34" charset="0"/>
              <a:cs typeface="Arial" panose="020B0604020202020204" pitchFamily="34" charset="0"/>
            </a:rPr>
            <a:t>grow</a:t>
          </a:r>
          <a:r>
            <a:rPr lang="pt-BR" sz="1800" kern="1200" dirty="0">
              <a:latin typeface="Arial" panose="020B0604020202020204" pitchFamily="34" charset="0"/>
              <a:cs typeface="Arial" panose="020B0604020202020204" pitchFamily="34" charset="0"/>
            </a:rPr>
            <a:t> </a:t>
          </a:r>
          <a:r>
            <a:rPr lang="pt-BR" sz="1800" kern="1200" dirty="0" err="1">
              <a:latin typeface="Arial" panose="020B0604020202020204" pitchFamily="34" charset="0"/>
              <a:cs typeface="Arial" panose="020B0604020202020204" pitchFamily="34" charset="0"/>
            </a:rPr>
            <a:t>beyond</a:t>
          </a:r>
          <a:r>
            <a:rPr lang="pt-BR" sz="1800" kern="1200" dirty="0">
              <a:latin typeface="Arial" panose="020B0604020202020204" pitchFamily="34" charset="0"/>
              <a:cs typeface="Arial" panose="020B0604020202020204" pitchFamily="34" charset="0"/>
            </a:rPr>
            <a:t> a </a:t>
          </a:r>
          <a:r>
            <a:rPr lang="pt-BR" sz="1800" kern="1200" dirty="0" err="1">
              <a:latin typeface="Arial" panose="020B0604020202020204" pitchFamily="34" charset="0"/>
              <a:cs typeface="Arial" panose="020B0604020202020204" pitchFamily="34" charset="0"/>
            </a:rPr>
            <a:t>certain</a:t>
          </a:r>
          <a:r>
            <a:rPr lang="pt-BR" sz="1800" kern="1200" dirty="0">
              <a:latin typeface="Arial" panose="020B0604020202020204" pitchFamily="34" charset="0"/>
              <a:cs typeface="Arial" panose="020B0604020202020204" pitchFamily="34" charset="0"/>
            </a:rPr>
            <a:t> size</a:t>
          </a:r>
        </a:p>
        <a:p>
          <a:pPr marL="171450" lvl="1" indent="-171450" algn="l" defTabSz="800100">
            <a:lnSpc>
              <a:spcPct val="90000"/>
            </a:lnSpc>
            <a:spcBef>
              <a:spcPct val="0"/>
            </a:spcBef>
            <a:spcAft>
              <a:spcPct val="20000"/>
            </a:spcAft>
            <a:buChar char="•"/>
          </a:pPr>
          <a:r>
            <a:rPr lang="pt-BR" sz="1800" kern="1200" dirty="0" err="1">
              <a:latin typeface="Arial" panose="020B0604020202020204" pitchFamily="34" charset="0"/>
              <a:cs typeface="Arial" panose="020B0604020202020204" pitchFamily="34" charset="0"/>
            </a:rPr>
            <a:t>Insufficient</a:t>
          </a:r>
          <a:r>
            <a:rPr lang="pt-BR" sz="1800" kern="1200" dirty="0">
              <a:latin typeface="Arial" panose="020B0604020202020204" pitchFamily="34" charset="0"/>
              <a:cs typeface="Arial" panose="020B0604020202020204" pitchFamily="34" charset="0"/>
            </a:rPr>
            <a:t> system </a:t>
          </a:r>
          <a:r>
            <a:rPr lang="pt-BR" sz="1800" kern="1200" dirty="0" err="1">
              <a:latin typeface="Arial" panose="020B0604020202020204" pitchFamily="34" charset="0"/>
              <a:cs typeface="Arial" panose="020B0604020202020204" pitchFamily="34" charset="0"/>
            </a:rPr>
            <a:t>resources</a:t>
          </a:r>
          <a:r>
            <a:rPr lang="pt-BR" sz="1800" kern="1200" dirty="0">
              <a:latin typeface="Arial" panose="020B0604020202020204" pitchFamily="34" charset="0"/>
              <a:cs typeface="Arial" panose="020B0604020202020204" pitchFamily="34" charset="0"/>
            </a:rPr>
            <a:t> </a:t>
          </a:r>
          <a:r>
            <a:rPr lang="pt-BR" sz="1800" kern="1200" dirty="0" err="1">
              <a:latin typeface="Arial" panose="020B0604020202020204" pitchFamily="34" charset="0"/>
              <a:cs typeface="Arial" panose="020B0604020202020204" pitchFamily="34" charset="0"/>
            </a:rPr>
            <a:t>exist</a:t>
          </a:r>
          <a:r>
            <a:rPr lang="pt-BR" sz="1800" kern="1200" dirty="0">
              <a:latin typeface="Arial" panose="020B0604020202020204" pitchFamily="34" charset="0"/>
              <a:cs typeface="Arial" panose="020B0604020202020204" pitchFamily="34" charset="0"/>
            </a:rPr>
            <a:t> </a:t>
          </a:r>
          <a:r>
            <a:rPr lang="pt-BR" sz="1800" kern="1200" dirty="0" err="1">
              <a:latin typeface="Arial" panose="020B0604020202020204" pitchFamily="34" charset="0"/>
              <a:cs typeface="Arial" panose="020B0604020202020204" pitchFamily="34" charset="0"/>
            </a:rPr>
            <a:t>to</a:t>
          </a:r>
          <a:r>
            <a:rPr lang="pt-BR" sz="1800" kern="1200" dirty="0">
              <a:latin typeface="Arial" panose="020B0604020202020204" pitchFamily="34" charset="0"/>
              <a:cs typeface="Arial" panose="020B0604020202020204" pitchFamily="34" charset="0"/>
            </a:rPr>
            <a:t> complete </a:t>
          </a:r>
          <a:r>
            <a:rPr lang="pt-BR" sz="1800" kern="1200" dirty="0" err="1">
              <a:latin typeface="Arial" panose="020B0604020202020204" pitchFamily="34" charset="0"/>
              <a:cs typeface="Arial" panose="020B0604020202020204" pitchFamily="34" charset="0"/>
            </a:rPr>
            <a:t>the</a:t>
          </a:r>
          <a:r>
            <a:rPr lang="pt-BR" sz="1800" kern="1200" dirty="0">
              <a:latin typeface="Arial" panose="020B0604020202020204" pitchFamily="34" charset="0"/>
              <a:cs typeface="Arial" panose="020B0604020202020204" pitchFamily="34" charset="0"/>
            </a:rPr>
            <a:t> </a:t>
          </a:r>
          <a:r>
            <a:rPr lang="pt-BR" sz="1800" kern="1200" dirty="0" err="1">
              <a:latin typeface="Arial" panose="020B0604020202020204" pitchFamily="34" charset="0"/>
              <a:cs typeface="Arial" panose="020B0604020202020204" pitchFamily="34" charset="0"/>
            </a:rPr>
            <a:t>requested</a:t>
          </a:r>
          <a:r>
            <a:rPr lang="pt-BR" sz="1800" kern="1200" dirty="0">
              <a:latin typeface="Arial" panose="020B0604020202020204" pitchFamily="34" charset="0"/>
              <a:cs typeface="Arial" panose="020B0604020202020204" pitchFamily="34" charset="0"/>
            </a:rPr>
            <a:t> </a:t>
          </a:r>
          <a:r>
            <a:rPr lang="pt-BR" sz="1800" kern="1200" dirty="0" err="1">
              <a:latin typeface="Arial" panose="020B0604020202020204" pitchFamily="34" charset="0"/>
              <a:cs typeface="Arial" panose="020B0604020202020204" pitchFamily="34" charset="0"/>
            </a:rPr>
            <a:t>service</a:t>
          </a:r>
          <a:r>
            <a:rPr lang="pt-BR" sz="1800" kern="1200" dirty="0">
              <a:latin typeface="Arial" panose="020B0604020202020204" pitchFamily="34" charset="0"/>
              <a:cs typeface="Arial" panose="020B0604020202020204" pitchFamily="34" charset="0"/>
            </a:rPr>
            <a:t>.</a:t>
          </a:r>
        </a:p>
      </dsp:txBody>
      <dsp:txXfrm>
        <a:off x="0" y="3534812"/>
        <a:ext cx="8596668" cy="825929"/>
      </dsp:txXfrm>
    </dsp:sp>
    <dsp:sp modelId="{847DC4CE-27C5-43F1-9D22-F26DAFA70CDD}">
      <dsp:nvSpPr>
        <dsp:cNvPr id="0" name=""/>
        <dsp:cNvSpPr/>
      </dsp:nvSpPr>
      <dsp:spPr>
        <a:xfrm>
          <a:off x="0" y="4360742"/>
          <a:ext cx="8596668" cy="1097189"/>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pt-BR" sz="1900" kern="1200">
              <a:latin typeface="Arial" panose="020B0604020202020204" pitchFamily="34" charset="0"/>
              <a:cs typeface="Arial" panose="020B0604020202020204" pitchFamily="34" charset="0"/>
            </a:rPr>
            <a:t>Minha opinião: Quanto maior, melhor, mas, na boa, acho que não é um “big deal”. É uma boa prática que gosto de seguir, mas se o disco já foi formatado errado, pra reformatar pode dar bastante trabalho...</a:t>
          </a:r>
        </a:p>
      </dsp:txBody>
      <dsp:txXfrm>
        <a:off x="53560" y="4414302"/>
        <a:ext cx="8489548" cy="990069"/>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5B2290-8DD8-47A4-AEF6-F2AF51629BC6}">
      <dsp:nvSpPr>
        <dsp:cNvPr id="0" name=""/>
        <dsp:cNvSpPr/>
      </dsp:nvSpPr>
      <dsp:spPr>
        <a:xfrm>
          <a:off x="514101" y="73"/>
          <a:ext cx="9243610" cy="8403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b" anchorCtr="0">
          <a:noAutofit/>
        </a:bodyPr>
        <a:lstStyle/>
        <a:p>
          <a:pPr marL="0" lvl="0" indent="0" algn="l" defTabSz="1066800" rtl="0">
            <a:lnSpc>
              <a:spcPct val="90000"/>
            </a:lnSpc>
            <a:spcBef>
              <a:spcPct val="0"/>
            </a:spcBef>
            <a:spcAft>
              <a:spcPct val="35000"/>
            </a:spcAft>
            <a:buNone/>
          </a:pPr>
          <a:r>
            <a:rPr lang="en-US" sz="2400" kern="1200" dirty="0">
              <a:latin typeface="Arial" panose="020B0604020202020204" pitchFamily="34" charset="0"/>
              <a:cs typeface="Arial" panose="020B0604020202020204" pitchFamily="34" charset="0"/>
            </a:rPr>
            <a:t>SQL </a:t>
          </a:r>
          <a:r>
            <a:rPr lang="en-US" sz="2400" kern="1200" dirty="0" err="1">
              <a:latin typeface="Arial" panose="020B0604020202020204" pitchFamily="34" charset="0"/>
              <a:cs typeface="Arial" panose="020B0604020202020204" pitchFamily="34" charset="0"/>
            </a:rPr>
            <a:t>não</a:t>
          </a:r>
          <a:r>
            <a:rPr lang="en-US" sz="2400" kern="1200" dirty="0">
              <a:latin typeface="Arial" panose="020B0604020202020204" pitchFamily="34" charset="0"/>
              <a:cs typeface="Arial" panose="020B0604020202020204" pitchFamily="34" charset="0"/>
            </a:rPr>
            <a:t> </a:t>
          </a:r>
          <a:r>
            <a:rPr lang="en-US" sz="2400" kern="1200" dirty="0" err="1">
              <a:latin typeface="Arial" panose="020B0604020202020204" pitchFamily="34" charset="0"/>
              <a:cs typeface="Arial" panose="020B0604020202020204" pitchFamily="34" charset="0"/>
            </a:rPr>
            <a:t>pode</a:t>
          </a:r>
          <a:r>
            <a:rPr lang="en-US" sz="2400" kern="1200" dirty="0">
              <a:latin typeface="Arial" panose="020B0604020202020204" pitchFamily="34" charset="0"/>
              <a:cs typeface="Arial" panose="020B0604020202020204" pitchFamily="34" charset="0"/>
            </a:rPr>
            <a:t> </a:t>
          </a:r>
          <a:r>
            <a:rPr lang="en-US" sz="2400" kern="1200" dirty="0" err="1">
              <a:latin typeface="Arial" panose="020B0604020202020204" pitchFamily="34" charset="0"/>
              <a:cs typeface="Arial" panose="020B0604020202020204" pitchFamily="34" charset="0"/>
            </a:rPr>
            <a:t>permitir</a:t>
          </a:r>
          <a:r>
            <a:rPr lang="en-US" sz="2400" kern="1200" dirty="0">
              <a:latin typeface="Arial" panose="020B0604020202020204" pitchFamily="34" charset="0"/>
              <a:cs typeface="Arial" panose="020B0604020202020204" pitchFamily="34" charset="0"/>
            </a:rPr>
            <a:t> </a:t>
          </a:r>
          <a:r>
            <a:rPr lang="en-US" sz="2400" kern="1200" dirty="0" err="1">
              <a:latin typeface="Arial" panose="020B0604020202020204" pitchFamily="34" charset="0"/>
              <a:cs typeface="Arial" panose="020B0604020202020204" pitchFamily="34" charset="0"/>
            </a:rPr>
            <a:t>uma</a:t>
          </a:r>
          <a:r>
            <a:rPr lang="en-US" sz="2400" kern="1200" dirty="0">
              <a:latin typeface="Arial" panose="020B0604020202020204" pitchFamily="34" charset="0"/>
              <a:cs typeface="Arial" panose="020B0604020202020204" pitchFamily="34" charset="0"/>
            </a:rPr>
            <a:t> thread </a:t>
          </a:r>
          <a:r>
            <a:rPr lang="en-US" sz="2400" kern="1200" dirty="0" err="1">
              <a:latin typeface="Arial" panose="020B0604020202020204" pitchFamily="34" charset="0"/>
              <a:cs typeface="Arial" panose="020B0604020202020204" pitchFamily="34" charset="0"/>
            </a:rPr>
            <a:t>fazendo</a:t>
          </a:r>
          <a:r>
            <a:rPr lang="en-US" sz="2400" kern="1200" dirty="0">
              <a:latin typeface="Arial" panose="020B0604020202020204" pitchFamily="34" charset="0"/>
              <a:cs typeface="Arial" panose="020B0604020202020204" pitchFamily="34" charset="0"/>
            </a:rPr>
            <a:t> sync I/O, a </a:t>
          </a:r>
          <a:r>
            <a:rPr lang="en-US" sz="2400" kern="1200" dirty="0" err="1">
              <a:latin typeface="Arial" panose="020B0604020202020204" pitchFamily="34" charset="0"/>
              <a:cs typeface="Arial" panose="020B0604020202020204" pitchFamily="34" charset="0"/>
            </a:rPr>
            <a:t>não</a:t>
          </a:r>
          <a:r>
            <a:rPr lang="en-US" sz="2400" kern="1200" dirty="0">
              <a:latin typeface="Arial" panose="020B0604020202020204" pitchFamily="34" charset="0"/>
              <a:cs typeface="Arial" panose="020B0604020202020204" pitchFamily="34" charset="0"/>
            </a:rPr>
            <a:t> ser que a thread rode em modo pre-emptive(Windows </a:t>
          </a:r>
          <a:r>
            <a:rPr lang="en-US" sz="2400" kern="1200" dirty="0" err="1">
              <a:latin typeface="Arial" panose="020B0604020202020204" pitchFamily="34" charset="0"/>
              <a:cs typeface="Arial" panose="020B0604020202020204" pitchFamily="34" charset="0"/>
            </a:rPr>
            <a:t>manda</a:t>
          </a:r>
          <a:r>
            <a:rPr lang="en-US" sz="2400" kern="1200" dirty="0">
              <a:latin typeface="Arial" panose="020B0604020202020204" pitchFamily="34" charset="0"/>
              <a:cs typeface="Arial" panose="020B0604020202020204" pitchFamily="34" charset="0"/>
            </a:rPr>
            <a:t>)</a:t>
          </a:r>
        </a:p>
      </dsp:txBody>
      <dsp:txXfrm>
        <a:off x="514101" y="73"/>
        <a:ext cx="9243610" cy="840328"/>
      </dsp:txXfrm>
    </dsp:sp>
    <dsp:sp modelId="{D4602DA8-E436-48E8-83A0-86FD7FC73DC1}">
      <dsp:nvSpPr>
        <dsp:cNvPr id="0" name=""/>
        <dsp:cNvSpPr/>
      </dsp:nvSpPr>
      <dsp:spPr>
        <a:xfrm>
          <a:off x="514101" y="840401"/>
          <a:ext cx="1232481" cy="205413"/>
        </a:xfrm>
        <a:prstGeom prst="parallelogram">
          <a:avLst>
            <a:gd name="adj" fmla="val 140840"/>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2277254-3AD6-43D6-8D7B-DA60E5446958}">
      <dsp:nvSpPr>
        <dsp:cNvPr id="0" name=""/>
        <dsp:cNvSpPr/>
      </dsp:nvSpPr>
      <dsp:spPr>
        <a:xfrm>
          <a:off x="1818477" y="840401"/>
          <a:ext cx="1232481" cy="205413"/>
        </a:xfrm>
        <a:prstGeom prst="parallelogram">
          <a:avLst>
            <a:gd name="adj" fmla="val 140840"/>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61F2195-12AC-4208-978E-16627A891734}">
      <dsp:nvSpPr>
        <dsp:cNvPr id="0" name=""/>
        <dsp:cNvSpPr/>
      </dsp:nvSpPr>
      <dsp:spPr>
        <a:xfrm>
          <a:off x="3122853" y="840401"/>
          <a:ext cx="1232481" cy="205413"/>
        </a:xfrm>
        <a:prstGeom prst="parallelogram">
          <a:avLst>
            <a:gd name="adj" fmla="val 140840"/>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BE0BDFD-DB37-4CFE-BD6A-13D67960549F}">
      <dsp:nvSpPr>
        <dsp:cNvPr id="0" name=""/>
        <dsp:cNvSpPr/>
      </dsp:nvSpPr>
      <dsp:spPr>
        <a:xfrm>
          <a:off x="4427229" y="840401"/>
          <a:ext cx="1232481" cy="205413"/>
        </a:xfrm>
        <a:prstGeom prst="parallelogram">
          <a:avLst>
            <a:gd name="adj" fmla="val 140840"/>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290DBD9-9572-455D-8730-0A69DBC636EA}">
      <dsp:nvSpPr>
        <dsp:cNvPr id="0" name=""/>
        <dsp:cNvSpPr/>
      </dsp:nvSpPr>
      <dsp:spPr>
        <a:xfrm>
          <a:off x="5731605" y="840401"/>
          <a:ext cx="1232481" cy="205413"/>
        </a:xfrm>
        <a:prstGeom prst="parallelogram">
          <a:avLst>
            <a:gd name="adj" fmla="val 140840"/>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C28D672-EDB3-45E7-BDAC-27C513F4C5AA}">
      <dsp:nvSpPr>
        <dsp:cNvPr id="0" name=""/>
        <dsp:cNvSpPr/>
      </dsp:nvSpPr>
      <dsp:spPr>
        <a:xfrm>
          <a:off x="7035981" y="840401"/>
          <a:ext cx="1232481" cy="205413"/>
        </a:xfrm>
        <a:prstGeom prst="parallelogram">
          <a:avLst>
            <a:gd name="adj" fmla="val 140840"/>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6D3542B-54DD-4A3B-8E6F-9BC7140F46CB}">
      <dsp:nvSpPr>
        <dsp:cNvPr id="0" name=""/>
        <dsp:cNvSpPr/>
      </dsp:nvSpPr>
      <dsp:spPr>
        <a:xfrm>
          <a:off x="8340357" y="840401"/>
          <a:ext cx="1232481" cy="205413"/>
        </a:xfrm>
        <a:prstGeom prst="parallelogram">
          <a:avLst>
            <a:gd name="adj" fmla="val 140840"/>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1C0CB34-2EE7-46DB-976D-B095DD961C87}">
      <dsp:nvSpPr>
        <dsp:cNvPr id="0" name=""/>
        <dsp:cNvSpPr/>
      </dsp:nvSpPr>
      <dsp:spPr>
        <a:xfrm>
          <a:off x="514101" y="1135984"/>
          <a:ext cx="9243610" cy="8403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b" anchorCtr="0">
          <a:noAutofit/>
        </a:bodyPr>
        <a:lstStyle/>
        <a:p>
          <a:pPr marL="0" lvl="0" indent="0" algn="l" defTabSz="1066800" rtl="0">
            <a:lnSpc>
              <a:spcPct val="90000"/>
            </a:lnSpc>
            <a:spcBef>
              <a:spcPct val="0"/>
            </a:spcBef>
            <a:spcAft>
              <a:spcPct val="35000"/>
            </a:spcAft>
            <a:buNone/>
          </a:pPr>
          <a:r>
            <a:rPr lang="en-US" sz="2400" kern="1200" dirty="0" err="1">
              <a:latin typeface="Arial" panose="020B0604020202020204" pitchFamily="34" charset="0"/>
              <a:cs typeface="Arial" panose="020B0604020202020204" pitchFamily="34" charset="0"/>
            </a:rPr>
            <a:t>Lembre</a:t>
          </a:r>
          <a:r>
            <a:rPr lang="en-US" sz="2400" kern="1200" dirty="0">
              <a:latin typeface="Arial" panose="020B0604020202020204" pitchFamily="34" charset="0"/>
              <a:cs typeface="Arial" panose="020B0604020202020204" pitchFamily="34" charset="0"/>
            </a:rPr>
            <a:t>-se, </a:t>
          </a:r>
          <a:r>
            <a:rPr lang="en-US" sz="2400" kern="1200" dirty="0" err="1">
              <a:latin typeface="Arial" panose="020B0604020202020204" pitchFamily="34" charset="0"/>
              <a:cs typeface="Arial" panose="020B0604020202020204" pitchFamily="34" charset="0"/>
            </a:rPr>
            <a:t>ao</a:t>
          </a:r>
          <a:r>
            <a:rPr lang="en-US" sz="2400" kern="1200" dirty="0">
              <a:latin typeface="Arial" panose="020B0604020202020204" pitchFamily="34" charset="0"/>
              <a:cs typeface="Arial" panose="020B0604020202020204" pitchFamily="34" charset="0"/>
            </a:rPr>
            <a:t> </a:t>
          </a:r>
          <a:r>
            <a:rPr lang="en-US" sz="2400" kern="1200" dirty="0" err="1">
              <a:latin typeface="Arial" panose="020B0604020202020204" pitchFamily="34" charset="0"/>
              <a:cs typeface="Arial" panose="020B0604020202020204" pitchFamily="34" charset="0"/>
            </a:rPr>
            <a:t>criar</a:t>
          </a:r>
          <a:r>
            <a:rPr lang="en-US" sz="2400" kern="1200" dirty="0">
              <a:latin typeface="Arial" panose="020B0604020202020204" pitchFamily="34" charset="0"/>
              <a:cs typeface="Arial" panose="020B0604020202020204" pitchFamily="34" charset="0"/>
            </a:rPr>
            <a:t> um file handle o SQL chama a CreateFile() com o FILE_FLAG_OVERLAPPED (</a:t>
          </a:r>
          <a:r>
            <a:rPr lang="en-US" sz="2400" kern="1200" dirty="0" err="1">
              <a:latin typeface="Arial" panose="020B0604020202020204" pitchFamily="34" charset="0"/>
              <a:cs typeface="Arial" panose="020B0604020202020204" pitchFamily="34" charset="0"/>
            </a:rPr>
            <a:t>indica</a:t>
          </a:r>
          <a:r>
            <a:rPr lang="en-US" sz="2400" kern="1200" dirty="0">
              <a:latin typeface="Arial" panose="020B0604020202020204" pitchFamily="34" charset="0"/>
              <a:cs typeface="Arial" panose="020B0604020202020204" pitchFamily="34" charset="0"/>
            </a:rPr>
            <a:t> que I/O </a:t>
          </a:r>
          <a:r>
            <a:rPr lang="en-US" sz="2400" kern="1200" dirty="0" err="1">
              <a:latin typeface="Arial" panose="020B0604020202020204" pitchFamily="34" charset="0"/>
              <a:cs typeface="Arial" panose="020B0604020202020204" pitchFamily="34" charset="0"/>
            </a:rPr>
            <a:t>vai</a:t>
          </a:r>
          <a:r>
            <a:rPr lang="en-US" sz="2400" kern="1200" dirty="0">
              <a:latin typeface="Arial" panose="020B0604020202020204" pitchFamily="34" charset="0"/>
              <a:cs typeface="Arial" panose="020B0604020202020204" pitchFamily="34" charset="0"/>
            </a:rPr>
            <a:t> ser Async)</a:t>
          </a:r>
        </a:p>
      </dsp:txBody>
      <dsp:txXfrm>
        <a:off x="514101" y="1135984"/>
        <a:ext cx="9243610" cy="840328"/>
      </dsp:txXfrm>
    </dsp:sp>
    <dsp:sp modelId="{65BDB3C5-4500-4AB2-B443-F6312B7C605C}">
      <dsp:nvSpPr>
        <dsp:cNvPr id="0" name=""/>
        <dsp:cNvSpPr/>
      </dsp:nvSpPr>
      <dsp:spPr>
        <a:xfrm>
          <a:off x="514101" y="1976312"/>
          <a:ext cx="1232481" cy="205413"/>
        </a:xfrm>
        <a:prstGeom prst="parallelogram">
          <a:avLst>
            <a:gd name="adj" fmla="val 140840"/>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0C5182D-037E-4B80-A423-67AB6C9FB645}">
      <dsp:nvSpPr>
        <dsp:cNvPr id="0" name=""/>
        <dsp:cNvSpPr/>
      </dsp:nvSpPr>
      <dsp:spPr>
        <a:xfrm>
          <a:off x="1818477" y="1976312"/>
          <a:ext cx="1232481" cy="205413"/>
        </a:xfrm>
        <a:prstGeom prst="parallelogram">
          <a:avLst>
            <a:gd name="adj" fmla="val 140840"/>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7A8D90D-AE50-4C1E-A541-AE6D38D94747}">
      <dsp:nvSpPr>
        <dsp:cNvPr id="0" name=""/>
        <dsp:cNvSpPr/>
      </dsp:nvSpPr>
      <dsp:spPr>
        <a:xfrm>
          <a:off x="3122853" y="1976312"/>
          <a:ext cx="1232481" cy="205413"/>
        </a:xfrm>
        <a:prstGeom prst="parallelogram">
          <a:avLst>
            <a:gd name="adj" fmla="val 140840"/>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D8B7A07-FDAF-4728-BB4A-73E96522301D}">
      <dsp:nvSpPr>
        <dsp:cNvPr id="0" name=""/>
        <dsp:cNvSpPr/>
      </dsp:nvSpPr>
      <dsp:spPr>
        <a:xfrm>
          <a:off x="4427229" y="1976312"/>
          <a:ext cx="1232481" cy="205413"/>
        </a:xfrm>
        <a:prstGeom prst="parallelogram">
          <a:avLst>
            <a:gd name="adj" fmla="val 140840"/>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7B119A6-5DB7-41BC-B011-118C263E8461}">
      <dsp:nvSpPr>
        <dsp:cNvPr id="0" name=""/>
        <dsp:cNvSpPr/>
      </dsp:nvSpPr>
      <dsp:spPr>
        <a:xfrm>
          <a:off x="5731605" y="1976312"/>
          <a:ext cx="1232481" cy="205413"/>
        </a:xfrm>
        <a:prstGeom prst="parallelogram">
          <a:avLst>
            <a:gd name="adj" fmla="val 140840"/>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8DF61BA-C696-410E-BFFB-EC8A00E97CAF}">
      <dsp:nvSpPr>
        <dsp:cNvPr id="0" name=""/>
        <dsp:cNvSpPr/>
      </dsp:nvSpPr>
      <dsp:spPr>
        <a:xfrm>
          <a:off x="7035981" y="1976312"/>
          <a:ext cx="1232481" cy="205413"/>
        </a:xfrm>
        <a:prstGeom prst="parallelogram">
          <a:avLst>
            <a:gd name="adj" fmla="val 140840"/>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2F981D6-4518-4324-9F1A-B948A54FA255}">
      <dsp:nvSpPr>
        <dsp:cNvPr id="0" name=""/>
        <dsp:cNvSpPr/>
      </dsp:nvSpPr>
      <dsp:spPr>
        <a:xfrm>
          <a:off x="8340357" y="1976312"/>
          <a:ext cx="1232481" cy="205413"/>
        </a:xfrm>
        <a:prstGeom prst="parallelogram">
          <a:avLst>
            <a:gd name="adj" fmla="val 140840"/>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375304F-B808-46F5-9528-47C9231A043E}">
      <dsp:nvSpPr>
        <dsp:cNvPr id="0" name=""/>
        <dsp:cNvSpPr/>
      </dsp:nvSpPr>
      <dsp:spPr>
        <a:xfrm>
          <a:off x="514101" y="2271894"/>
          <a:ext cx="9243610" cy="8403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b" anchorCtr="0">
          <a:noAutofit/>
        </a:bodyPr>
        <a:lstStyle/>
        <a:p>
          <a:pPr marL="0" lvl="0" indent="0" algn="l" defTabSz="1066800" rtl="0">
            <a:lnSpc>
              <a:spcPct val="90000"/>
            </a:lnSpc>
            <a:spcBef>
              <a:spcPct val="0"/>
            </a:spcBef>
            <a:spcAft>
              <a:spcPct val="35000"/>
            </a:spcAft>
            <a:buNone/>
          </a:pPr>
          <a:r>
            <a:rPr lang="en-US" sz="2400" kern="1200" dirty="0">
              <a:latin typeface="Arial" panose="020B0604020202020204" pitchFamily="34" charset="0"/>
              <a:cs typeface="Arial" panose="020B0604020202020204" pitchFamily="34" charset="0"/>
            </a:rPr>
            <a:t>Com async I/O </a:t>
          </a:r>
          <a:r>
            <a:rPr lang="en-US" sz="2400" kern="1200" dirty="0" err="1">
              <a:latin typeface="Arial" panose="020B0604020202020204" pitchFamily="34" charset="0"/>
              <a:cs typeface="Arial" panose="020B0604020202020204" pitchFamily="34" charset="0"/>
            </a:rPr>
            <a:t>como</a:t>
          </a:r>
          <a:r>
            <a:rPr lang="en-US" sz="2400" kern="1200" dirty="0">
              <a:latin typeface="Arial" panose="020B0604020202020204" pitchFamily="34" charset="0"/>
              <a:cs typeface="Arial" panose="020B0604020202020204" pitchFamily="34" charset="0"/>
            </a:rPr>
            <a:t> o SQL </a:t>
          </a:r>
          <a:r>
            <a:rPr lang="en-US" sz="2400" kern="1200" dirty="0" err="1">
              <a:latin typeface="Arial" panose="020B0604020202020204" pitchFamily="34" charset="0"/>
              <a:cs typeface="Arial" panose="020B0604020202020204" pitchFamily="34" charset="0"/>
            </a:rPr>
            <a:t>controla</a:t>
          </a:r>
          <a:r>
            <a:rPr lang="en-US" sz="2400" kern="1200" dirty="0">
              <a:latin typeface="Arial" panose="020B0604020202020204" pitchFamily="34" charset="0"/>
              <a:cs typeface="Arial" panose="020B0604020202020204" pitchFamily="34" charset="0"/>
            </a:rPr>
            <a:t> a thread que </a:t>
          </a:r>
          <a:r>
            <a:rPr lang="en-US" sz="2400" kern="1200" dirty="0" err="1">
              <a:latin typeface="Arial" panose="020B0604020202020204" pitchFamily="34" charset="0"/>
              <a:cs typeface="Arial" panose="020B0604020202020204" pitchFamily="34" charset="0"/>
            </a:rPr>
            <a:t>precisa</a:t>
          </a:r>
          <a:r>
            <a:rPr lang="en-US" sz="2400" kern="1200" dirty="0">
              <a:latin typeface="Arial" panose="020B0604020202020204" pitchFamily="34" charset="0"/>
              <a:cs typeface="Arial" panose="020B0604020202020204" pitchFamily="34" charset="0"/>
            </a:rPr>
            <a:t> </a:t>
          </a:r>
          <a:r>
            <a:rPr lang="en-US" sz="2400" kern="1200" dirty="0" err="1">
              <a:latin typeface="Arial" panose="020B0604020202020204" pitchFamily="34" charset="0"/>
              <a:cs typeface="Arial" panose="020B0604020202020204" pitchFamily="34" charset="0"/>
            </a:rPr>
            <a:t>espear</a:t>
          </a:r>
          <a:r>
            <a:rPr lang="en-US" sz="2400" kern="1200" dirty="0">
              <a:latin typeface="Arial" panose="020B0604020202020204" pitchFamily="34" charset="0"/>
              <a:cs typeface="Arial" panose="020B0604020202020204" pitchFamily="34" charset="0"/>
            </a:rPr>
            <a:t>  um I/O </a:t>
          </a:r>
          <a:r>
            <a:rPr lang="en-US" sz="2400" kern="1200" dirty="0" err="1">
              <a:latin typeface="Arial" panose="020B0604020202020204" pitchFamily="34" charset="0"/>
              <a:cs typeface="Arial" panose="020B0604020202020204" pitchFamily="34" charset="0"/>
            </a:rPr>
            <a:t>terminar</a:t>
          </a:r>
          <a:r>
            <a:rPr lang="en-US" sz="2400" kern="1200" dirty="0">
              <a:latin typeface="Arial" panose="020B0604020202020204" pitchFamily="34" charset="0"/>
              <a:cs typeface="Arial" panose="020B0604020202020204" pitchFamily="34" charset="0"/>
            </a:rPr>
            <a:t>, </a:t>
          </a:r>
          <a:r>
            <a:rPr lang="en-US" sz="2400" kern="1200" dirty="0" err="1">
              <a:latin typeface="Arial" panose="020B0604020202020204" pitchFamily="34" charset="0"/>
              <a:cs typeface="Arial" panose="020B0604020202020204" pitchFamily="34" charset="0"/>
            </a:rPr>
            <a:t>sem</a:t>
          </a:r>
          <a:r>
            <a:rPr lang="en-US" sz="2400" kern="1200" dirty="0">
              <a:latin typeface="Arial" panose="020B0604020202020204" pitchFamily="34" charset="0"/>
              <a:cs typeface="Arial" panose="020B0604020202020204" pitchFamily="34" charset="0"/>
            </a:rPr>
            <a:t> </a:t>
          </a:r>
          <a:r>
            <a:rPr lang="en-US" sz="2400" kern="1200" dirty="0" err="1">
              <a:latin typeface="Arial" panose="020B0604020202020204" pitchFamily="34" charset="0"/>
              <a:cs typeface="Arial" panose="020B0604020202020204" pitchFamily="34" charset="0"/>
            </a:rPr>
            <a:t>causar</a:t>
          </a:r>
          <a:r>
            <a:rPr lang="en-US" sz="2400" kern="1200" dirty="0">
              <a:latin typeface="Arial" panose="020B0604020202020204" pitchFamily="34" charset="0"/>
              <a:cs typeface="Arial" panose="020B0604020202020204" pitchFamily="34" charset="0"/>
            </a:rPr>
            <a:t> non-yielding?</a:t>
          </a:r>
        </a:p>
      </dsp:txBody>
      <dsp:txXfrm>
        <a:off x="514101" y="2271894"/>
        <a:ext cx="9243610" cy="840328"/>
      </dsp:txXfrm>
    </dsp:sp>
    <dsp:sp modelId="{71D712DF-05E7-4883-B3EA-063672CD65BD}">
      <dsp:nvSpPr>
        <dsp:cNvPr id="0" name=""/>
        <dsp:cNvSpPr/>
      </dsp:nvSpPr>
      <dsp:spPr>
        <a:xfrm>
          <a:off x="514101" y="3112222"/>
          <a:ext cx="2163004" cy="1711779"/>
        </a:xfrm>
        <a:prstGeom prst="chevron">
          <a:avLst>
            <a:gd name="adj" fmla="val 70610"/>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6805F63-81E9-4DA7-8CB0-FC1D0EC11D1B}">
      <dsp:nvSpPr>
        <dsp:cNvPr id="0" name=""/>
        <dsp:cNvSpPr/>
      </dsp:nvSpPr>
      <dsp:spPr>
        <a:xfrm>
          <a:off x="1813341" y="3112222"/>
          <a:ext cx="2163004" cy="1711779"/>
        </a:xfrm>
        <a:prstGeom prst="chevron">
          <a:avLst>
            <a:gd name="adj" fmla="val 70610"/>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3985314-162F-46C0-AFE6-E9401E41C84D}">
      <dsp:nvSpPr>
        <dsp:cNvPr id="0" name=""/>
        <dsp:cNvSpPr/>
      </dsp:nvSpPr>
      <dsp:spPr>
        <a:xfrm>
          <a:off x="3113609" y="3112222"/>
          <a:ext cx="2163004" cy="1711779"/>
        </a:xfrm>
        <a:prstGeom prst="chevron">
          <a:avLst>
            <a:gd name="adj" fmla="val 70610"/>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D0C3150-A3D0-4916-996C-1FB188C12B7B}">
      <dsp:nvSpPr>
        <dsp:cNvPr id="0" name=""/>
        <dsp:cNvSpPr/>
      </dsp:nvSpPr>
      <dsp:spPr>
        <a:xfrm>
          <a:off x="4412850" y="3112222"/>
          <a:ext cx="2163004" cy="1711779"/>
        </a:xfrm>
        <a:prstGeom prst="chevron">
          <a:avLst>
            <a:gd name="adj" fmla="val 70610"/>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470A2BB-4A31-4C39-B095-0C6833BD0BAE}">
      <dsp:nvSpPr>
        <dsp:cNvPr id="0" name=""/>
        <dsp:cNvSpPr/>
      </dsp:nvSpPr>
      <dsp:spPr>
        <a:xfrm>
          <a:off x="5713118" y="3112222"/>
          <a:ext cx="2163004" cy="1711779"/>
        </a:xfrm>
        <a:prstGeom prst="chevron">
          <a:avLst>
            <a:gd name="adj" fmla="val 70610"/>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C044DA3-25A3-440C-B6B7-D6D0FCB75A72}">
      <dsp:nvSpPr>
        <dsp:cNvPr id="0" name=""/>
        <dsp:cNvSpPr/>
      </dsp:nvSpPr>
      <dsp:spPr>
        <a:xfrm>
          <a:off x="7012359" y="3112222"/>
          <a:ext cx="2163004" cy="1711779"/>
        </a:xfrm>
        <a:prstGeom prst="chevron">
          <a:avLst>
            <a:gd name="adj" fmla="val 70610"/>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7CCCE3A-6B44-4A45-8DBC-B1AF40FD6464}">
      <dsp:nvSpPr>
        <dsp:cNvPr id="0" name=""/>
        <dsp:cNvSpPr/>
      </dsp:nvSpPr>
      <dsp:spPr>
        <a:xfrm>
          <a:off x="8312627" y="3112222"/>
          <a:ext cx="2163004" cy="1711779"/>
        </a:xfrm>
        <a:prstGeom prst="chevron">
          <a:avLst>
            <a:gd name="adj" fmla="val 70610"/>
          </a:avLst>
        </a:prstGeom>
        <a:solidFill>
          <a:schemeClr val="accen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21A2903-DE59-4F12-97BF-3E8AF929C9A4}">
      <dsp:nvSpPr>
        <dsp:cNvPr id="0" name=""/>
        <dsp:cNvSpPr/>
      </dsp:nvSpPr>
      <dsp:spPr>
        <a:xfrm>
          <a:off x="514101" y="3283400"/>
          <a:ext cx="9363777" cy="1369423"/>
        </a:xfrm>
        <a:prstGeom prst="rect">
          <a:avLst/>
        </a:prstGeom>
        <a:solidFill>
          <a:schemeClr val="lt1">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l" defTabSz="800100" rtl="0">
            <a:lnSpc>
              <a:spcPct val="90000"/>
            </a:lnSpc>
            <a:spcBef>
              <a:spcPct val="0"/>
            </a:spcBef>
            <a:spcAft>
              <a:spcPct val="35000"/>
            </a:spcAft>
            <a:buNone/>
          </a:pPr>
          <a:r>
            <a:rPr lang="pt-BR" sz="1800" kern="1200" noProof="0" dirty="0">
              <a:latin typeface="Arial" panose="020B0604020202020204" pitchFamily="34" charset="0"/>
              <a:cs typeface="Arial" panose="020B0604020202020204" pitchFamily="34" charset="0"/>
            </a:rPr>
            <a:t>Lembre-se apenas um worker thread pode consumir a CPU/</a:t>
          </a:r>
          <a:r>
            <a:rPr lang="pt-BR" sz="1800" kern="1200" noProof="0" dirty="0" err="1">
              <a:latin typeface="Arial" panose="020B0604020202020204" pitchFamily="34" charset="0"/>
              <a:cs typeface="Arial" panose="020B0604020202020204" pitchFamily="34" charset="0"/>
            </a:rPr>
            <a:t>scheduler</a:t>
          </a:r>
          <a:r>
            <a:rPr lang="pt-BR" sz="1800" kern="1200" noProof="0" dirty="0">
              <a:latin typeface="Arial" panose="020B0604020202020204" pitchFamily="34" charset="0"/>
              <a:cs typeface="Arial" panose="020B0604020202020204" pitchFamily="34" charset="0"/>
            </a:rPr>
            <a:t> por vez, e quando o quantum for atingido, ele precisa dar passagem pra que outros </a:t>
          </a:r>
          <a:r>
            <a:rPr lang="pt-BR" sz="1800" kern="1200" noProof="0" dirty="0" err="1">
              <a:latin typeface="Arial" panose="020B0604020202020204" pitchFamily="34" charset="0"/>
              <a:cs typeface="Arial" panose="020B0604020202020204" pitchFamily="34" charset="0"/>
            </a:rPr>
            <a:t>workers</a:t>
          </a:r>
          <a:r>
            <a:rPr lang="pt-BR" sz="1800" kern="1200" noProof="0" dirty="0">
              <a:latin typeface="Arial" panose="020B0604020202020204" pitchFamily="34" charset="0"/>
              <a:cs typeface="Arial" panose="020B0604020202020204" pitchFamily="34" charset="0"/>
            </a:rPr>
            <a:t> também usem o </a:t>
          </a:r>
          <a:r>
            <a:rPr lang="pt-BR" sz="1800" kern="1200" noProof="0" dirty="0" err="1">
              <a:latin typeface="Arial" panose="020B0604020202020204" pitchFamily="34" charset="0"/>
              <a:cs typeface="Arial" panose="020B0604020202020204" pitchFamily="34" charset="0"/>
            </a:rPr>
            <a:t>scheduler</a:t>
          </a:r>
          <a:r>
            <a:rPr lang="pt-BR" sz="1800" kern="1200" noProof="0" dirty="0">
              <a:latin typeface="Arial" panose="020B0604020202020204" pitchFamily="34" charset="0"/>
              <a:cs typeface="Arial" panose="020B0604020202020204" pitchFamily="34" charset="0"/>
            </a:rPr>
            <a:t>.</a:t>
          </a:r>
        </a:p>
        <a:p>
          <a:pPr marL="0" lvl="0" indent="0" algn="l" defTabSz="800100" rtl="0">
            <a:lnSpc>
              <a:spcPct val="90000"/>
            </a:lnSpc>
            <a:spcBef>
              <a:spcPct val="0"/>
            </a:spcBef>
            <a:spcAft>
              <a:spcPct val="35000"/>
            </a:spcAft>
            <a:buNone/>
          </a:pPr>
          <a:r>
            <a:rPr lang="pt-BR" sz="1800" kern="1200" noProof="0" dirty="0">
              <a:latin typeface="Arial" panose="020B0604020202020204" pitchFamily="34" charset="0"/>
              <a:cs typeface="Arial" panose="020B0604020202020204" pitchFamily="34" charset="0"/>
            </a:rPr>
            <a:t>Como o SQL faz pra “esperar” o termino do I/O enquanto “dá passagem” pra outra thread usar o </a:t>
          </a:r>
          <a:r>
            <a:rPr lang="pt-BR" sz="1800" kern="1200" noProof="0" dirty="0" err="1">
              <a:latin typeface="Arial" panose="020B0604020202020204" pitchFamily="34" charset="0"/>
              <a:cs typeface="Arial" panose="020B0604020202020204" pitchFamily="34" charset="0"/>
            </a:rPr>
            <a:t>scheduler</a:t>
          </a:r>
          <a:r>
            <a:rPr lang="pt-BR" sz="1800" kern="1200" noProof="0" dirty="0">
              <a:latin typeface="Arial" panose="020B0604020202020204" pitchFamily="34" charset="0"/>
              <a:cs typeface="Arial" panose="020B0604020202020204" pitchFamily="34" charset="0"/>
            </a:rPr>
            <a:t>?...</a:t>
          </a:r>
        </a:p>
      </dsp:txBody>
      <dsp:txXfrm>
        <a:off x="514101" y="3283400"/>
        <a:ext cx="9363777" cy="1369423"/>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884A2CD-EE05-41D6-B125-A15D3FE3B056}">
      <dsp:nvSpPr>
        <dsp:cNvPr id="0" name=""/>
        <dsp:cNvSpPr/>
      </dsp:nvSpPr>
      <dsp:spPr>
        <a:xfrm>
          <a:off x="0" y="114599"/>
          <a:ext cx="10140447" cy="77220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pt-BR" sz="2000" kern="1200">
              <a:latin typeface="Arial" panose="020B0604020202020204" pitchFamily="34" charset="0"/>
              <a:cs typeface="Arial" panose="020B0604020202020204" pitchFamily="34" charset="0"/>
            </a:rPr>
            <a:t>Considerando que o hash de FileID+PageID não está no cache (na hash table), a sequencia de eventos pra efetuar uma leitura é mais ou menos a seguinte:</a:t>
          </a:r>
        </a:p>
      </dsp:txBody>
      <dsp:txXfrm>
        <a:off x="37696" y="152295"/>
        <a:ext cx="10065055" cy="696808"/>
      </dsp:txXfrm>
    </dsp:sp>
    <dsp:sp modelId="{32FAE44E-C56C-4BE3-879E-0C6840B415F8}">
      <dsp:nvSpPr>
        <dsp:cNvPr id="0" name=""/>
        <dsp:cNvSpPr/>
      </dsp:nvSpPr>
      <dsp:spPr>
        <a:xfrm>
          <a:off x="0" y="886799"/>
          <a:ext cx="10140447" cy="3560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21959" tIns="25400" rIns="142240" bIns="25400" numCol="1" spcCol="1270" anchor="t" anchorCtr="0">
          <a:noAutofit/>
        </a:bodyPr>
        <a:lstStyle/>
        <a:p>
          <a:pPr marL="171450" lvl="1" indent="-171450" algn="l" defTabSz="711200">
            <a:lnSpc>
              <a:spcPct val="90000"/>
            </a:lnSpc>
            <a:spcBef>
              <a:spcPct val="0"/>
            </a:spcBef>
            <a:spcAft>
              <a:spcPct val="20000"/>
            </a:spcAft>
            <a:buFont typeface="+mj-lt"/>
            <a:buAutoNum type="arabicPeriod"/>
          </a:pPr>
          <a:r>
            <a:rPr lang="pt-BR" sz="1600" kern="1200" dirty="0">
              <a:latin typeface="Arial" panose="020B0604020202020204" pitchFamily="34" charset="0"/>
              <a:cs typeface="Arial" panose="020B0604020202020204" pitchFamily="34" charset="0"/>
            </a:rPr>
            <a:t>Pede pro memory manager alocar um buffer pra armazenar os dados da página.</a:t>
          </a:r>
        </a:p>
        <a:p>
          <a:pPr marL="171450" lvl="1" indent="-171450" algn="l" defTabSz="711200">
            <a:lnSpc>
              <a:spcPct val="90000"/>
            </a:lnSpc>
            <a:spcBef>
              <a:spcPct val="0"/>
            </a:spcBef>
            <a:spcAft>
              <a:spcPct val="20000"/>
            </a:spcAft>
            <a:buFont typeface="+mj-lt"/>
            <a:buAutoNum type="arabicPeriod"/>
          </a:pPr>
          <a:r>
            <a:rPr lang="pt-BR" sz="1600" kern="1200" dirty="0">
              <a:latin typeface="Arial" panose="020B0604020202020204" pitchFamily="34" charset="0"/>
              <a:cs typeface="Arial" panose="020B0604020202020204" pitchFamily="34" charset="0"/>
            </a:rPr>
            <a:t>Associa o buffer obtido no passo 1 com um BUF(buffer descriptor). O descriptor mantém varias informações sobre o buffer como: Onde o buffer está em memória, qual o estado (dirty, </a:t>
          </a:r>
          <a:r>
            <a:rPr lang="pt-BR" sz="1600" kern="1200" dirty="0" err="1">
              <a:latin typeface="Arial" panose="020B0604020202020204" pitchFamily="34" charset="0"/>
              <a:cs typeface="Arial" panose="020B0604020202020204" pitchFamily="34" charset="0"/>
            </a:rPr>
            <a:t>free</a:t>
          </a:r>
          <a:r>
            <a:rPr lang="pt-BR" sz="1600" kern="1200" dirty="0">
              <a:latin typeface="Arial" panose="020B0604020202020204" pitchFamily="34" charset="0"/>
              <a:cs typeface="Arial" panose="020B0604020202020204" pitchFamily="34" charset="0"/>
            </a:rPr>
            <a:t>, </a:t>
          </a:r>
          <a:r>
            <a:rPr lang="pt-BR" sz="1600" kern="1200" dirty="0" err="1">
              <a:latin typeface="Arial" panose="020B0604020202020204" pitchFamily="34" charset="0"/>
              <a:cs typeface="Arial" panose="020B0604020202020204" pitchFamily="34" charset="0"/>
            </a:rPr>
            <a:t>stolen</a:t>
          </a:r>
          <a:r>
            <a:rPr lang="pt-BR" sz="1600" kern="1200" dirty="0">
              <a:latin typeface="Arial" panose="020B0604020202020204" pitchFamily="34" charset="0"/>
              <a:cs typeface="Arial" panose="020B0604020202020204" pitchFamily="34" charset="0"/>
            </a:rPr>
            <a:t>...) do buffer, o latch, o </a:t>
          </a:r>
          <a:r>
            <a:rPr lang="pt-BR" sz="1600" kern="1200" dirty="0" err="1">
              <a:latin typeface="Arial" panose="020B0604020202020204" pitchFamily="34" charset="0"/>
              <a:cs typeface="Arial" panose="020B0604020202020204" pitchFamily="34" charset="0"/>
            </a:rPr>
            <a:t>hash</a:t>
          </a:r>
          <a:r>
            <a:rPr lang="pt-BR" sz="1600" kern="1200" dirty="0">
              <a:latin typeface="Arial" panose="020B0604020202020204" pitchFamily="34" charset="0"/>
              <a:cs typeface="Arial" panose="020B0604020202020204" pitchFamily="34" charset="0"/>
            </a:rPr>
            <a:t> do </a:t>
          </a:r>
          <a:r>
            <a:rPr lang="pt-BR" sz="1600" kern="1200" dirty="0" err="1">
              <a:latin typeface="Arial" panose="020B0604020202020204" pitchFamily="34" charset="0"/>
              <a:cs typeface="Arial" panose="020B0604020202020204" pitchFamily="34" charset="0"/>
            </a:rPr>
            <a:t>FileID+PageID</a:t>
          </a:r>
          <a:r>
            <a:rPr lang="pt-BR" sz="1600" kern="1200" dirty="0">
              <a:latin typeface="Arial" panose="020B0604020202020204" pitchFamily="34" charset="0"/>
              <a:cs typeface="Arial" panose="020B0604020202020204" pitchFamily="34" charset="0"/>
            </a:rPr>
            <a:t>, quanto tempo faz desde que a página foi lida...</a:t>
          </a:r>
        </a:p>
        <a:p>
          <a:pPr marL="171450" lvl="1" indent="-171450" algn="l" defTabSz="711200">
            <a:lnSpc>
              <a:spcPct val="90000"/>
            </a:lnSpc>
            <a:spcBef>
              <a:spcPct val="0"/>
            </a:spcBef>
            <a:spcAft>
              <a:spcPct val="20000"/>
            </a:spcAft>
            <a:buFont typeface="+mj-lt"/>
            <a:buAutoNum type="arabicPeriod"/>
          </a:pPr>
          <a:r>
            <a:rPr lang="pt-BR" sz="1600" kern="1200" dirty="0">
              <a:latin typeface="Arial" panose="020B0604020202020204" pitchFamily="34" charset="0"/>
              <a:cs typeface="Arial" panose="020B0604020202020204" pitchFamily="34" charset="0"/>
            </a:rPr>
            <a:t>Faz um latch exclusivo no BUF e segura esse latch até a leitura terminar. A ideia é evitar que outras threads que encontrem o BUF na </a:t>
          </a:r>
          <a:r>
            <a:rPr lang="pt-BR" sz="1600" kern="1200" dirty="0" err="1">
              <a:latin typeface="Arial" panose="020B0604020202020204" pitchFamily="34" charset="0"/>
              <a:cs typeface="Arial" panose="020B0604020202020204" pitchFamily="34" charset="0"/>
            </a:rPr>
            <a:t>hash</a:t>
          </a:r>
          <a:r>
            <a:rPr lang="pt-BR" sz="1600" kern="1200" dirty="0">
              <a:latin typeface="Arial" panose="020B0604020202020204" pitchFamily="34" charset="0"/>
              <a:cs typeface="Arial" panose="020B0604020202020204" pitchFamily="34" charset="0"/>
            </a:rPr>
            <a:t> </a:t>
          </a:r>
          <a:r>
            <a:rPr lang="pt-BR" sz="1600" kern="1200" dirty="0" err="1">
              <a:latin typeface="Arial" panose="020B0604020202020204" pitchFamily="34" charset="0"/>
              <a:cs typeface="Arial" panose="020B0604020202020204" pitchFamily="34" charset="0"/>
            </a:rPr>
            <a:t>table</a:t>
          </a:r>
          <a:r>
            <a:rPr lang="pt-BR" sz="1600" kern="1200" dirty="0">
              <a:latin typeface="Arial" panose="020B0604020202020204" pitchFamily="34" charset="0"/>
              <a:cs typeface="Arial" panose="020B0604020202020204" pitchFamily="34" charset="0"/>
            </a:rPr>
            <a:t> consigam ler a página prematuramente já que o I/O ainda não terminou. O conteúdo da página só vai ser copiado no buffer quando o I/O terminar.</a:t>
          </a:r>
        </a:p>
        <a:p>
          <a:pPr marL="171450" lvl="1" indent="-171450" algn="l" defTabSz="711200">
            <a:lnSpc>
              <a:spcPct val="90000"/>
            </a:lnSpc>
            <a:spcBef>
              <a:spcPct val="0"/>
            </a:spcBef>
            <a:spcAft>
              <a:spcPct val="20000"/>
            </a:spcAft>
            <a:buFont typeface="+mj-lt"/>
            <a:buAutoNum type="arabicPeriod"/>
          </a:pPr>
          <a:r>
            <a:rPr lang="pt-BR" sz="1600" kern="1200">
              <a:latin typeface="Arial" panose="020B0604020202020204" pitchFamily="34" charset="0"/>
              <a:cs typeface="Arial" panose="020B0604020202020204" pitchFamily="34" charset="0"/>
            </a:rPr>
            <a:t>Seta o BUF_IO no bstat do BUF pra indicar que página esta sendo lida do disco.</a:t>
          </a:r>
        </a:p>
        <a:p>
          <a:pPr marL="171450" lvl="1" indent="-171450" algn="l" defTabSz="711200">
            <a:lnSpc>
              <a:spcPct val="90000"/>
            </a:lnSpc>
            <a:spcBef>
              <a:spcPct val="0"/>
            </a:spcBef>
            <a:spcAft>
              <a:spcPct val="20000"/>
            </a:spcAft>
            <a:buFont typeface="+mj-lt"/>
            <a:buAutoNum type="arabicPeriod"/>
          </a:pPr>
          <a:r>
            <a:rPr lang="pt-BR" sz="1600" kern="1200">
              <a:latin typeface="Arial" panose="020B0604020202020204" pitchFamily="34" charset="0"/>
              <a:cs typeface="Arial" panose="020B0604020202020204" pitchFamily="34" charset="0"/>
            </a:rPr>
            <a:t>Faz o link do BUF na HashTable pra garantir que nenhuma outra thread vai conseguir inserir essa informação.</a:t>
          </a:r>
        </a:p>
        <a:p>
          <a:pPr marL="342900" lvl="2" indent="-171450" algn="l" defTabSz="711200">
            <a:lnSpc>
              <a:spcPct val="90000"/>
            </a:lnSpc>
            <a:spcBef>
              <a:spcPct val="0"/>
            </a:spcBef>
            <a:spcAft>
              <a:spcPct val="20000"/>
            </a:spcAft>
            <a:buFont typeface="+mj-lt"/>
            <a:buAutoNum type="arabicPeriod"/>
          </a:pPr>
          <a:r>
            <a:rPr lang="pt-BR" sz="1600" kern="1200">
              <a:latin typeface="Arial" panose="020B0604020202020204" pitchFamily="34" charset="0"/>
              <a:cs typeface="Arial" panose="020B0604020202020204" pitchFamily="34" charset="0"/>
            </a:rPr>
            <a:t>Se ao tentar fazer o link ele já encontrar o BUF na hash table, então significa que outra thread foi mais rápida, nesse caso libera a memória alocada no passo 1 e segue com o BUF já existente.</a:t>
          </a:r>
        </a:p>
        <a:p>
          <a:pPr marL="171450" lvl="1" indent="-171450" algn="l" defTabSz="711200">
            <a:lnSpc>
              <a:spcPct val="90000"/>
            </a:lnSpc>
            <a:spcBef>
              <a:spcPct val="0"/>
            </a:spcBef>
            <a:spcAft>
              <a:spcPct val="20000"/>
            </a:spcAft>
            <a:buFont typeface="+mj-lt"/>
            <a:buAutoNum type="arabicPeriod"/>
          </a:pPr>
          <a:r>
            <a:rPr lang="pt-BR" sz="1600" kern="1200" dirty="0">
              <a:latin typeface="Arial" panose="020B0604020202020204" pitchFamily="34" charset="0"/>
              <a:cs typeface="Arial" panose="020B0604020202020204" pitchFamily="34" charset="0"/>
            </a:rPr>
            <a:t>Prepara o </a:t>
          </a:r>
          <a:r>
            <a:rPr lang="pt-BR" sz="1600" kern="1200" dirty="0" err="1">
              <a:latin typeface="Arial" panose="020B0604020202020204" pitchFamily="34" charset="0"/>
              <a:cs typeface="Arial" panose="020B0604020202020204" pitchFamily="34" charset="0"/>
            </a:rPr>
            <a:t>IO_CompRequest</a:t>
          </a:r>
          <a:r>
            <a:rPr lang="pt-BR" sz="1600" kern="1200" dirty="0">
              <a:latin typeface="Arial" panose="020B0604020202020204" pitchFamily="34" charset="0"/>
              <a:cs typeface="Arial" panose="020B0604020202020204" pitchFamily="34" charset="0"/>
            </a:rPr>
            <a:t> (I/O completion request) e envia a solicitação de async I/O.</a:t>
          </a:r>
        </a:p>
        <a:p>
          <a:pPr marL="171450" lvl="1" indent="-171450" algn="l" defTabSz="711200">
            <a:lnSpc>
              <a:spcPct val="90000"/>
            </a:lnSpc>
            <a:spcBef>
              <a:spcPct val="0"/>
            </a:spcBef>
            <a:spcAft>
              <a:spcPct val="20000"/>
            </a:spcAft>
            <a:buFont typeface="+mj-lt"/>
            <a:buAutoNum type="arabicPeriod"/>
          </a:pPr>
          <a:r>
            <a:rPr lang="pt-BR" sz="1600" kern="1200" dirty="0">
              <a:latin typeface="Arial" panose="020B0604020202020204" pitchFamily="34" charset="0"/>
              <a:cs typeface="Arial" panose="020B0604020202020204" pitchFamily="34" charset="0"/>
            </a:rPr>
            <a:t>Adiciona a </a:t>
          </a:r>
          <a:r>
            <a:rPr lang="pt-BR" sz="1600" kern="1200" dirty="0" err="1">
              <a:latin typeface="Arial" panose="020B0604020202020204" pitchFamily="34" charset="0"/>
              <a:cs typeface="Arial" panose="020B0604020202020204" pitchFamily="34" charset="0"/>
            </a:rPr>
            <a:t>IO_CompRequest</a:t>
          </a:r>
          <a:r>
            <a:rPr lang="pt-BR" sz="1600" kern="1200" dirty="0">
              <a:latin typeface="Arial" panose="020B0604020202020204" pitchFamily="34" charset="0"/>
              <a:cs typeface="Arial" panose="020B0604020202020204" pitchFamily="34" charset="0"/>
            </a:rPr>
            <a:t> no “</a:t>
          </a:r>
          <a:r>
            <a:rPr lang="pt-BR" sz="1600" kern="1200" dirty="0" err="1">
              <a:latin typeface="Arial" panose="020B0604020202020204" pitchFamily="34" charset="0"/>
              <a:cs typeface="Arial" panose="020B0604020202020204" pitchFamily="34" charset="0"/>
            </a:rPr>
            <a:t>scheduler</a:t>
          </a:r>
          <a:r>
            <a:rPr lang="pt-BR" sz="1600" kern="1200" dirty="0">
              <a:latin typeface="Arial" panose="020B0604020202020204" pitchFamily="34" charset="0"/>
              <a:cs typeface="Arial" panose="020B0604020202020204" pitchFamily="34" charset="0"/>
            </a:rPr>
            <a:t> I/O </a:t>
          </a:r>
          <a:r>
            <a:rPr lang="pt-BR" sz="1600" kern="1200" dirty="0" err="1">
              <a:latin typeface="Arial" panose="020B0604020202020204" pitchFamily="34" charset="0"/>
              <a:cs typeface="Arial" panose="020B0604020202020204" pitchFamily="34" charset="0"/>
            </a:rPr>
            <a:t>queue</a:t>
          </a:r>
          <a:r>
            <a:rPr lang="pt-BR" sz="1600" kern="1200" dirty="0">
              <a:latin typeface="Arial" panose="020B0604020202020204" pitchFamily="34" charset="0"/>
              <a:cs typeface="Arial" panose="020B0604020202020204" pitchFamily="34" charset="0"/>
            </a:rPr>
            <a:t>” do mesmo </a:t>
          </a:r>
          <a:r>
            <a:rPr lang="pt-BR" sz="1600" kern="1200" dirty="0" err="1">
              <a:latin typeface="Arial" panose="020B0604020202020204" pitchFamily="34" charset="0"/>
              <a:cs typeface="Arial" panose="020B0604020202020204" pitchFamily="34" charset="0"/>
            </a:rPr>
            <a:t>scheduler</a:t>
          </a:r>
          <a:r>
            <a:rPr lang="pt-BR" sz="1600" kern="1200" dirty="0">
              <a:latin typeface="Arial" panose="020B0604020202020204" pitchFamily="34" charset="0"/>
              <a:cs typeface="Arial" panose="020B0604020202020204" pitchFamily="34" charset="0"/>
            </a:rPr>
            <a:t> da thread fazendo a solicitação.</a:t>
          </a:r>
        </a:p>
      </dsp:txBody>
      <dsp:txXfrm>
        <a:off x="0" y="886799"/>
        <a:ext cx="10140447" cy="3560400"/>
      </dsp:txXfrm>
    </dsp:sp>
    <dsp:sp modelId="{CE800DA3-9AC1-4CE3-856A-3CBE0E462C3D}">
      <dsp:nvSpPr>
        <dsp:cNvPr id="0" name=""/>
        <dsp:cNvSpPr/>
      </dsp:nvSpPr>
      <dsp:spPr>
        <a:xfrm>
          <a:off x="0" y="4447200"/>
          <a:ext cx="10140447" cy="77220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pt-BR" sz="2000" kern="1200" dirty="0">
              <a:latin typeface="Arial" panose="020B0604020202020204" pitchFamily="34" charset="0"/>
              <a:cs typeface="Arial" panose="020B0604020202020204" pitchFamily="34" charset="0"/>
            </a:rPr>
            <a:t>Se a thread quiser esperar pelo termino do I/O, ela pode solicitar um latch no buffer, nesse caso ela vai esperar, já que já existe um latch EX (exclusivo) obtido no passo 2.</a:t>
          </a:r>
        </a:p>
      </dsp:txBody>
      <dsp:txXfrm>
        <a:off x="37696" y="4484896"/>
        <a:ext cx="10065055" cy="696808"/>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C5CB2D-6252-4312-A584-6F56955E3891}">
      <dsp:nvSpPr>
        <dsp:cNvPr id="0" name=""/>
        <dsp:cNvSpPr/>
      </dsp:nvSpPr>
      <dsp:spPr>
        <a:xfrm>
          <a:off x="0" y="42752"/>
          <a:ext cx="10040274" cy="509107"/>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pt-BR" sz="2100" kern="1200">
              <a:latin typeface="Arial" panose="020B0604020202020204" pitchFamily="34" charset="0"/>
              <a:cs typeface="Arial" panose="020B0604020202020204" pitchFamily="34" charset="0"/>
            </a:rPr>
            <a:t>Quando uma thread faz um switch:</a:t>
          </a:r>
        </a:p>
      </dsp:txBody>
      <dsp:txXfrm>
        <a:off x="24853" y="67605"/>
        <a:ext cx="9990568" cy="459401"/>
      </dsp:txXfrm>
    </dsp:sp>
    <dsp:sp modelId="{E57F4CE4-6B2E-4539-9E37-CD61D01D4D8E}">
      <dsp:nvSpPr>
        <dsp:cNvPr id="0" name=""/>
        <dsp:cNvSpPr/>
      </dsp:nvSpPr>
      <dsp:spPr>
        <a:xfrm>
          <a:off x="0" y="551859"/>
          <a:ext cx="10040274" cy="29145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18779" tIns="25400" rIns="142240" bIns="25400" numCol="1" spcCol="1270" anchor="t" anchorCtr="0">
          <a:noAutofit/>
        </a:bodyPr>
        <a:lstStyle/>
        <a:p>
          <a:pPr marL="228600" lvl="1" indent="-228600" algn="l" defTabSz="889000">
            <a:lnSpc>
              <a:spcPct val="90000"/>
            </a:lnSpc>
            <a:spcBef>
              <a:spcPct val="0"/>
            </a:spcBef>
            <a:spcAft>
              <a:spcPct val="20000"/>
            </a:spcAft>
            <a:buChar char="•"/>
          </a:pPr>
          <a:r>
            <a:rPr lang="pt-BR" sz="2000" kern="1200">
              <a:latin typeface="Arial" panose="020B0604020202020204" pitchFamily="34" charset="0"/>
              <a:cs typeface="Arial" panose="020B0604020202020204" pitchFamily="34" charset="0"/>
            </a:rPr>
            <a:t>Verifica as requisições na fila de "scheduler I/O queue“ -&gt; IOQueue::CheckForIOCompletion</a:t>
          </a:r>
        </a:p>
        <a:p>
          <a:pPr marL="228600" lvl="1" indent="-228600" algn="l" defTabSz="889000">
            <a:lnSpc>
              <a:spcPct val="90000"/>
            </a:lnSpc>
            <a:spcBef>
              <a:spcPct val="0"/>
            </a:spcBef>
            <a:spcAft>
              <a:spcPct val="20000"/>
            </a:spcAft>
            <a:buChar char="•"/>
          </a:pPr>
          <a:r>
            <a:rPr lang="pt-BR" sz="2000" kern="1200">
              <a:latin typeface="Arial" panose="020B0604020202020204" pitchFamily="34" charset="0"/>
              <a:cs typeface="Arial" panose="020B0604020202020204" pitchFamily="34" charset="0"/>
            </a:rPr>
            <a:t>Verifica se o I/O terminou utilizando a function HasOverlappedIoCompleted()</a:t>
          </a:r>
        </a:p>
        <a:p>
          <a:pPr marL="228600" lvl="1" indent="-228600" algn="l" defTabSz="889000">
            <a:lnSpc>
              <a:spcPct val="90000"/>
            </a:lnSpc>
            <a:spcBef>
              <a:spcPct val="0"/>
            </a:spcBef>
            <a:spcAft>
              <a:spcPct val="20000"/>
            </a:spcAft>
            <a:buChar char="•"/>
          </a:pPr>
          <a:r>
            <a:rPr lang="pt-BR" sz="2000" kern="1200" dirty="0">
              <a:latin typeface="Arial" panose="020B0604020202020204" pitchFamily="34" charset="0"/>
              <a:cs typeface="Arial" panose="020B0604020202020204" pitchFamily="34" charset="0"/>
            </a:rPr>
            <a:t>Chama a </a:t>
          </a:r>
          <a:r>
            <a:rPr lang="pt-BR" sz="2000" kern="1200" dirty="0" err="1">
              <a:latin typeface="Arial" panose="020B0604020202020204" pitchFamily="34" charset="0"/>
              <a:cs typeface="Arial" panose="020B0604020202020204" pitchFamily="34" charset="0"/>
            </a:rPr>
            <a:t>GetOverlappedResult</a:t>
          </a:r>
          <a:r>
            <a:rPr lang="pt-BR" sz="2000" kern="1200" dirty="0">
              <a:latin typeface="Arial" panose="020B0604020202020204" pitchFamily="34" charset="0"/>
              <a:cs typeface="Arial" panose="020B0604020202020204" pitchFamily="34" charset="0"/>
            </a:rPr>
            <a:t>() pra verificar se o I/O teve algum erro (</a:t>
          </a:r>
          <a:r>
            <a:rPr lang="pt-BR" sz="2000" kern="1200" dirty="0" err="1">
              <a:latin typeface="Arial" panose="020B0604020202020204" pitchFamily="34" charset="0"/>
              <a:cs typeface="Arial" panose="020B0604020202020204" pitchFamily="34" charset="0"/>
            </a:rPr>
            <a:t>GetLastError</a:t>
          </a:r>
          <a:r>
            <a:rPr lang="pt-BR" sz="2000" kern="1200" dirty="0">
              <a:latin typeface="Arial" panose="020B0604020202020204" pitchFamily="34" charset="0"/>
              <a:cs typeface="Arial" panose="020B0604020202020204" pitchFamily="34" charset="0"/>
            </a:rPr>
            <a:t>()) e pra validar o número de bytes lidos</a:t>
          </a:r>
        </a:p>
        <a:p>
          <a:pPr marL="228600" lvl="1" indent="-228600" algn="l" defTabSz="889000">
            <a:lnSpc>
              <a:spcPct val="90000"/>
            </a:lnSpc>
            <a:spcBef>
              <a:spcPct val="0"/>
            </a:spcBef>
            <a:spcAft>
              <a:spcPct val="20000"/>
            </a:spcAft>
            <a:buChar char="•"/>
          </a:pPr>
          <a:r>
            <a:rPr lang="pt-BR" sz="2000" kern="1200">
              <a:latin typeface="Arial" panose="020B0604020202020204" pitchFamily="34" charset="0"/>
              <a:cs typeface="Arial" panose="020B0604020202020204" pitchFamily="34" charset="0"/>
            </a:rPr>
            <a:t>Chama a completion routine que vai fazer algumas validações e "acordar" a thread que solicitou o I/O e está esperando(SignalObjectAndWait()) ser sinalizada</a:t>
          </a:r>
        </a:p>
        <a:p>
          <a:pPr marL="457200" lvl="2" indent="-228600" algn="l" defTabSz="889000">
            <a:lnSpc>
              <a:spcPct val="90000"/>
            </a:lnSpc>
            <a:spcBef>
              <a:spcPct val="0"/>
            </a:spcBef>
            <a:spcAft>
              <a:spcPct val="20000"/>
            </a:spcAft>
            <a:buChar char="•"/>
          </a:pPr>
          <a:r>
            <a:rPr lang="pt-BR" sz="2000" kern="1200" dirty="0">
              <a:latin typeface="Arial" panose="020B0604020202020204" pitchFamily="34" charset="0"/>
              <a:cs typeface="Arial" panose="020B0604020202020204" pitchFamily="34" charset="0"/>
            </a:rPr>
            <a:t>A completion </a:t>
          </a:r>
          <a:r>
            <a:rPr lang="pt-BR" sz="2000" kern="1200" dirty="0" err="1">
              <a:latin typeface="Arial" panose="020B0604020202020204" pitchFamily="34" charset="0"/>
              <a:cs typeface="Arial" panose="020B0604020202020204" pitchFamily="34" charset="0"/>
            </a:rPr>
            <a:t>routine</a:t>
          </a:r>
          <a:r>
            <a:rPr lang="pt-BR" sz="2000" kern="1200" dirty="0">
              <a:latin typeface="Arial" panose="020B0604020202020204" pitchFamily="34" charset="0"/>
              <a:cs typeface="Arial" panose="020B0604020202020204" pitchFamily="34" charset="0"/>
            </a:rPr>
            <a:t> vai sinalizar o SOS event criado e especificado na área “</a:t>
          </a:r>
          <a:r>
            <a:rPr lang="pt-BR" sz="2000" kern="1200" dirty="0" err="1">
              <a:latin typeface="Arial" panose="020B0604020202020204" pitchFamily="34" charset="0"/>
              <a:cs typeface="Arial" panose="020B0604020202020204" pitchFamily="34" charset="0"/>
            </a:rPr>
            <a:t>userdata</a:t>
          </a:r>
          <a:r>
            <a:rPr lang="pt-BR" sz="2000" kern="1200" dirty="0">
              <a:latin typeface="Arial" panose="020B0604020202020204" pitchFamily="34" charset="0"/>
              <a:cs typeface="Arial" panose="020B0604020202020204" pitchFamily="34" charset="0"/>
            </a:rPr>
            <a:t>” do </a:t>
          </a:r>
          <a:r>
            <a:rPr lang="pt-BR" sz="2000" kern="1200" dirty="0" err="1">
              <a:latin typeface="Arial" panose="020B0604020202020204" pitchFamily="34" charset="0"/>
              <a:cs typeface="Arial" panose="020B0604020202020204" pitchFamily="34" charset="0"/>
            </a:rPr>
            <a:t>IO_CompRequest</a:t>
          </a:r>
          <a:r>
            <a:rPr lang="pt-BR" sz="2000" kern="1200" dirty="0">
              <a:latin typeface="Arial" panose="020B0604020202020204" pitchFamily="34" charset="0"/>
              <a:cs typeface="Arial" panose="020B0604020202020204" pitchFamily="34" charset="0"/>
            </a:rPr>
            <a:t>. Note que esse evento é diferente do utilizado na overlapped.</a:t>
          </a:r>
        </a:p>
      </dsp:txBody>
      <dsp:txXfrm>
        <a:off x="0" y="551859"/>
        <a:ext cx="10040274" cy="2914560"/>
      </dsp:txXfrm>
    </dsp:sp>
    <dsp:sp modelId="{10CBE61F-14B9-428C-8220-3C45B1A54E8A}">
      <dsp:nvSpPr>
        <dsp:cNvPr id="0" name=""/>
        <dsp:cNvSpPr/>
      </dsp:nvSpPr>
      <dsp:spPr>
        <a:xfrm>
          <a:off x="0" y="3466419"/>
          <a:ext cx="10040274" cy="822947"/>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pt-BR" sz="2100" kern="1200" dirty="0">
              <a:latin typeface="Arial" panose="020B0604020202020204" pitchFamily="34" charset="0"/>
              <a:cs typeface="Arial" panose="020B0604020202020204" pitchFamily="34" charset="0"/>
            </a:rPr>
            <a:t>Se não tiver nenhuma thread ativa no </a:t>
          </a:r>
          <a:r>
            <a:rPr lang="pt-BR" sz="2100" kern="1200" dirty="0" err="1">
              <a:latin typeface="Arial" panose="020B0604020202020204" pitchFamily="34" charset="0"/>
              <a:cs typeface="Arial" panose="020B0604020202020204" pitchFamily="34" charset="0"/>
            </a:rPr>
            <a:t>scheduler</a:t>
          </a:r>
          <a:r>
            <a:rPr lang="pt-BR" sz="2100" kern="1200" dirty="0">
              <a:latin typeface="Arial" panose="020B0604020202020204" pitchFamily="34" charset="0"/>
              <a:cs typeface="Arial" panose="020B0604020202020204" pitchFamily="34" charset="0"/>
            </a:rPr>
            <a:t>, não vai ter switch, nesse caso funciona assim:</a:t>
          </a:r>
        </a:p>
      </dsp:txBody>
      <dsp:txXfrm>
        <a:off x="40173" y="3506592"/>
        <a:ext cx="9959928" cy="742601"/>
      </dsp:txXfrm>
    </dsp:sp>
    <dsp:sp modelId="{6E68CCF8-C11E-441B-8DE3-2177B8D0F4F6}">
      <dsp:nvSpPr>
        <dsp:cNvPr id="0" name=""/>
        <dsp:cNvSpPr/>
      </dsp:nvSpPr>
      <dsp:spPr>
        <a:xfrm>
          <a:off x="0" y="4289367"/>
          <a:ext cx="10040274" cy="10018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18779" tIns="22860" rIns="128016" bIns="22860" numCol="1" spcCol="1270" anchor="t" anchorCtr="0">
          <a:noAutofit/>
        </a:bodyPr>
        <a:lstStyle/>
        <a:p>
          <a:pPr marL="171450" lvl="1" indent="-171450" algn="l" defTabSz="800100">
            <a:lnSpc>
              <a:spcPct val="90000"/>
            </a:lnSpc>
            <a:spcBef>
              <a:spcPct val="0"/>
            </a:spcBef>
            <a:spcAft>
              <a:spcPct val="20000"/>
            </a:spcAft>
            <a:buChar char="•"/>
          </a:pPr>
          <a:r>
            <a:rPr lang="pt-BR" sz="1800" kern="1200" dirty="0">
              <a:latin typeface="Arial" panose="020B0604020202020204" pitchFamily="34" charset="0"/>
              <a:cs typeface="Arial" panose="020B0604020202020204" pitchFamily="34" charset="0"/>
            </a:rPr>
            <a:t>Existe uma thread em </a:t>
          </a:r>
          <a:r>
            <a:rPr lang="pt-BR" sz="1800" kern="1200" dirty="0" err="1">
              <a:latin typeface="Arial" panose="020B0604020202020204" pitchFamily="34" charset="0"/>
              <a:cs typeface="Arial" panose="020B0604020202020204" pitchFamily="34" charset="0"/>
            </a:rPr>
            <a:t>idle</a:t>
          </a:r>
          <a:r>
            <a:rPr lang="pt-BR" sz="1800" kern="1200" dirty="0">
              <a:latin typeface="Arial" panose="020B0604020202020204" pitchFamily="34" charset="0"/>
              <a:cs typeface="Arial" panose="020B0604020202020204" pitchFamily="34" charset="0"/>
            </a:rPr>
            <a:t> que fica esperando ser sinalizada no evento utilizado pela estrutura overlapped. Cada </a:t>
          </a:r>
          <a:r>
            <a:rPr lang="pt-BR" sz="1800" kern="1200" dirty="0" err="1">
              <a:latin typeface="Arial" panose="020B0604020202020204" pitchFamily="34" charset="0"/>
              <a:cs typeface="Arial" panose="020B0604020202020204" pitchFamily="34" charset="0"/>
            </a:rPr>
            <a:t>scheduler</a:t>
          </a:r>
          <a:r>
            <a:rPr lang="pt-BR" sz="1800" kern="1200" dirty="0">
              <a:latin typeface="Arial" panose="020B0604020202020204" pitchFamily="34" charset="0"/>
              <a:cs typeface="Arial" panose="020B0604020202020204" pitchFamily="34" charset="0"/>
            </a:rPr>
            <a:t> tem um evento criado </a:t>
          </a:r>
          <a:r>
            <a:rPr lang="pt-BR" sz="1800" kern="1200">
              <a:latin typeface="Arial" panose="020B0604020202020204" pitchFamily="34" charset="0"/>
              <a:cs typeface="Arial" panose="020B0604020202020204" pitchFamily="34" charset="0"/>
            </a:rPr>
            <a:t>pra controlar </a:t>
          </a:r>
          <a:r>
            <a:rPr lang="pt-BR" sz="1800" kern="1200" dirty="0">
              <a:latin typeface="Arial" panose="020B0604020202020204" pitchFamily="34" charset="0"/>
              <a:cs typeface="Arial" panose="020B0604020202020204" pitchFamily="34" charset="0"/>
            </a:rPr>
            <a:t>os I/Os, as requisições de I/O utilizam esse evento na estrutura overlapped, sendo assim quando o SO sinalizar o evento, a thread em </a:t>
          </a:r>
          <a:r>
            <a:rPr lang="pt-BR" sz="1800" kern="1200" dirty="0" err="1">
              <a:latin typeface="Arial" panose="020B0604020202020204" pitchFamily="34" charset="0"/>
              <a:cs typeface="Arial" panose="020B0604020202020204" pitchFamily="34" charset="0"/>
            </a:rPr>
            <a:t>idle</a:t>
          </a:r>
          <a:r>
            <a:rPr lang="pt-BR" sz="1800" kern="1200" dirty="0">
              <a:latin typeface="Arial" panose="020B0604020202020204" pitchFamily="34" charset="0"/>
              <a:cs typeface="Arial" panose="020B0604020202020204" pitchFamily="34" charset="0"/>
            </a:rPr>
            <a:t> vai acordar e continuar o processamento do I/O...</a:t>
          </a:r>
        </a:p>
      </dsp:txBody>
      <dsp:txXfrm>
        <a:off x="0" y="4289367"/>
        <a:ext cx="10040274" cy="1001880"/>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58BE59-B8E4-4372-9F19-7924BAF0F015}">
      <dsp:nvSpPr>
        <dsp:cNvPr id="0" name=""/>
        <dsp:cNvSpPr/>
      </dsp:nvSpPr>
      <dsp:spPr>
        <a:xfrm>
          <a:off x="0" y="40056"/>
          <a:ext cx="8842664" cy="570242"/>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pt-BR" sz="2200" kern="1200">
              <a:latin typeface="Arial" panose="020B0604020202020204" pitchFamily="34" charset="0"/>
              <a:cs typeface="Arial" panose="020B0604020202020204" pitchFamily="34" charset="0"/>
            </a:rPr>
            <a:t>Valida possíveis erros na leitura, por exemplo:</a:t>
          </a:r>
        </a:p>
      </dsp:txBody>
      <dsp:txXfrm>
        <a:off x="27837" y="67893"/>
        <a:ext cx="8786990" cy="514568"/>
      </dsp:txXfrm>
    </dsp:sp>
    <dsp:sp modelId="{E0AF4327-0E5C-42E1-B952-9DC035C7FB1B}">
      <dsp:nvSpPr>
        <dsp:cNvPr id="0" name=""/>
        <dsp:cNvSpPr/>
      </dsp:nvSpPr>
      <dsp:spPr>
        <a:xfrm>
          <a:off x="0" y="610298"/>
          <a:ext cx="8842664" cy="21859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80755" tIns="22860" rIns="128016" bIns="22860" numCol="1" spcCol="1270" anchor="t" anchorCtr="0">
          <a:noAutofit/>
        </a:bodyPr>
        <a:lstStyle/>
        <a:p>
          <a:pPr marL="171450" lvl="1" indent="-171450" algn="l" defTabSz="800100">
            <a:lnSpc>
              <a:spcPct val="90000"/>
            </a:lnSpc>
            <a:spcBef>
              <a:spcPct val="0"/>
            </a:spcBef>
            <a:spcAft>
              <a:spcPct val="20000"/>
            </a:spcAft>
            <a:buChar char="•"/>
          </a:pPr>
          <a:r>
            <a:rPr lang="pt-BR" sz="1800" kern="1200">
              <a:latin typeface="Arial" panose="020B0604020202020204" pitchFamily="34" charset="0"/>
              <a:cs typeface="Arial" panose="020B0604020202020204" pitchFamily="34" charset="0"/>
            </a:rPr>
            <a:t>GetOverlappedResult e GetLastError retornaram algum erro? Ou seja, deu algum erro do lado do SO?</a:t>
          </a:r>
        </a:p>
        <a:p>
          <a:pPr marL="171450" lvl="1" indent="-171450" algn="l" defTabSz="800100">
            <a:lnSpc>
              <a:spcPct val="90000"/>
            </a:lnSpc>
            <a:spcBef>
              <a:spcPct val="0"/>
            </a:spcBef>
            <a:spcAft>
              <a:spcPct val="20000"/>
            </a:spcAft>
            <a:buChar char="•"/>
          </a:pPr>
          <a:r>
            <a:rPr lang="pt-BR" sz="1800" kern="1200">
              <a:latin typeface="Arial" panose="020B0604020202020204" pitchFamily="34" charset="0"/>
              <a:cs typeface="Arial" panose="020B0604020202020204" pitchFamily="34" charset="0"/>
            </a:rPr>
            <a:t>A leitura foi incompleta (ERROR_HANDLE_EOF)? Ou seja, chegou no final do arquivo?</a:t>
          </a:r>
        </a:p>
        <a:p>
          <a:pPr marL="171450" lvl="1" indent="-171450" algn="l" defTabSz="800100">
            <a:lnSpc>
              <a:spcPct val="90000"/>
            </a:lnSpc>
            <a:spcBef>
              <a:spcPct val="0"/>
            </a:spcBef>
            <a:spcAft>
              <a:spcPct val="20000"/>
            </a:spcAft>
            <a:buChar char="•"/>
          </a:pPr>
          <a:r>
            <a:rPr lang="pt-BR" sz="1800" kern="1200" dirty="0">
              <a:latin typeface="Arial" panose="020B0604020202020204" pitchFamily="34" charset="0"/>
              <a:cs typeface="Arial" panose="020B0604020202020204" pitchFamily="34" charset="0"/>
            </a:rPr>
            <a:t>Valida </a:t>
          </a:r>
          <a:r>
            <a:rPr lang="pt-BR" sz="1800" kern="1200" dirty="0" err="1">
              <a:latin typeface="Arial" panose="020B0604020202020204" pitchFamily="34" charset="0"/>
              <a:cs typeface="Arial" panose="020B0604020202020204" pitchFamily="34" charset="0"/>
            </a:rPr>
            <a:t>CheckSum</a:t>
          </a:r>
          <a:r>
            <a:rPr lang="pt-BR" sz="1800" kern="1200" dirty="0">
              <a:latin typeface="Arial" panose="020B0604020202020204" pitchFamily="34" charset="0"/>
              <a:cs typeface="Arial" panose="020B0604020202020204" pitchFamily="34" charset="0"/>
            </a:rPr>
            <a:t> ou </a:t>
          </a:r>
          <a:r>
            <a:rPr lang="pt-BR" sz="1800" kern="1200" dirty="0" err="1">
              <a:latin typeface="Arial" panose="020B0604020202020204" pitchFamily="34" charset="0"/>
              <a:cs typeface="Arial" panose="020B0604020202020204" pitchFamily="34" charset="0"/>
            </a:rPr>
            <a:t>torn-page</a:t>
          </a:r>
          <a:r>
            <a:rPr lang="pt-BR" sz="1800" kern="1200" dirty="0">
              <a:latin typeface="Arial" panose="020B0604020202020204" pitchFamily="34" charset="0"/>
              <a:cs typeface="Arial" panose="020B0604020202020204" pitchFamily="34" charset="0"/>
            </a:rPr>
            <a:t> </a:t>
          </a:r>
          <a:r>
            <a:rPr lang="pt-BR" sz="1800" kern="1200" dirty="0" err="1">
              <a:latin typeface="Arial" panose="020B0604020202020204" pitchFamily="34" charset="0"/>
              <a:cs typeface="Arial" panose="020B0604020202020204" pitchFamily="34" charset="0"/>
            </a:rPr>
            <a:t>pretection</a:t>
          </a:r>
          <a:endParaRPr lang="pt-BR" sz="1800" kern="1200" dirty="0">
            <a:latin typeface="Arial" panose="020B0604020202020204" pitchFamily="34" charset="0"/>
            <a:cs typeface="Arial" panose="020B0604020202020204" pitchFamily="34" charset="0"/>
          </a:endParaRPr>
        </a:p>
        <a:p>
          <a:pPr marL="171450" lvl="1" indent="-171450" algn="l" defTabSz="800100">
            <a:lnSpc>
              <a:spcPct val="90000"/>
            </a:lnSpc>
            <a:spcBef>
              <a:spcPct val="0"/>
            </a:spcBef>
            <a:spcAft>
              <a:spcPct val="20000"/>
            </a:spcAft>
            <a:buChar char="•"/>
          </a:pPr>
          <a:r>
            <a:rPr lang="pt-BR" sz="1800" kern="1200">
              <a:latin typeface="Arial" panose="020B0604020202020204" pitchFamily="34" charset="0"/>
              <a:cs typeface="Arial" panose="020B0604020202020204" pitchFamily="34" charset="0"/>
            </a:rPr>
            <a:t>O PageID lido no cabeçalho da página bate com o PageID solicitado (offset/8KB)?</a:t>
          </a:r>
        </a:p>
        <a:p>
          <a:pPr marL="171450" lvl="1" indent="-171450" algn="l" defTabSz="800100">
            <a:lnSpc>
              <a:spcPct val="90000"/>
            </a:lnSpc>
            <a:spcBef>
              <a:spcPct val="0"/>
            </a:spcBef>
            <a:spcAft>
              <a:spcPct val="20000"/>
            </a:spcAft>
            <a:buChar char="•"/>
          </a:pPr>
          <a:r>
            <a:rPr lang="pt-BR" sz="1800" kern="1200" dirty="0">
              <a:latin typeface="Arial" panose="020B0604020202020204" pitchFamily="34" charset="0"/>
              <a:cs typeface="Arial" panose="020B0604020202020204" pitchFamily="34" charset="0"/>
            </a:rPr>
            <a:t>Existe um </a:t>
          </a:r>
          <a:r>
            <a:rPr lang="pt-BR" sz="1800" kern="1200" dirty="0" err="1">
              <a:latin typeface="Arial" panose="020B0604020202020204" pitchFamily="34" charset="0"/>
              <a:cs typeface="Arial" panose="020B0604020202020204" pitchFamily="34" charset="0"/>
            </a:rPr>
            <a:t>page-level</a:t>
          </a:r>
          <a:r>
            <a:rPr lang="pt-BR" sz="1800" kern="1200" dirty="0">
              <a:latin typeface="Arial" panose="020B0604020202020204" pitchFamily="34" charset="0"/>
              <a:cs typeface="Arial" panose="020B0604020202020204" pitchFamily="34" charset="0"/>
            </a:rPr>
            <a:t> </a:t>
          </a:r>
          <a:r>
            <a:rPr lang="pt-BR" sz="1800" kern="1200" dirty="0" err="1">
              <a:latin typeface="Arial" panose="020B0604020202020204" pitchFamily="34" charset="0"/>
              <a:cs typeface="Arial" panose="020B0604020202020204" pitchFamily="34" charset="0"/>
            </a:rPr>
            <a:t>restore</a:t>
          </a:r>
          <a:r>
            <a:rPr lang="pt-BR" sz="1800" kern="1200" dirty="0">
              <a:latin typeface="Arial" panose="020B0604020202020204" pitchFamily="34" charset="0"/>
              <a:cs typeface="Arial" panose="020B0604020202020204" pitchFamily="34" charset="0"/>
            </a:rPr>
            <a:t> pendente pra essa página?</a:t>
          </a:r>
        </a:p>
      </dsp:txBody>
      <dsp:txXfrm>
        <a:off x="0" y="610298"/>
        <a:ext cx="8842664" cy="2185920"/>
      </dsp:txXfrm>
    </dsp:sp>
    <dsp:sp modelId="{FA535B98-F574-4F69-99AB-71CDC56150FE}">
      <dsp:nvSpPr>
        <dsp:cNvPr id="0" name=""/>
        <dsp:cNvSpPr/>
      </dsp:nvSpPr>
      <dsp:spPr>
        <a:xfrm>
          <a:off x="0" y="2796218"/>
          <a:ext cx="8842664" cy="115830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pt-BR" sz="2200" kern="1200">
              <a:latin typeface="Arial" panose="020B0604020202020204" pitchFamily="34" charset="0"/>
              <a:cs typeface="Arial" panose="020B0604020202020204" pitchFamily="34" charset="0"/>
            </a:rPr>
            <a:t>A completion routine não pode ficar bloqueada nem gerar exceções, então ela seta o resultado das validações no campo berrcode do BUF e libera o LatchEX no BUF.</a:t>
          </a:r>
        </a:p>
      </dsp:txBody>
      <dsp:txXfrm>
        <a:off x="56544" y="2852762"/>
        <a:ext cx="8729576" cy="1045212"/>
      </dsp:txXfrm>
    </dsp:sp>
    <dsp:sp modelId="{34AEFA38-EB1C-44FA-B4B2-52A57F0439A9}">
      <dsp:nvSpPr>
        <dsp:cNvPr id="0" name=""/>
        <dsp:cNvSpPr/>
      </dsp:nvSpPr>
      <dsp:spPr>
        <a:xfrm>
          <a:off x="0" y="4017878"/>
          <a:ext cx="8842664" cy="115830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pt-BR" sz="2200" kern="1200" dirty="0">
              <a:latin typeface="Arial" panose="020B0604020202020204" pitchFamily="34" charset="0"/>
              <a:cs typeface="Arial" panose="020B0604020202020204" pitchFamily="34" charset="0"/>
            </a:rPr>
            <a:t>Nesse momento, threads esperando pra obter o latch no BUF são liberadas...</a:t>
          </a:r>
        </a:p>
      </dsp:txBody>
      <dsp:txXfrm>
        <a:off x="56544" y="4074422"/>
        <a:ext cx="8729576" cy="1045212"/>
      </dsp:txXfrm>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99768F-96AD-46E3-85C7-B97E0E021941}">
      <dsp:nvSpPr>
        <dsp:cNvPr id="0" name=""/>
        <dsp:cNvSpPr/>
      </dsp:nvSpPr>
      <dsp:spPr>
        <a:xfrm>
          <a:off x="0" y="351499"/>
          <a:ext cx="8596668" cy="1122744"/>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pt-BR" sz="2500" kern="1200" dirty="0">
              <a:latin typeface="Arial" panose="020B0604020202020204" pitchFamily="34" charset="0"/>
              <a:cs typeface="Arial" panose="020B0604020202020204" pitchFamily="34" charset="0"/>
            </a:rPr>
            <a:t>A thread que enviou o I/O e estava esperando pra obter o latch vai prosseguir.</a:t>
          </a:r>
        </a:p>
      </dsp:txBody>
      <dsp:txXfrm>
        <a:off x="54808" y="406307"/>
        <a:ext cx="8487052" cy="1013128"/>
      </dsp:txXfrm>
    </dsp:sp>
    <dsp:sp modelId="{157073B3-C736-4227-A448-DD7D616C5651}">
      <dsp:nvSpPr>
        <dsp:cNvPr id="0" name=""/>
        <dsp:cNvSpPr/>
      </dsp:nvSpPr>
      <dsp:spPr>
        <a:xfrm>
          <a:off x="0" y="1566404"/>
          <a:ext cx="8596668" cy="1444712"/>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pt-BR" sz="2500" kern="1200" dirty="0">
              <a:latin typeface="Arial" panose="020B0604020202020204" pitchFamily="34" charset="0"/>
              <a:cs typeface="Arial" panose="020B0604020202020204" pitchFamily="34" charset="0"/>
            </a:rPr>
            <a:t>Se o latch solicitado for UP (ou nível maior EX ou DT) a proteção da página é alterada pra </a:t>
          </a:r>
          <a:r>
            <a:rPr lang="pt-BR" sz="2500" kern="1200" dirty="0" err="1">
              <a:latin typeface="Arial" panose="020B0604020202020204" pitchFamily="34" charset="0"/>
              <a:cs typeface="Arial" panose="020B0604020202020204" pitchFamily="34" charset="0"/>
            </a:rPr>
            <a:t>read</a:t>
          </a:r>
          <a:r>
            <a:rPr lang="pt-BR" sz="2500" kern="1200" dirty="0">
              <a:latin typeface="Arial" panose="020B0604020202020204" pitchFamily="34" charset="0"/>
              <a:cs typeface="Arial" panose="020B0604020202020204" pitchFamily="34" charset="0"/>
            </a:rPr>
            <a:t>/write, caso ainda não esteja. Se for um SH, segue a vida...</a:t>
          </a:r>
        </a:p>
      </dsp:txBody>
      <dsp:txXfrm>
        <a:off x="70525" y="1636929"/>
        <a:ext cx="8455618" cy="1303662"/>
      </dsp:txXfrm>
    </dsp:sp>
    <dsp:sp modelId="{30055F04-8404-4306-A8E9-353DEC9CE113}">
      <dsp:nvSpPr>
        <dsp:cNvPr id="0" name=""/>
        <dsp:cNvSpPr/>
      </dsp:nvSpPr>
      <dsp:spPr>
        <a:xfrm>
          <a:off x="0" y="3103276"/>
          <a:ext cx="8596668" cy="1710225"/>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pt-BR" sz="2500" kern="1200">
              <a:latin typeface="Arial" panose="020B0604020202020204" pitchFamily="34" charset="0"/>
              <a:cs typeface="Arial" panose="020B0604020202020204" pitchFamily="34" charset="0"/>
            </a:rPr>
            <a:t>Verifica o campo berrcode do BUF pra gerar a excessão com o erro. Dependendo do erro, pode gerar um read retry (até 4 vezes) pra ler a página do disco novamente.</a:t>
          </a:r>
        </a:p>
      </dsp:txBody>
      <dsp:txXfrm>
        <a:off x="83486" y="3186762"/>
        <a:ext cx="8429696" cy="1543253"/>
      </dsp:txXfrm>
    </dsp:sp>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3B1A03-40E3-4A19-BD8F-8A2BB02629D8}">
      <dsp:nvSpPr>
        <dsp:cNvPr id="0" name=""/>
        <dsp:cNvSpPr/>
      </dsp:nvSpPr>
      <dsp:spPr>
        <a:xfrm>
          <a:off x="0" y="227806"/>
          <a:ext cx="5963307" cy="528916"/>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rtl="0">
            <a:lnSpc>
              <a:spcPct val="90000"/>
            </a:lnSpc>
            <a:spcBef>
              <a:spcPct val="0"/>
            </a:spcBef>
            <a:spcAft>
              <a:spcPct val="35000"/>
            </a:spcAft>
            <a:buNone/>
          </a:pPr>
          <a:r>
            <a:rPr lang="en-US" sz="1800" b="0" kern="1200" dirty="0" err="1">
              <a:latin typeface="Arial" panose="020B0604020202020204" pitchFamily="34" charset="0"/>
              <a:cs typeface="Arial" panose="020B0604020202020204" pitchFamily="34" charset="0"/>
            </a:rPr>
            <a:t>ReadFile</a:t>
          </a:r>
          <a:r>
            <a:rPr lang="en-US" sz="1800" b="0" kern="1200" dirty="0">
              <a:latin typeface="Arial" panose="020B0604020202020204" pitchFamily="34" charset="0"/>
              <a:cs typeface="Arial" panose="020B0604020202020204" pitchFamily="34" charset="0"/>
            </a:rPr>
            <a:t>(): Buffer e </a:t>
          </a:r>
          <a:r>
            <a:rPr lang="en-US" sz="1800" b="0" kern="1200" dirty="0" err="1">
              <a:latin typeface="Arial" panose="020B0604020202020204" pitchFamily="34" charset="0"/>
              <a:cs typeface="Arial" panose="020B0604020202020204" pitchFamily="34" charset="0"/>
            </a:rPr>
            <a:t>tamanho</a:t>
          </a:r>
          <a:endParaRPr lang="en-US" sz="1800" kern="1200" dirty="0">
            <a:latin typeface="Arial" panose="020B0604020202020204" pitchFamily="34" charset="0"/>
            <a:cs typeface="Arial" panose="020B0604020202020204" pitchFamily="34" charset="0"/>
          </a:endParaRPr>
        </a:p>
      </dsp:txBody>
      <dsp:txXfrm>
        <a:off x="25820" y="253626"/>
        <a:ext cx="5911667" cy="477276"/>
      </dsp:txXfrm>
    </dsp:sp>
    <dsp:sp modelId="{A5AB67F5-A418-47D9-8E79-78A5BA5834EA}">
      <dsp:nvSpPr>
        <dsp:cNvPr id="0" name=""/>
        <dsp:cNvSpPr/>
      </dsp:nvSpPr>
      <dsp:spPr>
        <a:xfrm>
          <a:off x="0" y="756722"/>
          <a:ext cx="5963307" cy="12854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9335" tIns="22860" rIns="128016" bIns="22860" numCol="1" spcCol="1270" anchor="t" anchorCtr="0">
          <a:noAutofit/>
        </a:bodyPr>
        <a:lstStyle/>
        <a:p>
          <a:pPr marL="171450" lvl="1" indent="-171450" algn="l" defTabSz="800100" rtl="0">
            <a:lnSpc>
              <a:spcPct val="90000"/>
            </a:lnSpc>
            <a:spcBef>
              <a:spcPct val="0"/>
            </a:spcBef>
            <a:spcAft>
              <a:spcPct val="20000"/>
            </a:spcAft>
            <a:buChar char="•"/>
          </a:pPr>
          <a:r>
            <a:rPr lang="en-US" sz="1800" kern="1200" noProof="1">
              <a:latin typeface="Arial" panose="020B0604020202020204" pitchFamily="34" charset="0"/>
              <a:cs typeface="Arial" panose="020B0604020202020204" pitchFamily="34" charset="0"/>
            </a:rPr>
            <a:t>lpBuffer precisa ser um “</a:t>
          </a:r>
          <a:r>
            <a:rPr lang="en-US" sz="1800" b="1" kern="1200" noProof="1">
              <a:latin typeface="Arial" panose="020B0604020202020204" pitchFamily="34" charset="0"/>
              <a:cs typeface="Arial" panose="020B0604020202020204" pitchFamily="34" charset="0"/>
            </a:rPr>
            <a:t>contiguous</a:t>
          </a:r>
          <a:r>
            <a:rPr lang="en-US" sz="1800" kern="1200" noProof="1">
              <a:latin typeface="Arial" panose="020B0604020202020204" pitchFamily="34" charset="0"/>
              <a:cs typeface="Arial" panose="020B0604020202020204" pitchFamily="34" charset="0"/>
            </a:rPr>
            <a:t> memory address”, alocado com pelo menos o tamanho de numBytes</a:t>
          </a:r>
        </a:p>
        <a:p>
          <a:pPr marL="171450" lvl="1" indent="-171450" algn="l" defTabSz="800100" rtl="0">
            <a:lnSpc>
              <a:spcPct val="90000"/>
            </a:lnSpc>
            <a:spcBef>
              <a:spcPct val="0"/>
            </a:spcBef>
            <a:spcAft>
              <a:spcPct val="20000"/>
            </a:spcAft>
            <a:buChar char="•"/>
          </a:pPr>
          <a:r>
            <a:rPr lang="en-US" sz="1800" kern="1200" noProof="1">
              <a:latin typeface="Arial" panose="020B0604020202020204" pitchFamily="34" charset="0"/>
              <a:cs typeface="Arial" panose="020B0604020202020204" pitchFamily="34" charset="0"/>
            </a:rPr>
            <a:t>Fácil pra 8KB, basta alocar 8KB de memória e ler 8KB do disco. Sucesso…</a:t>
          </a:r>
        </a:p>
      </dsp:txBody>
      <dsp:txXfrm>
        <a:off x="0" y="756722"/>
        <a:ext cx="5963307" cy="1285469"/>
      </dsp:txXfrm>
    </dsp:sp>
    <dsp:sp modelId="{B39B9617-9C6E-4F4D-B27B-90FB1BD8CF2A}">
      <dsp:nvSpPr>
        <dsp:cNvPr id="0" name=""/>
        <dsp:cNvSpPr/>
      </dsp:nvSpPr>
      <dsp:spPr>
        <a:xfrm>
          <a:off x="0" y="2042192"/>
          <a:ext cx="5963307" cy="1044232"/>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rtl="0">
            <a:lnSpc>
              <a:spcPct val="90000"/>
            </a:lnSpc>
            <a:spcBef>
              <a:spcPct val="0"/>
            </a:spcBef>
            <a:spcAft>
              <a:spcPct val="35000"/>
            </a:spcAft>
            <a:buNone/>
          </a:pPr>
          <a:r>
            <a:rPr lang="en-US" sz="1800" b="0" kern="1200" dirty="0">
              <a:latin typeface="Arial" panose="020B0604020202020204" pitchFamily="34" charset="0"/>
              <a:cs typeface="Arial" panose="020B0604020202020204" pitchFamily="34" charset="0"/>
            </a:rPr>
            <a:t>E </a:t>
          </a:r>
          <a:r>
            <a:rPr lang="en-US" sz="1800" b="0" kern="1200" dirty="0" err="1">
              <a:latin typeface="Arial" panose="020B0604020202020204" pitchFamily="34" charset="0"/>
              <a:cs typeface="Arial" panose="020B0604020202020204" pitchFamily="34" charset="0"/>
            </a:rPr>
            <a:t>seu</a:t>
          </a:r>
          <a:r>
            <a:rPr lang="en-US" sz="1800" b="0" kern="1200" dirty="0">
              <a:latin typeface="Arial" panose="020B0604020202020204" pitchFamily="34" charset="0"/>
              <a:cs typeface="Arial" panose="020B0604020202020204" pitchFamily="34" charset="0"/>
            </a:rPr>
            <a:t> </a:t>
          </a:r>
          <a:r>
            <a:rPr lang="en-US" sz="1800" b="0" kern="1200" dirty="0" err="1">
              <a:latin typeface="Arial" panose="020B0604020202020204" pitchFamily="34" charset="0"/>
              <a:cs typeface="Arial" panose="020B0604020202020204" pitchFamily="34" charset="0"/>
            </a:rPr>
            <a:t>precisar</a:t>
          </a:r>
          <a:r>
            <a:rPr lang="en-US" sz="1800" b="0" kern="1200" dirty="0">
              <a:latin typeface="Arial" panose="020B0604020202020204" pitchFamily="34" charset="0"/>
              <a:cs typeface="Arial" panose="020B0604020202020204" pitchFamily="34" charset="0"/>
            </a:rPr>
            <a:t> </a:t>
          </a:r>
          <a:r>
            <a:rPr lang="en-US" sz="1800" b="0" kern="1200" dirty="0" err="1">
              <a:latin typeface="Arial" panose="020B0604020202020204" pitchFamily="34" charset="0"/>
              <a:cs typeface="Arial" panose="020B0604020202020204" pitchFamily="34" charset="0"/>
            </a:rPr>
            <a:t>ler</a:t>
          </a:r>
          <a:r>
            <a:rPr lang="en-US" sz="1800" b="0" kern="1200" dirty="0">
              <a:latin typeface="Arial" panose="020B0604020202020204" pitchFamily="34" charset="0"/>
              <a:cs typeface="Arial" panose="020B0604020202020204" pitchFamily="34" charset="0"/>
            </a:rPr>
            <a:t> </a:t>
          </a:r>
          <a:r>
            <a:rPr lang="en-US" sz="1800" b="0" kern="1200" dirty="0" err="1">
              <a:latin typeface="Arial" panose="020B0604020202020204" pitchFamily="34" charset="0"/>
              <a:cs typeface="Arial" panose="020B0604020202020204" pitchFamily="34" charset="0"/>
            </a:rPr>
            <a:t>várias</a:t>
          </a:r>
          <a:r>
            <a:rPr lang="en-US" sz="1800" b="0" kern="1200" dirty="0">
              <a:latin typeface="Arial" panose="020B0604020202020204" pitchFamily="34" charset="0"/>
              <a:cs typeface="Arial" panose="020B0604020202020204" pitchFamily="34" charset="0"/>
            </a:rPr>
            <a:t> </a:t>
          </a:r>
          <a:r>
            <a:rPr lang="en-US" sz="1800" b="0" kern="1200" dirty="0" err="1">
              <a:latin typeface="Arial" panose="020B0604020202020204" pitchFamily="34" charset="0"/>
              <a:cs typeface="Arial" panose="020B0604020202020204" pitchFamily="34" charset="0"/>
            </a:rPr>
            <a:t>páginas</a:t>
          </a:r>
          <a:r>
            <a:rPr lang="en-US" sz="1800" b="0" kern="1200" dirty="0">
              <a:latin typeface="Arial" panose="020B0604020202020204" pitchFamily="34" charset="0"/>
              <a:cs typeface="Arial" panose="020B0604020202020204" pitchFamily="34" charset="0"/>
            </a:rPr>
            <a:t> do disco e </a:t>
          </a:r>
          <a:r>
            <a:rPr lang="en-US" sz="1800" b="0" kern="1200" dirty="0" err="1">
              <a:latin typeface="Arial" panose="020B0604020202020204" pitchFamily="34" charset="0"/>
              <a:cs typeface="Arial" panose="020B0604020202020204" pitchFamily="34" charset="0"/>
            </a:rPr>
            <a:t>alocar</a:t>
          </a:r>
          <a:r>
            <a:rPr lang="en-US" sz="1800" b="0" kern="1200" dirty="0">
              <a:latin typeface="Arial" panose="020B0604020202020204" pitchFamily="34" charset="0"/>
              <a:cs typeface="Arial" panose="020B0604020202020204" pitchFamily="34" charset="0"/>
            </a:rPr>
            <a:t> em buffers que </a:t>
          </a:r>
          <a:r>
            <a:rPr lang="en-US" sz="1800" b="0" kern="1200" dirty="0" err="1">
              <a:latin typeface="Arial" panose="020B0604020202020204" pitchFamily="34" charset="0"/>
              <a:cs typeface="Arial" panose="020B0604020202020204" pitchFamily="34" charset="0"/>
            </a:rPr>
            <a:t>não</a:t>
          </a:r>
          <a:r>
            <a:rPr lang="en-US" sz="1800" b="0" kern="1200" dirty="0">
              <a:latin typeface="Arial" panose="020B0604020202020204" pitchFamily="34" charset="0"/>
              <a:cs typeface="Arial" panose="020B0604020202020204" pitchFamily="34" charset="0"/>
            </a:rPr>
            <a:t> </a:t>
          </a:r>
          <a:r>
            <a:rPr lang="en-US" sz="1800" b="0" kern="1200" dirty="0" err="1">
              <a:latin typeface="Arial" panose="020B0604020202020204" pitchFamily="34" charset="0"/>
              <a:cs typeface="Arial" panose="020B0604020202020204" pitchFamily="34" charset="0"/>
            </a:rPr>
            <a:t>são</a:t>
          </a:r>
          <a:r>
            <a:rPr lang="en-US" sz="1800" b="0" kern="1200" dirty="0">
              <a:latin typeface="Arial" panose="020B0604020202020204" pitchFamily="34" charset="0"/>
              <a:cs typeface="Arial" panose="020B0604020202020204" pitchFamily="34" charset="0"/>
            </a:rPr>
            <a:t> </a:t>
          </a:r>
          <a:r>
            <a:rPr lang="en-US" sz="1800" kern="1200" dirty="0" err="1">
              <a:latin typeface="Arial" panose="020B0604020202020204" pitchFamily="34" charset="0"/>
              <a:cs typeface="Arial" panose="020B0604020202020204" pitchFamily="34" charset="0"/>
            </a:rPr>
            <a:t>continuos</a:t>
          </a:r>
          <a:r>
            <a:rPr lang="en-US" sz="1800" b="0" kern="1200" dirty="0">
              <a:latin typeface="Arial" panose="020B0604020202020204" pitchFamily="34" charset="0"/>
              <a:cs typeface="Arial" panose="020B0604020202020204" pitchFamily="34" charset="0"/>
            </a:rPr>
            <a:t>? O que </a:t>
          </a:r>
          <a:r>
            <a:rPr lang="en-US" sz="1800" b="0" kern="1200" dirty="0" err="1">
              <a:latin typeface="Arial" panose="020B0604020202020204" pitchFamily="34" charset="0"/>
              <a:cs typeface="Arial" panose="020B0604020202020204" pitchFamily="34" charset="0"/>
            </a:rPr>
            <a:t>está</a:t>
          </a:r>
          <a:r>
            <a:rPr lang="en-US" sz="1800" b="0" kern="1200" dirty="0">
              <a:latin typeface="Arial" panose="020B0604020202020204" pitchFamily="34" charset="0"/>
              <a:cs typeface="Arial" panose="020B0604020202020204" pitchFamily="34" charset="0"/>
            </a:rPr>
            <a:t> livre no BP </a:t>
          </a:r>
          <a:r>
            <a:rPr lang="en-US" sz="1800" b="0" kern="1200" dirty="0" err="1">
              <a:latin typeface="Arial" panose="020B0604020202020204" pitchFamily="34" charset="0"/>
              <a:cs typeface="Arial" panose="020B0604020202020204" pitchFamily="34" charset="0"/>
            </a:rPr>
            <a:t>não</a:t>
          </a:r>
          <a:r>
            <a:rPr lang="en-US" sz="1800" b="0" kern="1200" dirty="0">
              <a:latin typeface="Arial" panose="020B0604020202020204" pitchFamily="34" charset="0"/>
              <a:cs typeface="Arial" panose="020B0604020202020204" pitchFamily="34" charset="0"/>
            </a:rPr>
            <a:t> </a:t>
          </a:r>
          <a:r>
            <a:rPr lang="en-US" sz="1800" b="0" kern="1200" dirty="0" err="1">
              <a:latin typeface="Arial" panose="020B0604020202020204" pitchFamily="34" charset="0"/>
              <a:cs typeface="Arial" panose="020B0604020202020204" pitchFamily="34" charset="0"/>
            </a:rPr>
            <a:t>necessáriamente</a:t>
          </a:r>
          <a:r>
            <a:rPr lang="en-US" sz="1800" b="0" kern="1200" dirty="0">
              <a:latin typeface="Arial" panose="020B0604020202020204" pitchFamily="34" charset="0"/>
              <a:cs typeface="Arial" panose="020B0604020202020204" pitchFamily="34" charset="0"/>
            </a:rPr>
            <a:t> é continuo…</a:t>
          </a:r>
          <a:endParaRPr lang="en-US" sz="1800" kern="1200" dirty="0">
            <a:latin typeface="Arial" panose="020B0604020202020204" pitchFamily="34" charset="0"/>
            <a:cs typeface="Arial" panose="020B0604020202020204" pitchFamily="34" charset="0"/>
          </a:endParaRPr>
        </a:p>
      </dsp:txBody>
      <dsp:txXfrm>
        <a:off x="50975" y="2093167"/>
        <a:ext cx="5861357" cy="942282"/>
      </dsp:txXfrm>
    </dsp:sp>
    <dsp:sp modelId="{38E436A0-1725-4658-96F8-3B1A3F9B3FC6}">
      <dsp:nvSpPr>
        <dsp:cNvPr id="0" name=""/>
        <dsp:cNvSpPr/>
      </dsp:nvSpPr>
      <dsp:spPr>
        <a:xfrm>
          <a:off x="0" y="3136083"/>
          <a:ext cx="5963307" cy="15235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9335" tIns="22860" rIns="128016" bIns="22860" numCol="1" spcCol="1270" anchor="t" anchorCtr="0">
          <a:noAutofit/>
        </a:bodyPr>
        <a:lstStyle/>
        <a:p>
          <a:pPr marL="171450" lvl="1" indent="-171450" algn="l" defTabSz="800100" rtl="0">
            <a:lnSpc>
              <a:spcPct val="90000"/>
            </a:lnSpc>
            <a:spcBef>
              <a:spcPct val="0"/>
            </a:spcBef>
            <a:spcAft>
              <a:spcPct val="20000"/>
            </a:spcAft>
            <a:buChar char="•"/>
          </a:pPr>
          <a:r>
            <a:rPr lang="en-US" sz="1800" kern="1200" noProof="1">
              <a:latin typeface="Arial" panose="020B0604020202020204" pitchFamily="34" charset="0"/>
              <a:cs typeface="Arial" panose="020B0604020202020204" pitchFamily="34" charset="0"/>
            </a:rPr>
            <a:t>64KB no disco talvez não sejam mapeados pra 64KB disponíveis no buffer pool data cache</a:t>
          </a:r>
        </a:p>
        <a:p>
          <a:pPr marL="171450" lvl="1" indent="-171450" algn="l" defTabSz="800100" rtl="0">
            <a:lnSpc>
              <a:spcPct val="90000"/>
            </a:lnSpc>
            <a:spcBef>
              <a:spcPct val="0"/>
            </a:spcBef>
            <a:spcAft>
              <a:spcPct val="20000"/>
            </a:spcAft>
            <a:buChar char="•"/>
          </a:pPr>
          <a:r>
            <a:rPr lang="en-US" sz="1800" kern="1200" noProof="1">
              <a:latin typeface="Arial" panose="020B0604020202020204" pitchFamily="34" charset="0"/>
              <a:cs typeface="Arial" panose="020B0604020202020204" pitchFamily="34" charset="0"/>
            </a:rPr>
            <a:t>Uma alternativa seria, alocar 64KB continuos, ler os 64KB do disco pra essa area, e depois fazer um in-memory copy pros outros buffers… Não parece muito eficiente.</a:t>
          </a:r>
        </a:p>
      </dsp:txBody>
      <dsp:txXfrm>
        <a:off x="0" y="3136083"/>
        <a:ext cx="5963307" cy="1523520"/>
      </dsp:txXfrm>
    </dsp:sp>
    <dsp:sp modelId="{BB01FE5E-1E12-4DC8-9B61-33534ADDD409}">
      <dsp:nvSpPr>
        <dsp:cNvPr id="0" name=""/>
        <dsp:cNvSpPr/>
      </dsp:nvSpPr>
      <dsp:spPr>
        <a:xfrm>
          <a:off x="0" y="4696913"/>
          <a:ext cx="5963307" cy="68496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rtl="0">
            <a:lnSpc>
              <a:spcPct val="90000"/>
            </a:lnSpc>
            <a:spcBef>
              <a:spcPct val="0"/>
            </a:spcBef>
            <a:spcAft>
              <a:spcPct val="35000"/>
            </a:spcAft>
            <a:buNone/>
          </a:pPr>
          <a:r>
            <a:rPr lang="en-US" sz="1800" b="0" kern="1200" dirty="0">
              <a:latin typeface="Arial" panose="020B0604020202020204" pitchFamily="34" charset="0"/>
              <a:cs typeface="Arial" panose="020B0604020202020204" pitchFamily="34" charset="0"/>
            </a:rPr>
            <a:t>Time de Windows </a:t>
          </a:r>
          <a:r>
            <a:rPr lang="en-US" sz="1800" b="0" kern="1200" dirty="0" err="1">
              <a:latin typeface="Arial" panose="020B0604020202020204" pitchFamily="34" charset="0"/>
              <a:cs typeface="Arial" panose="020B0604020202020204" pitchFamily="34" charset="0"/>
            </a:rPr>
            <a:t>criou</a:t>
          </a:r>
          <a:r>
            <a:rPr lang="en-US" sz="1800" b="0" kern="1200" dirty="0">
              <a:latin typeface="Arial" panose="020B0604020202020204" pitchFamily="34" charset="0"/>
              <a:cs typeface="Arial" panose="020B0604020202020204" pitchFamily="34" charset="0"/>
            </a:rPr>
            <a:t> um </a:t>
          </a:r>
          <a:r>
            <a:rPr lang="en-US" sz="1800" b="0" kern="1200" dirty="0" err="1">
              <a:latin typeface="Arial" panose="020B0604020202020204" pitchFamily="34" charset="0"/>
              <a:cs typeface="Arial" panose="020B0604020202020204" pitchFamily="34" charset="0"/>
            </a:rPr>
            <a:t>conceito</a:t>
          </a:r>
          <a:r>
            <a:rPr lang="en-US" sz="1800" b="0" kern="1200" dirty="0">
              <a:latin typeface="Arial" panose="020B0604020202020204" pitchFamily="34" charset="0"/>
              <a:cs typeface="Arial" panose="020B0604020202020204" pitchFamily="34" charset="0"/>
            </a:rPr>
            <a:t> </a:t>
          </a:r>
          <a:r>
            <a:rPr lang="en-US" sz="1800" b="0" kern="1200" dirty="0" err="1">
              <a:latin typeface="Arial" panose="020B0604020202020204" pitchFamily="34" charset="0"/>
              <a:cs typeface="Arial" panose="020B0604020202020204" pitchFamily="34" charset="0"/>
            </a:rPr>
            <a:t>chamado</a:t>
          </a:r>
          <a:r>
            <a:rPr lang="en-US" sz="1800" b="0" kern="1200" dirty="0">
              <a:latin typeface="Arial" panose="020B0604020202020204" pitchFamily="34" charset="0"/>
              <a:cs typeface="Arial" panose="020B0604020202020204" pitchFamily="34" charset="0"/>
            </a:rPr>
            <a:t> “scatter e gather” </a:t>
          </a:r>
          <a:r>
            <a:rPr lang="en-US" sz="1800" b="0" kern="1200" dirty="0" err="1">
              <a:latin typeface="Arial" panose="020B0604020202020204" pitchFamily="34" charset="0"/>
              <a:cs typeface="Arial" panose="020B0604020202020204" pitchFamily="34" charset="0"/>
            </a:rPr>
            <a:t>especificamente</a:t>
          </a:r>
          <a:r>
            <a:rPr lang="en-US" sz="1800" b="0" kern="1200" dirty="0">
              <a:latin typeface="Arial" panose="020B0604020202020204" pitchFamily="34" charset="0"/>
              <a:cs typeface="Arial" panose="020B0604020202020204" pitchFamily="34" charset="0"/>
            </a:rPr>
            <a:t> pro time de SQL </a:t>
          </a:r>
          <a:r>
            <a:rPr lang="en-US" sz="1800" b="0" kern="1200" dirty="0" err="1">
              <a:latin typeface="Arial" panose="020B0604020202020204" pitchFamily="34" charset="0"/>
              <a:cs typeface="Arial" panose="020B0604020202020204" pitchFamily="34" charset="0"/>
            </a:rPr>
            <a:t>usar</a:t>
          </a:r>
          <a:r>
            <a:rPr lang="en-US" sz="1800" b="0" kern="1200" dirty="0">
              <a:latin typeface="Arial" panose="020B0604020202020204" pitchFamily="34" charset="0"/>
              <a:cs typeface="Arial" panose="020B0604020202020204" pitchFamily="34" charset="0"/>
            </a:rPr>
            <a:t>. S2</a:t>
          </a:r>
          <a:endParaRPr lang="en-US" sz="1800" kern="1200" dirty="0">
            <a:latin typeface="Arial" panose="020B0604020202020204" pitchFamily="34" charset="0"/>
            <a:cs typeface="Arial" panose="020B0604020202020204" pitchFamily="34" charset="0"/>
          </a:endParaRPr>
        </a:p>
      </dsp:txBody>
      <dsp:txXfrm>
        <a:off x="33437" y="4730350"/>
        <a:ext cx="5896433" cy="618086"/>
      </dsp:txXfrm>
    </dsp:sp>
    <dsp:sp modelId="{E2B5A68B-40B0-49FA-99B1-BEA69EC68B32}">
      <dsp:nvSpPr>
        <dsp:cNvPr id="0" name=""/>
        <dsp:cNvSpPr/>
      </dsp:nvSpPr>
      <dsp:spPr>
        <a:xfrm>
          <a:off x="0" y="5461485"/>
          <a:ext cx="5963307" cy="10474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9335" tIns="22860" rIns="128016" bIns="22860" numCol="1" spcCol="1270" anchor="t" anchorCtr="0">
          <a:noAutofit/>
        </a:bodyPr>
        <a:lstStyle/>
        <a:p>
          <a:pPr marL="171450" lvl="1" indent="-171450" algn="l" defTabSz="800100" rtl="0">
            <a:lnSpc>
              <a:spcPct val="90000"/>
            </a:lnSpc>
            <a:spcBef>
              <a:spcPct val="0"/>
            </a:spcBef>
            <a:spcAft>
              <a:spcPct val="20000"/>
            </a:spcAft>
            <a:buChar char="•"/>
          </a:pPr>
          <a:r>
            <a:rPr lang="en-US" sz="1800" kern="1200" noProof="1">
              <a:latin typeface="Arial" panose="020B0604020202020204" pitchFamily="34" charset="0"/>
              <a:cs typeface="Arial" panose="020B0604020202020204" pitchFamily="34" charset="0"/>
              <a:hlinkClick xmlns:r="http://schemas.openxmlformats.org/officeDocument/2006/relationships" r:id="rId1"/>
            </a:rPr>
            <a:t>ReadFileScatter() </a:t>
          </a:r>
          <a:r>
            <a:rPr lang="en-US" sz="1800" kern="1200" noProof="1">
              <a:latin typeface="Arial" panose="020B0604020202020204" pitchFamily="34" charset="0"/>
              <a:cs typeface="Arial" panose="020B0604020202020204" pitchFamily="34" charset="0"/>
            </a:rPr>
            <a:t>aceita um array de endereços de memória que não precisam ser continuos.</a:t>
          </a:r>
        </a:p>
        <a:p>
          <a:pPr marL="171450" lvl="1" indent="-171450" algn="l" defTabSz="800100" rtl="0">
            <a:lnSpc>
              <a:spcPct val="90000"/>
            </a:lnSpc>
            <a:spcBef>
              <a:spcPct val="0"/>
            </a:spcBef>
            <a:spcAft>
              <a:spcPct val="20000"/>
            </a:spcAft>
            <a:buChar char="•"/>
          </a:pPr>
          <a:r>
            <a:rPr lang="en-US" sz="1800" kern="1200" noProof="1">
              <a:latin typeface="Arial" panose="020B0604020202020204" pitchFamily="34" charset="0"/>
              <a:cs typeface="Arial" panose="020B0604020202020204" pitchFamily="34" charset="0"/>
            </a:rPr>
            <a:t>Resultado da quantidade de bytes lidos é obtido via </a:t>
          </a:r>
          <a:r>
            <a:rPr lang="en-US" sz="1800" kern="1200" noProof="1">
              <a:latin typeface="Arial" panose="020B0604020202020204" pitchFamily="34" charset="0"/>
              <a:cs typeface="Arial" panose="020B0604020202020204" pitchFamily="34" charset="0"/>
              <a:hlinkClick xmlns:r="http://schemas.openxmlformats.org/officeDocument/2006/relationships" r:id="rId2"/>
            </a:rPr>
            <a:t>GetOverlappedResult()</a:t>
          </a:r>
          <a:endParaRPr lang="en-US" sz="1800" kern="1200" noProof="1">
            <a:latin typeface="Arial" panose="020B0604020202020204" pitchFamily="34" charset="0"/>
            <a:cs typeface="Arial" panose="020B0604020202020204" pitchFamily="34" charset="0"/>
          </a:endParaRPr>
        </a:p>
      </dsp:txBody>
      <dsp:txXfrm>
        <a:off x="0" y="5461485"/>
        <a:ext cx="5963307" cy="1047420"/>
      </dsp:txXfrm>
    </dsp:sp>
  </dsp:spTree>
</dsp:drawing>
</file>

<file path=ppt/diagrams/drawing2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5CFDD1-C5D8-485E-86E5-2909C1570510}">
      <dsp:nvSpPr>
        <dsp:cNvPr id="0" name=""/>
        <dsp:cNvSpPr/>
      </dsp:nvSpPr>
      <dsp:spPr>
        <a:xfrm>
          <a:off x="0" y="54968"/>
          <a:ext cx="9576079" cy="921126"/>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l" defTabSz="1778000">
            <a:lnSpc>
              <a:spcPct val="90000"/>
            </a:lnSpc>
            <a:spcBef>
              <a:spcPct val="0"/>
            </a:spcBef>
            <a:spcAft>
              <a:spcPct val="35000"/>
            </a:spcAft>
            <a:buNone/>
          </a:pPr>
          <a:r>
            <a:rPr lang="pt-BR" sz="4000" kern="1200">
              <a:latin typeface="Arial" panose="020B0604020202020204" pitchFamily="34" charset="0"/>
              <a:cs typeface="Arial" panose="020B0604020202020204" pitchFamily="34" charset="0"/>
            </a:rPr>
            <a:t>Ao ler “uma” página:</a:t>
          </a:r>
        </a:p>
      </dsp:txBody>
      <dsp:txXfrm>
        <a:off x="44966" y="99934"/>
        <a:ext cx="9486147" cy="831194"/>
      </dsp:txXfrm>
    </dsp:sp>
    <dsp:sp modelId="{D4DFF47C-F3A4-4977-8C81-DF3479D32A4B}">
      <dsp:nvSpPr>
        <dsp:cNvPr id="0" name=""/>
        <dsp:cNvSpPr/>
      </dsp:nvSpPr>
      <dsp:spPr>
        <a:xfrm>
          <a:off x="0" y="976094"/>
          <a:ext cx="9576079" cy="3974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041" tIns="50800" rIns="284480" bIns="50800" numCol="1" spcCol="1270" anchor="t" anchorCtr="0">
          <a:noAutofit/>
        </a:bodyPr>
        <a:lstStyle/>
        <a:p>
          <a:pPr marL="285750" lvl="1" indent="-285750" algn="l" defTabSz="1377950">
            <a:lnSpc>
              <a:spcPct val="90000"/>
            </a:lnSpc>
            <a:spcBef>
              <a:spcPct val="0"/>
            </a:spcBef>
            <a:spcAft>
              <a:spcPct val="20000"/>
            </a:spcAft>
            <a:buChar char="•"/>
          </a:pPr>
          <a:r>
            <a:rPr lang="en-US" sz="3100" kern="1200" dirty="0">
              <a:latin typeface="Arial" panose="020B0604020202020204" pitchFamily="34" charset="0"/>
              <a:cs typeface="Arial" panose="020B0604020202020204" pitchFamily="34" charset="0"/>
            </a:rPr>
            <a:t>SQL </a:t>
          </a:r>
          <a:r>
            <a:rPr lang="en-US" sz="3100" kern="1200" dirty="0" err="1">
              <a:latin typeface="Arial" panose="020B0604020202020204" pitchFamily="34" charset="0"/>
              <a:cs typeface="Arial" panose="020B0604020202020204" pitchFamily="34" charset="0"/>
            </a:rPr>
            <a:t>tenta</a:t>
          </a:r>
          <a:r>
            <a:rPr lang="en-US" sz="3100" kern="1200" dirty="0">
              <a:latin typeface="Arial" panose="020B0604020202020204" pitchFamily="34" charset="0"/>
              <a:cs typeface="Arial" panose="020B0604020202020204" pitchFamily="34" charset="0"/>
            </a:rPr>
            <a:t> </a:t>
          </a:r>
          <a:r>
            <a:rPr lang="en-US" sz="3100" kern="1200" dirty="0" err="1">
              <a:latin typeface="Arial" panose="020B0604020202020204" pitchFamily="34" charset="0"/>
              <a:cs typeface="Arial" panose="020B0604020202020204" pitchFamily="34" charset="0"/>
            </a:rPr>
            <a:t>fazer</a:t>
          </a:r>
          <a:r>
            <a:rPr lang="en-US" sz="3100" kern="1200" dirty="0">
              <a:latin typeface="Arial" panose="020B0604020202020204" pitchFamily="34" charset="0"/>
              <a:cs typeface="Arial" panose="020B0604020202020204" pitchFamily="34" charset="0"/>
            </a:rPr>
            <a:t> um “ramp-up” no buffer pool (</a:t>
          </a:r>
          <a:r>
            <a:rPr lang="en-US" sz="3100" kern="1200" dirty="0" err="1">
              <a:latin typeface="Arial" panose="020B0604020202020204" pitchFamily="34" charset="0"/>
              <a:cs typeface="Arial" panose="020B0604020202020204" pitchFamily="34" charset="0"/>
            </a:rPr>
            <a:t>Entreprise</a:t>
          </a:r>
          <a:r>
            <a:rPr lang="en-US" sz="3100" kern="1200" dirty="0">
              <a:latin typeface="Arial" panose="020B0604020202020204" pitchFamily="34" charset="0"/>
              <a:cs typeface="Arial" panose="020B0604020202020204" pitchFamily="34" charset="0"/>
            </a:rPr>
            <a:t> Only </a:t>
          </a:r>
          <a:r>
            <a:rPr lang="en-US" sz="3100" kern="1200" dirty="0">
              <a:latin typeface="Arial" panose="020B0604020202020204" pitchFamily="34" charset="0"/>
              <a:cs typeface="Arial" panose="020B0604020202020204" pitchFamily="34" charset="0"/>
              <a:sym typeface="Wingdings" panose="05000000000000000000" pitchFamily="2" charset="2"/>
            </a:rPr>
            <a:t></a:t>
          </a:r>
          <a:r>
            <a:rPr lang="en-US" sz="3100" kern="1200" dirty="0">
              <a:latin typeface="Arial" panose="020B0604020202020204" pitchFamily="34" charset="0"/>
              <a:cs typeface="Arial" panose="020B0604020202020204" pitchFamily="34" charset="0"/>
            </a:rPr>
            <a:t>) </a:t>
          </a:r>
          <a:r>
            <a:rPr lang="en-US" sz="3100" kern="1200" dirty="0" err="1">
              <a:latin typeface="Arial" panose="020B0604020202020204" pitchFamily="34" charset="0"/>
              <a:cs typeface="Arial" panose="020B0604020202020204" pitchFamily="34" charset="0"/>
            </a:rPr>
            <a:t>ao</a:t>
          </a:r>
          <a:r>
            <a:rPr lang="en-US" sz="3100" kern="1200" dirty="0">
              <a:latin typeface="Arial" panose="020B0604020202020204" pitchFamily="34" charset="0"/>
              <a:cs typeface="Arial" panose="020B0604020202020204" pitchFamily="34" charset="0"/>
            </a:rPr>
            <a:t> </a:t>
          </a:r>
          <a:r>
            <a:rPr lang="en-US" sz="3100" kern="1200" dirty="0" err="1">
              <a:latin typeface="Arial" panose="020B0604020202020204" pitchFamily="34" charset="0"/>
              <a:cs typeface="Arial" panose="020B0604020202020204" pitchFamily="34" charset="0"/>
            </a:rPr>
            <a:t>ler</a:t>
          </a:r>
          <a:r>
            <a:rPr lang="en-US" sz="3100" kern="1200" dirty="0">
              <a:latin typeface="Arial" panose="020B0604020202020204" pitchFamily="34" charset="0"/>
              <a:cs typeface="Arial" panose="020B0604020202020204" pitchFamily="34" charset="0"/>
            </a:rPr>
            <a:t> </a:t>
          </a:r>
          <a:r>
            <a:rPr lang="en-US" sz="3100" kern="1200" dirty="0" err="1">
              <a:latin typeface="Arial" panose="020B0604020202020204" pitchFamily="34" charset="0"/>
              <a:cs typeface="Arial" panose="020B0604020202020204" pitchFamily="34" charset="0"/>
            </a:rPr>
            <a:t>páginas</a:t>
          </a:r>
          <a:r>
            <a:rPr lang="en-US" sz="3100" kern="1200" dirty="0">
              <a:latin typeface="Arial" panose="020B0604020202020204" pitchFamily="34" charset="0"/>
              <a:cs typeface="Arial" panose="020B0604020202020204" pitchFamily="34" charset="0"/>
            </a:rPr>
            <a:t> com I/O de 64KB</a:t>
          </a:r>
          <a:endParaRPr lang="pt-BR" sz="3100" kern="1200" dirty="0">
            <a:latin typeface="Arial" panose="020B0604020202020204" pitchFamily="34" charset="0"/>
            <a:cs typeface="Arial" panose="020B0604020202020204" pitchFamily="34" charset="0"/>
          </a:endParaRPr>
        </a:p>
        <a:p>
          <a:pPr marL="285750" lvl="1" indent="-285750" algn="l" defTabSz="1377950">
            <a:lnSpc>
              <a:spcPct val="90000"/>
            </a:lnSpc>
            <a:spcBef>
              <a:spcPct val="0"/>
            </a:spcBef>
            <a:spcAft>
              <a:spcPct val="20000"/>
            </a:spcAft>
            <a:buChar char="•"/>
          </a:pPr>
          <a:r>
            <a:rPr lang="en-US" sz="3100" kern="1200" baseline="0">
              <a:latin typeface="Arial" panose="020B0604020202020204" pitchFamily="34" charset="0"/>
              <a:cs typeface="Arial" panose="020B0604020202020204" pitchFamily="34" charset="0"/>
            </a:rPr>
            <a:t>A ideia é popular o buffer pool data cache do SQL o mais rápido possível fazendo I/Os maiores pra ler mais páginas</a:t>
          </a:r>
          <a:r>
            <a:rPr lang="en-US" sz="3100" kern="1200">
              <a:latin typeface="Arial" panose="020B0604020202020204" pitchFamily="34" charset="0"/>
              <a:cs typeface="Arial" panose="020B0604020202020204" pitchFamily="34" charset="0"/>
            </a:rPr>
            <a:t>, quanto mais rápido os dados estiverem na </a:t>
          </a:r>
          <a:r>
            <a:rPr lang="pt-BR" sz="3100" kern="1200">
              <a:latin typeface="Arial" panose="020B0604020202020204" pitchFamily="34" charset="0"/>
              <a:cs typeface="Arial" panose="020B0604020202020204" pitchFamily="34" charset="0"/>
            </a:rPr>
            <a:t>memória</a:t>
          </a:r>
          <a:r>
            <a:rPr lang="en-US" sz="3100" kern="1200">
              <a:latin typeface="Arial" panose="020B0604020202020204" pitchFamily="34" charset="0"/>
              <a:cs typeface="Arial" panose="020B0604020202020204" pitchFamily="34" charset="0"/>
            </a:rPr>
            <a:t> melhor.</a:t>
          </a:r>
          <a:endParaRPr lang="pt-BR" sz="3100" kern="1200">
            <a:latin typeface="Arial" panose="020B0604020202020204" pitchFamily="34" charset="0"/>
            <a:cs typeface="Arial" panose="020B0604020202020204" pitchFamily="34" charset="0"/>
          </a:endParaRPr>
        </a:p>
        <a:p>
          <a:pPr marL="285750" lvl="1" indent="-285750" algn="l" defTabSz="1377950">
            <a:lnSpc>
              <a:spcPct val="90000"/>
            </a:lnSpc>
            <a:spcBef>
              <a:spcPct val="0"/>
            </a:spcBef>
            <a:spcAft>
              <a:spcPct val="20000"/>
            </a:spcAft>
            <a:buChar char="•"/>
          </a:pPr>
          <a:r>
            <a:rPr lang="en-US" sz="3100" kern="1200" baseline="0">
              <a:latin typeface="Arial" panose="020B0604020202020204" pitchFamily="34" charset="0"/>
              <a:cs typeface="Arial" panose="020B0604020202020204" pitchFamily="34" charset="0"/>
            </a:rPr>
            <a:t>Quando o “commit target” é atingido, ramp-up é desabilitado</a:t>
          </a:r>
          <a:endParaRPr lang="pt-BR" sz="3100" kern="1200">
            <a:latin typeface="Arial" panose="020B0604020202020204" pitchFamily="34" charset="0"/>
            <a:cs typeface="Arial" panose="020B0604020202020204" pitchFamily="34" charset="0"/>
          </a:endParaRPr>
        </a:p>
      </dsp:txBody>
      <dsp:txXfrm>
        <a:off x="0" y="976094"/>
        <a:ext cx="9576079" cy="39744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953BFEC-B18A-4D28-8915-CE292433090A}">
      <dsp:nvSpPr>
        <dsp:cNvPr id="0" name=""/>
        <dsp:cNvSpPr/>
      </dsp:nvSpPr>
      <dsp:spPr>
        <a:xfrm>
          <a:off x="0" y="372103"/>
          <a:ext cx="10363200" cy="392884"/>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pt-BR" sz="1600" kern="1200" dirty="0">
              <a:latin typeface="Arial" panose="020B0604020202020204" pitchFamily="34" charset="0"/>
              <a:cs typeface="Arial" panose="020B0604020202020204" pitchFamily="34" charset="0"/>
            </a:rPr>
            <a:t>Dicas configuração de nível de RAID</a:t>
          </a:r>
        </a:p>
      </dsp:txBody>
      <dsp:txXfrm>
        <a:off x="19179" y="391282"/>
        <a:ext cx="10324842" cy="354526"/>
      </dsp:txXfrm>
    </dsp:sp>
    <dsp:sp modelId="{11DA4D6C-230B-492D-958E-A9E2F33B071B}">
      <dsp:nvSpPr>
        <dsp:cNvPr id="0" name=""/>
        <dsp:cNvSpPr/>
      </dsp:nvSpPr>
      <dsp:spPr>
        <a:xfrm>
          <a:off x="0" y="811067"/>
          <a:ext cx="10363200" cy="37440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pt-BR" sz="1600" kern="1200" dirty="0">
              <a:latin typeface="Arial" panose="020B0604020202020204" pitchFamily="34" charset="0"/>
              <a:cs typeface="Arial" panose="020B0604020202020204" pitchFamily="34" charset="0"/>
            </a:rPr>
            <a:t>Problemas com storage </a:t>
          </a:r>
          <a:r>
            <a:rPr lang="pt-BR" sz="1600" kern="1200" dirty="0" err="1">
              <a:latin typeface="Arial" panose="020B0604020202020204" pitchFamily="34" charset="0"/>
              <a:cs typeface="Arial" panose="020B0604020202020204" pitchFamily="34" charset="0"/>
            </a:rPr>
            <a:t>vs</a:t>
          </a:r>
          <a:r>
            <a:rPr lang="pt-BR" sz="1600" kern="1200" dirty="0">
              <a:latin typeface="Arial" panose="020B0604020202020204" pitchFamily="34" charset="0"/>
              <a:cs typeface="Arial" panose="020B0604020202020204" pitchFamily="34" charset="0"/>
            </a:rPr>
            <a:t> configuração nas </a:t>
          </a:r>
          <a:r>
            <a:rPr lang="pt-BR" sz="1600" kern="1200" dirty="0" err="1">
              <a:latin typeface="Arial" panose="020B0604020202020204" pitchFamily="34" charset="0"/>
              <a:cs typeface="Arial" panose="020B0604020202020204" pitchFamily="34" charset="0"/>
            </a:rPr>
            <a:t>VMs</a:t>
          </a:r>
          <a:r>
            <a:rPr lang="pt-BR" sz="1600" kern="1200" dirty="0">
              <a:latin typeface="Arial" panose="020B0604020202020204" pitchFamily="34" charset="0"/>
              <a:cs typeface="Arial" panose="020B0604020202020204" pitchFamily="34" charset="0"/>
            </a:rPr>
            <a:t> (</a:t>
          </a:r>
          <a:r>
            <a:rPr lang="pt-BR" sz="1600" kern="1200" dirty="0" err="1">
              <a:latin typeface="Arial" panose="020B0604020202020204" pitchFamily="34" charset="0"/>
              <a:cs typeface="Arial" panose="020B0604020202020204" pitchFamily="34" charset="0"/>
            </a:rPr>
            <a:t>vmware</a:t>
          </a:r>
          <a:r>
            <a:rPr lang="pt-BR" sz="1600" kern="1200" dirty="0">
              <a:latin typeface="Arial" panose="020B0604020202020204" pitchFamily="34" charset="0"/>
              <a:cs typeface="Arial" panose="020B0604020202020204" pitchFamily="34" charset="0"/>
            </a:rPr>
            <a:t> e </a:t>
          </a:r>
          <a:r>
            <a:rPr lang="pt-BR" sz="1600" kern="1200" dirty="0" err="1">
              <a:latin typeface="Arial" panose="020B0604020202020204" pitchFamily="34" charset="0"/>
              <a:cs typeface="Arial" panose="020B0604020202020204" pitchFamily="34" charset="0"/>
            </a:rPr>
            <a:t>hyper</a:t>
          </a:r>
          <a:r>
            <a:rPr lang="pt-BR" sz="1600" kern="1200" dirty="0">
              <a:latin typeface="Arial" panose="020B0604020202020204" pitchFamily="34" charset="0"/>
              <a:cs typeface="Arial" panose="020B0604020202020204" pitchFamily="34" charset="0"/>
            </a:rPr>
            <a:t>-v)</a:t>
          </a:r>
        </a:p>
      </dsp:txBody>
      <dsp:txXfrm>
        <a:off x="18277" y="829344"/>
        <a:ext cx="10326646" cy="337846"/>
      </dsp:txXfrm>
    </dsp:sp>
    <dsp:sp modelId="{3A54D9BC-E8C9-4E97-8219-B29D599AAC88}">
      <dsp:nvSpPr>
        <dsp:cNvPr id="0" name=""/>
        <dsp:cNvSpPr/>
      </dsp:nvSpPr>
      <dsp:spPr>
        <a:xfrm>
          <a:off x="0" y="1185467"/>
          <a:ext cx="10363200" cy="4636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29032" tIns="20320" rIns="113792" bIns="20320" numCol="1" spcCol="1270" anchor="t" anchorCtr="0">
          <a:noAutofit/>
        </a:bodyPr>
        <a:lstStyle/>
        <a:p>
          <a:pPr marL="171450" lvl="1" indent="-171450" algn="l" defTabSz="711200">
            <a:lnSpc>
              <a:spcPct val="90000"/>
            </a:lnSpc>
            <a:spcBef>
              <a:spcPct val="0"/>
            </a:spcBef>
            <a:spcAft>
              <a:spcPct val="20000"/>
            </a:spcAft>
            <a:buChar char="•"/>
          </a:pPr>
          <a:r>
            <a:rPr lang="pt-BR" sz="1600" kern="1200" dirty="0">
              <a:latin typeface="Arial" panose="020B0604020202020204" pitchFamily="34" charset="0"/>
              <a:cs typeface="Arial" panose="020B0604020202020204" pitchFamily="34" charset="0"/>
            </a:rPr>
            <a:t>A famosa briga do DBA dizendo que no SQL e OS </a:t>
          </a:r>
          <a:r>
            <a:rPr lang="pt-BR" sz="1600" kern="1200" dirty="0" err="1">
              <a:latin typeface="Arial" panose="020B0604020202020204" pitchFamily="34" charset="0"/>
              <a:cs typeface="Arial" panose="020B0604020202020204" pitchFamily="34" charset="0"/>
            </a:rPr>
            <a:t>os</a:t>
          </a:r>
          <a:r>
            <a:rPr lang="pt-BR" sz="1600" kern="1200" dirty="0">
              <a:latin typeface="Arial" panose="020B0604020202020204" pitchFamily="34" charset="0"/>
              <a:cs typeface="Arial" panose="020B0604020202020204" pitchFamily="34" charset="0"/>
            </a:rPr>
            <a:t> números estão ruins e o time de storage dizendo que nos gráficos da Storage tudo está ótimo!</a:t>
          </a:r>
        </a:p>
      </dsp:txBody>
      <dsp:txXfrm>
        <a:off x="0" y="1185467"/>
        <a:ext cx="10363200" cy="463680"/>
      </dsp:txXfrm>
    </dsp:sp>
    <dsp:sp modelId="{44939800-EDAB-4B7E-81B6-FB56C9632B78}">
      <dsp:nvSpPr>
        <dsp:cNvPr id="0" name=""/>
        <dsp:cNvSpPr/>
      </dsp:nvSpPr>
      <dsp:spPr>
        <a:xfrm>
          <a:off x="0" y="1649147"/>
          <a:ext cx="10363200" cy="37440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pt-BR" sz="1600" kern="1200">
              <a:latin typeface="Arial" panose="020B0604020202020204" pitchFamily="34" charset="0"/>
              <a:cs typeface="Arial" panose="020B0604020202020204" pitchFamily="34" charset="0"/>
            </a:rPr>
            <a:t>Como um servidor se “conecta” a uma storage e como configurar isso?</a:t>
          </a:r>
        </a:p>
      </dsp:txBody>
      <dsp:txXfrm>
        <a:off x="18277" y="1667424"/>
        <a:ext cx="10326646" cy="337846"/>
      </dsp:txXfrm>
    </dsp:sp>
    <dsp:sp modelId="{360051E3-4E48-4346-B47B-652E34B42955}">
      <dsp:nvSpPr>
        <dsp:cNvPr id="0" name=""/>
        <dsp:cNvSpPr/>
      </dsp:nvSpPr>
      <dsp:spPr>
        <a:xfrm>
          <a:off x="0" y="2023547"/>
          <a:ext cx="10363200" cy="28483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29032" tIns="20320" rIns="113792" bIns="20320" numCol="1" spcCol="1270" anchor="t" anchorCtr="0">
          <a:noAutofit/>
        </a:bodyPr>
        <a:lstStyle/>
        <a:p>
          <a:pPr marL="171450" lvl="1" indent="-171450" algn="l" defTabSz="711200">
            <a:lnSpc>
              <a:spcPct val="90000"/>
            </a:lnSpc>
            <a:spcBef>
              <a:spcPct val="0"/>
            </a:spcBef>
            <a:spcAft>
              <a:spcPct val="20000"/>
            </a:spcAft>
            <a:buChar char="•"/>
          </a:pPr>
          <a:r>
            <a:rPr lang="en-US" sz="1600" kern="1200" dirty="0">
              <a:latin typeface="Arial" panose="020B0604020202020204" pitchFamily="34" charset="0"/>
              <a:cs typeface="Arial" panose="020B0604020202020204" pitchFamily="34" charset="0"/>
            </a:rPr>
            <a:t>Parallel Disk Attachment </a:t>
          </a:r>
          <a:endParaRPr lang="pt-BR" sz="1600" kern="1200" dirty="0">
            <a:latin typeface="Arial" panose="020B0604020202020204" pitchFamily="34" charset="0"/>
            <a:cs typeface="Arial" panose="020B0604020202020204" pitchFamily="34" charset="0"/>
          </a:endParaRPr>
        </a:p>
        <a:p>
          <a:pPr marL="342900" lvl="2" indent="-171450" algn="l" defTabSz="711200">
            <a:lnSpc>
              <a:spcPct val="90000"/>
            </a:lnSpc>
            <a:spcBef>
              <a:spcPct val="0"/>
            </a:spcBef>
            <a:spcAft>
              <a:spcPct val="20000"/>
            </a:spcAft>
            <a:buChar char="•"/>
          </a:pPr>
          <a:r>
            <a:rPr lang="en-US" sz="1600" kern="1200" dirty="0">
              <a:latin typeface="Arial" panose="020B0604020202020204" pitchFamily="34" charset="0"/>
              <a:cs typeface="Arial" panose="020B0604020202020204" pitchFamily="34" charset="0"/>
            </a:rPr>
            <a:t>SCSI, ATA</a:t>
          </a:r>
          <a:endParaRPr lang="pt-BR" sz="1600" kern="1200" dirty="0">
            <a:latin typeface="Arial" panose="020B0604020202020204" pitchFamily="34" charset="0"/>
            <a:cs typeface="Arial" panose="020B0604020202020204" pitchFamily="34" charset="0"/>
          </a:endParaRPr>
        </a:p>
        <a:p>
          <a:pPr marL="171450" lvl="1" indent="-171450" algn="l" defTabSz="711200">
            <a:lnSpc>
              <a:spcPct val="90000"/>
            </a:lnSpc>
            <a:spcBef>
              <a:spcPct val="0"/>
            </a:spcBef>
            <a:spcAft>
              <a:spcPct val="20000"/>
            </a:spcAft>
            <a:buChar char="•"/>
          </a:pPr>
          <a:r>
            <a:rPr lang="en-US" sz="1600" kern="1200" dirty="0">
              <a:latin typeface="Arial" panose="020B0604020202020204" pitchFamily="34" charset="0"/>
              <a:cs typeface="Arial" panose="020B0604020202020204" pitchFamily="34" charset="0"/>
            </a:rPr>
            <a:t>Serial Disk Attachment</a:t>
          </a:r>
          <a:endParaRPr lang="pt-BR" sz="1600" kern="1200" dirty="0">
            <a:latin typeface="Arial" panose="020B0604020202020204" pitchFamily="34" charset="0"/>
            <a:cs typeface="Arial" panose="020B0604020202020204" pitchFamily="34" charset="0"/>
          </a:endParaRPr>
        </a:p>
        <a:p>
          <a:pPr marL="342900" lvl="2" indent="-171450" algn="l" defTabSz="711200">
            <a:lnSpc>
              <a:spcPct val="90000"/>
            </a:lnSpc>
            <a:spcBef>
              <a:spcPct val="0"/>
            </a:spcBef>
            <a:spcAft>
              <a:spcPct val="20000"/>
            </a:spcAft>
            <a:buChar char="•"/>
          </a:pPr>
          <a:r>
            <a:rPr lang="en-US" sz="1600" kern="1200" dirty="0">
              <a:latin typeface="Arial" panose="020B0604020202020204" pitchFamily="34" charset="0"/>
              <a:cs typeface="Arial" panose="020B0604020202020204" pitchFamily="34" charset="0"/>
            </a:rPr>
            <a:t>FC, SATA, SAS</a:t>
          </a:r>
          <a:endParaRPr lang="pt-BR" sz="1600" kern="1200" dirty="0">
            <a:latin typeface="Arial" panose="020B0604020202020204" pitchFamily="34" charset="0"/>
            <a:cs typeface="Arial" panose="020B0604020202020204" pitchFamily="34" charset="0"/>
          </a:endParaRPr>
        </a:p>
        <a:p>
          <a:pPr marL="171450" lvl="1" indent="-171450" algn="l" defTabSz="711200">
            <a:lnSpc>
              <a:spcPct val="90000"/>
            </a:lnSpc>
            <a:spcBef>
              <a:spcPct val="0"/>
            </a:spcBef>
            <a:spcAft>
              <a:spcPct val="20000"/>
            </a:spcAft>
            <a:buChar char="•"/>
          </a:pPr>
          <a:r>
            <a:rPr lang="en-US" sz="1600" kern="1200" dirty="0">
              <a:latin typeface="Arial" panose="020B0604020202020204" pitchFamily="34" charset="0"/>
              <a:cs typeface="Arial" panose="020B0604020202020204" pitchFamily="34" charset="0"/>
            </a:rPr>
            <a:t>Controller (</a:t>
          </a:r>
          <a:r>
            <a:rPr lang="en-US" sz="1600" kern="1200" dirty="0" err="1">
              <a:latin typeface="Arial" panose="020B0604020202020204" pitchFamily="34" charset="0"/>
              <a:cs typeface="Arial" panose="020B0604020202020204" pitchFamily="34" charset="0"/>
            </a:rPr>
            <a:t>Controladora</a:t>
          </a:r>
          <a:r>
            <a:rPr lang="en-US" sz="1600" kern="1200" dirty="0">
              <a:latin typeface="Arial" panose="020B0604020202020204" pitchFamily="34" charset="0"/>
              <a:cs typeface="Arial" panose="020B0604020202020204" pitchFamily="34" charset="0"/>
            </a:rPr>
            <a:t>)</a:t>
          </a:r>
          <a:endParaRPr lang="pt-BR" sz="1600" kern="1200" dirty="0">
            <a:latin typeface="Arial" panose="020B0604020202020204" pitchFamily="34" charset="0"/>
            <a:cs typeface="Arial" panose="020B0604020202020204" pitchFamily="34" charset="0"/>
          </a:endParaRPr>
        </a:p>
        <a:p>
          <a:pPr marL="342900" lvl="2" indent="-171450" algn="l" defTabSz="711200">
            <a:lnSpc>
              <a:spcPct val="90000"/>
            </a:lnSpc>
            <a:spcBef>
              <a:spcPct val="0"/>
            </a:spcBef>
            <a:spcAft>
              <a:spcPct val="20000"/>
            </a:spcAft>
            <a:buChar char="•"/>
          </a:pPr>
          <a:r>
            <a:rPr lang="en-US" sz="1600" kern="1200" dirty="0" err="1">
              <a:latin typeface="Arial" panose="020B0604020202020204" pitchFamily="34" charset="0"/>
              <a:cs typeface="Arial" panose="020B0604020202020204" pitchFamily="34" charset="0"/>
            </a:rPr>
            <a:t>Dedicada</a:t>
          </a:r>
          <a:r>
            <a:rPr lang="en-US" sz="1600" kern="1200" dirty="0">
              <a:latin typeface="Arial" panose="020B0604020202020204" pitchFamily="34" charset="0"/>
              <a:cs typeface="Arial" panose="020B0604020202020204" pitchFamily="34" charset="0"/>
            </a:rPr>
            <a:t> </a:t>
          </a:r>
          <a:r>
            <a:rPr lang="en-US" sz="1600" kern="1200" dirty="0" err="1">
              <a:latin typeface="Arial" panose="020B0604020202020204" pitchFamily="34" charset="0"/>
              <a:cs typeface="Arial" panose="020B0604020202020204" pitchFamily="34" charset="0"/>
            </a:rPr>
            <a:t>ou</a:t>
          </a:r>
          <a:r>
            <a:rPr lang="en-US" sz="1600" kern="1200" dirty="0">
              <a:latin typeface="Arial" panose="020B0604020202020204" pitchFamily="34" charset="0"/>
              <a:cs typeface="Arial" panose="020B0604020202020204" pitchFamily="34" charset="0"/>
            </a:rPr>
            <a:t> </a:t>
          </a:r>
          <a:r>
            <a:rPr lang="en-US" sz="1600" kern="1200" dirty="0" err="1">
              <a:latin typeface="Arial" panose="020B0604020202020204" pitchFamily="34" charset="0"/>
              <a:cs typeface="Arial" panose="020B0604020202020204" pitchFamily="34" charset="0"/>
            </a:rPr>
            <a:t>controladora</a:t>
          </a:r>
          <a:r>
            <a:rPr lang="en-US" sz="1600" kern="1200" dirty="0">
              <a:latin typeface="Arial" panose="020B0604020202020204" pitchFamily="34" charset="0"/>
              <a:cs typeface="Arial" panose="020B0604020202020204" pitchFamily="34" charset="0"/>
            </a:rPr>
            <a:t> </a:t>
          </a:r>
          <a:r>
            <a:rPr lang="en-US" sz="1600" kern="1200" dirty="0" err="1">
              <a:latin typeface="Arial" panose="020B0604020202020204" pitchFamily="34" charset="0"/>
              <a:cs typeface="Arial" panose="020B0604020202020204" pitchFamily="34" charset="0"/>
            </a:rPr>
            <a:t>compatilhada</a:t>
          </a:r>
          <a:endParaRPr lang="pt-BR" sz="1600" kern="1200" dirty="0">
            <a:latin typeface="Arial" panose="020B0604020202020204" pitchFamily="34" charset="0"/>
            <a:cs typeface="Arial" panose="020B0604020202020204" pitchFamily="34" charset="0"/>
          </a:endParaRPr>
        </a:p>
        <a:p>
          <a:pPr marL="342900" lvl="2" indent="-171450" algn="l" defTabSz="711200">
            <a:lnSpc>
              <a:spcPct val="90000"/>
            </a:lnSpc>
            <a:spcBef>
              <a:spcPct val="0"/>
            </a:spcBef>
            <a:spcAft>
              <a:spcPct val="20000"/>
            </a:spcAft>
            <a:buChar char="•"/>
          </a:pPr>
          <a:r>
            <a:rPr lang="en-US" sz="1600" kern="1200" dirty="0" err="1">
              <a:latin typeface="Arial" panose="020B0604020202020204" pitchFamily="34" charset="0"/>
              <a:cs typeface="Arial" panose="020B0604020202020204" pitchFamily="34" charset="0"/>
            </a:rPr>
            <a:t>Componentes</a:t>
          </a:r>
          <a:r>
            <a:rPr lang="en-US" sz="1600" kern="1200" dirty="0">
              <a:latin typeface="Arial" panose="020B0604020202020204" pitchFamily="34" charset="0"/>
              <a:cs typeface="Arial" panose="020B0604020202020204" pitchFamily="34" charset="0"/>
            </a:rPr>
            <a:t> de rede entre discos e o </a:t>
          </a:r>
          <a:r>
            <a:rPr lang="en-US" sz="1600" kern="1200" dirty="0" err="1">
              <a:latin typeface="Arial" panose="020B0604020202020204" pitchFamily="34" charset="0"/>
              <a:cs typeface="Arial" panose="020B0604020202020204" pitchFamily="34" charset="0"/>
            </a:rPr>
            <a:t>servidor</a:t>
          </a:r>
          <a:r>
            <a:rPr lang="en-US" sz="1600" kern="1200" dirty="0">
              <a:latin typeface="Arial" panose="020B0604020202020204" pitchFamily="34" charset="0"/>
              <a:cs typeface="Arial" panose="020B0604020202020204" pitchFamily="34" charset="0"/>
            </a:rPr>
            <a:t> (SAN -&gt; </a:t>
          </a:r>
          <a:r>
            <a:rPr lang="en-US" sz="1600" u="sng" kern="1200" dirty="0">
              <a:latin typeface="Arial" panose="020B0604020202020204" pitchFamily="34" charset="0"/>
              <a:cs typeface="Arial" panose="020B0604020202020204" pitchFamily="34" charset="0"/>
            </a:rPr>
            <a:t>S</a:t>
          </a:r>
          <a:r>
            <a:rPr lang="en-US" sz="1600" kern="1200" dirty="0">
              <a:latin typeface="Arial" panose="020B0604020202020204" pitchFamily="34" charset="0"/>
              <a:cs typeface="Arial" panose="020B0604020202020204" pitchFamily="34" charset="0"/>
            </a:rPr>
            <a:t>torage </a:t>
          </a:r>
          <a:r>
            <a:rPr lang="en-US" sz="1600" u="sng" kern="1200" dirty="0">
              <a:latin typeface="Arial" panose="020B0604020202020204" pitchFamily="34" charset="0"/>
              <a:cs typeface="Arial" panose="020B0604020202020204" pitchFamily="34" charset="0"/>
            </a:rPr>
            <a:t>A</a:t>
          </a:r>
          <a:r>
            <a:rPr lang="en-US" sz="1600" kern="1200" dirty="0">
              <a:latin typeface="Arial" panose="020B0604020202020204" pitchFamily="34" charset="0"/>
              <a:cs typeface="Arial" panose="020B0604020202020204" pitchFamily="34" charset="0"/>
            </a:rPr>
            <a:t>rea </a:t>
          </a:r>
          <a:r>
            <a:rPr lang="en-US" sz="1600" u="sng" kern="1200" dirty="0">
              <a:latin typeface="Arial" panose="020B0604020202020204" pitchFamily="34" charset="0"/>
              <a:cs typeface="Arial" panose="020B0604020202020204" pitchFamily="34" charset="0"/>
            </a:rPr>
            <a:t>N</a:t>
          </a:r>
          <a:r>
            <a:rPr lang="en-US" sz="1600" kern="1200" dirty="0">
              <a:latin typeface="Arial" panose="020B0604020202020204" pitchFamily="34" charset="0"/>
              <a:cs typeface="Arial" panose="020B0604020202020204" pitchFamily="34" charset="0"/>
            </a:rPr>
            <a:t>etwork)</a:t>
          </a:r>
          <a:endParaRPr lang="pt-BR" sz="1600" kern="1200" dirty="0">
            <a:latin typeface="Arial" panose="020B0604020202020204" pitchFamily="34" charset="0"/>
            <a:cs typeface="Arial" panose="020B0604020202020204" pitchFamily="34" charset="0"/>
          </a:endParaRPr>
        </a:p>
        <a:p>
          <a:pPr marL="171450" lvl="1" indent="-171450" algn="l" defTabSz="711200">
            <a:lnSpc>
              <a:spcPct val="90000"/>
            </a:lnSpc>
            <a:spcBef>
              <a:spcPct val="0"/>
            </a:spcBef>
            <a:spcAft>
              <a:spcPct val="20000"/>
            </a:spcAft>
            <a:buChar char="•"/>
          </a:pPr>
          <a:r>
            <a:rPr lang="en-US" sz="1600" kern="1200" dirty="0">
              <a:latin typeface="Arial" panose="020B0604020202020204" pitchFamily="34" charset="0"/>
              <a:cs typeface="Arial" panose="020B0604020202020204" pitchFamily="34" charset="0"/>
            </a:rPr>
            <a:t>Server Remote Attachment</a:t>
          </a:r>
          <a:endParaRPr lang="pt-BR" sz="1600" kern="1200" dirty="0">
            <a:latin typeface="Arial" panose="020B0604020202020204" pitchFamily="34" charset="0"/>
            <a:cs typeface="Arial" panose="020B0604020202020204" pitchFamily="34" charset="0"/>
          </a:endParaRPr>
        </a:p>
        <a:p>
          <a:pPr marL="342900" lvl="2" indent="-171450" algn="l" defTabSz="711200">
            <a:lnSpc>
              <a:spcPct val="90000"/>
            </a:lnSpc>
            <a:spcBef>
              <a:spcPct val="0"/>
            </a:spcBef>
            <a:spcAft>
              <a:spcPct val="20000"/>
            </a:spcAft>
            <a:buChar char="•"/>
          </a:pPr>
          <a:r>
            <a:rPr lang="en-US" sz="1600" kern="1200" dirty="0">
              <a:latin typeface="Arial" panose="020B0604020202020204" pitchFamily="34" charset="0"/>
              <a:cs typeface="Arial" panose="020B0604020202020204" pitchFamily="34" charset="0"/>
            </a:rPr>
            <a:t>File Access: NAS:  SMB, CIFS, NFS</a:t>
          </a:r>
          <a:endParaRPr lang="pt-BR" sz="1600" kern="1200" dirty="0">
            <a:latin typeface="Arial" panose="020B0604020202020204" pitchFamily="34" charset="0"/>
            <a:cs typeface="Arial" panose="020B0604020202020204" pitchFamily="34" charset="0"/>
          </a:endParaRPr>
        </a:p>
        <a:p>
          <a:pPr marL="342900" lvl="2" indent="-171450" algn="l" defTabSz="711200">
            <a:lnSpc>
              <a:spcPct val="90000"/>
            </a:lnSpc>
            <a:spcBef>
              <a:spcPct val="0"/>
            </a:spcBef>
            <a:spcAft>
              <a:spcPct val="20000"/>
            </a:spcAft>
            <a:buChar char="•"/>
          </a:pPr>
          <a:r>
            <a:rPr lang="en-US" sz="1600" kern="1200" dirty="0">
              <a:latin typeface="Arial" panose="020B0604020202020204" pitchFamily="34" charset="0"/>
              <a:cs typeface="Arial" panose="020B0604020202020204" pitchFamily="34" charset="0"/>
            </a:rPr>
            <a:t>Block Level: iSCSI, </a:t>
          </a:r>
          <a:r>
            <a:rPr lang="en-US" sz="1600" kern="1200" dirty="0" err="1">
              <a:latin typeface="Arial" panose="020B0604020202020204" pitchFamily="34" charset="0"/>
              <a:cs typeface="Arial" panose="020B0604020202020204" pitchFamily="34" charset="0"/>
            </a:rPr>
            <a:t>Fibre</a:t>
          </a:r>
          <a:r>
            <a:rPr lang="en-US" sz="1600" kern="1200" dirty="0">
              <a:latin typeface="Arial" panose="020B0604020202020204" pitchFamily="34" charset="0"/>
              <a:cs typeface="Arial" panose="020B0604020202020204" pitchFamily="34" charset="0"/>
            </a:rPr>
            <a:t> Channel</a:t>
          </a:r>
          <a:endParaRPr lang="pt-BR" sz="1600" kern="1200" dirty="0">
            <a:latin typeface="Arial" panose="020B0604020202020204" pitchFamily="34" charset="0"/>
            <a:cs typeface="Arial" panose="020B0604020202020204" pitchFamily="34" charset="0"/>
          </a:endParaRPr>
        </a:p>
        <a:p>
          <a:pPr marL="171450" lvl="1" indent="-171450" algn="l" defTabSz="711200">
            <a:lnSpc>
              <a:spcPct val="90000"/>
            </a:lnSpc>
            <a:spcBef>
              <a:spcPct val="0"/>
            </a:spcBef>
            <a:spcAft>
              <a:spcPct val="20000"/>
            </a:spcAft>
            <a:buChar char="•"/>
          </a:pPr>
          <a:r>
            <a:rPr lang="pt-BR" sz="1600" u="sng" kern="1200" dirty="0">
              <a:latin typeface="Arial" panose="020B0604020202020204" pitchFamily="34" charset="0"/>
              <a:cs typeface="Arial" panose="020B0604020202020204" pitchFamily="34" charset="0"/>
            </a:rPr>
            <a:t>H</a:t>
          </a:r>
          <a:r>
            <a:rPr lang="pt-BR" sz="1600" kern="1200" dirty="0">
              <a:latin typeface="Arial" panose="020B0604020202020204" pitchFamily="34" charset="0"/>
              <a:cs typeface="Arial" panose="020B0604020202020204" pitchFamily="34" charset="0"/>
            </a:rPr>
            <a:t>ost </a:t>
          </a:r>
          <a:r>
            <a:rPr lang="pt-BR" sz="1600" u="sng" kern="1200" dirty="0">
              <a:latin typeface="Arial" panose="020B0604020202020204" pitchFamily="34" charset="0"/>
              <a:cs typeface="Arial" panose="020B0604020202020204" pitchFamily="34" charset="0"/>
            </a:rPr>
            <a:t>B</a:t>
          </a:r>
          <a:r>
            <a:rPr lang="pt-BR" sz="1600" kern="1200" dirty="0">
              <a:latin typeface="Arial" panose="020B0604020202020204" pitchFamily="34" charset="0"/>
              <a:cs typeface="Arial" panose="020B0604020202020204" pitchFamily="34" charset="0"/>
            </a:rPr>
            <a:t>us </a:t>
          </a:r>
          <a:r>
            <a:rPr lang="pt-BR" sz="1600" u="sng" kern="1200" dirty="0" err="1">
              <a:latin typeface="Arial" panose="020B0604020202020204" pitchFamily="34" charset="0"/>
              <a:cs typeface="Arial" panose="020B0604020202020204" pitchFamily="34" charset="0"/>
            </a:rPr>
            <a:t>A</a:t>
          </a:r>
          <a:r>
            <a:rPr lang="pt-BR" sz="1600" kern="1200" dirty="0" err="1">
              <a:latin typeface="Arial" panose="020B0604020202020204" pitchFamily="34" charset="0"/>
              <a:cs typeface="Arial" panose="020B0604020202020204" pitchFamily="34" charset="0"/>
            </a:rPr>
            <a:t>dapters</a:t>
          </a:r>
          <a:r>
            <a:rPr lang="pt-BR" sz="1600" kern="1200" dirty="0">
              <a:latin typeface="Arial" panose="020B0604020202020204" pitchFamily="34" charset="0"/>
              <a:cs typeface="Arial" panose="020B0604020202020204" pitchFamily="34" charset="0"/>
            </a:rPr>
            <a:t> (HBAs) - HBA </a:t>
          </a:r>
          <a:r>
            <a:rPr lang="pt-BR" sz="1600" kern="1200" dirty="0" err="1">
              <a:latin typeface="Arial" panose="020B0604020202020204" pitchFamily="34" charset="0"/>
              <a:cs typeface="Arial" panose="020B0604020202020204" pitchFamily="34" charset="0"/>
            </a:rPr>
            <a:t>Queue</a:t>
          </a:r>
          <a:r>
            <a:rPr lang="pt-BR" sz="1600" kern="1200" dirty="0">
              <a:latin typeface="Arial" panose="020B0604020202020204" pitchFamily="34" charset="0"/>
              <a:cs typeface="Arial" panose="020B0604020202020204" pitchFamily="34" charset="0"/>
            </a:rPr>
            <a:t> </a:t>
          </a:r>
          <a:r>
            <a:rPr lang="pt-BR" sz="1600" kern="1200" dirty="0" err="1">
              <a:latin typeface="Arial" panose="020B0604020202020204" pitchFamily="34" charset="0"/>
              <a:cs typeface="Arial" panose="020B0604020202020204" pitchFamily="34" charset="0"/>
            </a:rPr>
            <a:t>Depth</a:t>
          </a:r>
          <a:endParaRPr lang="pt-BR" sz="1600" kern="1200" dirty="0">
            <a:latin typeface="Arial" panose="020B0604020202020204" pitchFamily="34" charset="0"/>
            <a:cs typeface="Arial" panose="020B0604020202020204" pitchFamily="34" charset="0"/>
          </a:endParaRPr>
        </a:p>
      </dsp:txBody>
      <dsp:txXfrm>
        <a:off x="0" y="2023547"/>
        <a:ext cx="10363200" cy="2848320"/>
      </dsp:txXfrm>
    </dsp:sp>
    <dsp:sp modelId="{D2BF4E82-76B4-4657-8F5A-63DE430D65B1}">
      <dsp:nvSpPr>
        <dsp:cNvPr id="0" name=""/>
        <dsp:cNvSpPr/>
      </dsp:nvSpPr>
      <dsp:spPr>
        <a:xfrm>
          <a:off x="0" y="4871867"/>
          <a:ext cx="10363200" cy="37440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pt-BR" sz="1600" kern="1200">
              <a:latin typeface="Arial" panose="020B0604020202020204" pitchFamily="34" charset="0"/>
              <a:cs typeface="Arial" panose="020B0604020202020204" pitchFamily="34" charset="0"/>
            </a:rPr>
            <a:t>Boas práticas SQL Server – 1 disco pro SO, 1/N discos pro tempdb, 1 pro Log outro pros dados e bla bla bla...</a:t>
          </a:r>
        </a:p>
      </dsp:txBody>
      <dsp:txXfrm>
        <a:off x="18277" y="4890144"/>
        <a:ext cx="10326646" cy="337846"/>
      </dsp:txXfrm>
    </dsp:sp>
    <dsp:sp modelId="{5C509EA0-BCA8-43BC-808C-65A7B50D866F}">
      <dsp:nvSpPr>
        <dsp:cNvPr id="0" name=""/>
        <dsp:cNvSpPr/>
      </dsp:nvSpPr>
      <dsp:spPr>
        <a:xfrm>
          <a:off x="0" y="5292347"/>
          <a:ext cx="10363200" cy="37440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pt-BR" sz="1600" kern="1200">
              <a:latin typeface="Arial" panose="020B0604020202020204" pitchFamily="34" charset="0"/>
              <a:cs typeface="Arial" panose="020B0604020202020204" pitchFamily="34" charset="0"/>
            </a:rPr>
            <a:t>I/O affinity</a:t>
          </a:r>
        </a:p>
      </dsp:txBody>
      <dsp:txXfrm>
        <a:off x="18277" y="5310624"/>
        <a:ext cx="10326646" cy="337846"/>
      </dsp:txXfrm>
    </dsp:sp>
  </dsp:spTree>
</dsp:drawing>
</file>

<file path=ppt/diagrams/drawing3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9D1BC0-74F3-4414-AAAD-E2002DC1F808}">
      <dsp:nvSpPr>
        <dsp:cNvPr id="0" name=""/>
        <dsp:cNvSpPr/>
      </dsp:nvSpPr>
      <dsp:spPr>
        <a:xfrm>
          <a:off x="0" y="921"/>
          <a:ext cx="10577575" cy="527096"/>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pt-BR" sz="1500" kern="1200">
              <a:latin typeface="Arial" panose="020B0604020202020204" pitchFamily="34" charset="0"/>
              <a:cs typeface="Arial" panose="020B0604020202020204" pitchFamily="34" charset="0"/>
            </a:rPr>
            <a:t>SQL Server tenta ao máximo fazer uso do poder do Async I/O e gerar leituras de várias páginas via ReadFileScatter.</a:t>
          </a:r>
        </a:p>
      </dsp:txBody>
      <dsp:txXfrm>
        <a:off x="25731" y="26652"/>
        <a:ext cx="10526113" cy="475634"/>
      </dsp:txXfrm>
    </dsp:sp>
    <dsp:sp modelId="{B703B9D3-FA7E-4592-8EBA-F02A0AB2AB18}">
      <dsp:nvSpPr>
        <dsp:cNvPr id="0" name=""/>
        <dsp:cNvSpPr/>
      </dsp:nvSpPr>
      <dsp:spPr>
        <a:xfrm>
          <a:off x="0" y="602898"/>
          <a:ext cx="10577575" cy="459306"/>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pt-BR" sz="1500" kern="1200">
              <a:latin typeface="Arial" panose="020B0604020202020204" pitchFamily="34" charset="0"/>
              <a:cs typeface="Arial" panose="020B0604020202020204" pitchFamily="34" charset="0"/>
            </a:rPr>
            <a:t>Dois tipos de read-ahead, um pra scan em heaps e outro pra scan em “index ranges”</a:t>
          </a:r>
        </a:p>
      </dsp:txBody>
      <dsp:txXfrm>
        <a:off x="22421" y="625319"/>
        <a:ext cx="10532733" cy="414464"/>
      </dsp:txXfrm>
    </dsp:sp>
    <dsp:sp modelId="{08CEF803-0069-4E4A-A6F6-48FC4959DE3F}">
      <dsp:nvSpPr>
        <dsp:cNvPr id="0" name=""/>
        <dsp:cNvSpPr/>
      </dsp:nvSpPr>
      <dsp:spPr>
        <a:xfrm>
          <a:off x="0" y="1062204"/>
          <a:ext cx="10577575" cy="6323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5838" tIns="17780" rIns="99568" bIns="17780" numCol="1" spcCol="1270" anchor="t" anchorCtr="0">
          <a:noAutofit/>
        </a:bodyPr>
        <a:lstStyle/>
        <a:p>
          <a:pPr marL="114300" lvl="1" indent="-114300" algn="l" defTabSz="622300">
            <a:lnSpc>
              <a:spcPct val="90000"/>
            </a:lnSpc>
            <a:spcBef>
              <a:spcPct val="0"/>
            </a:spcBef>
            <a:spcAft>
              <a:spcPct val="20000"/>
            </a:spcAft>
            <a:buChar char="•"/>
          </a:pPr>
          <a:r>
            <a:rPr lang="pt-BR" sz="1400" kern="1200">
              <a:latin typeface="Arial" panose="020B0604020202020204" pitchFamily="34" charset="0"/>
              <a:cs typeface="Arial" panose="020B0604020202020204" pitchFamily="34" charset="0"/>
            </a:rPr>
            <a:t>Heaps: Usa IAM pra ler os extents em ordem de alocação</a:t>
          </a:r>
        </a:p>
        <a:p>
          <a:pPr marL="114300" lvl="1" indent="-114300" algn="l" defTabSz="622300">
            <a:lnSpc>
              <a:spcPct val="90000"/>
            </a:lnSpc>
            <a:spcBef>
              <a:spcPct val="0"/>
            </a:spcBef>
            <a:spcAft>
              <a:spcPct val="20000"/>
            </a:spcAft>
            <a:buChar char="•"/>
          </a:pPr>
          <a:r>
            <a:rPr lang="pt-BR" sz="1400" kern="1200" dirty="0">
              <a:latin typeface="Arial" panose="020B0604020202020204" pitchFamily="34" charset="0"/>
              <a:cs typeface="Arial" panose="020B0604020202020204" pitchFamily="34" charset="0"/>
            </a:rPr>
            <a:t>Index: Usa </a:t>
          </a:r>
          <a:r>
            <a:rPr lang="pt-BR" sz="1400" kern="1200" dirty="0" err="1">
              <a:latin typeface="Arial" panose="020B0604020202020204" pitchFamily="34" charset="0"/>
              <a:cs typeface="Arial" panose="020B0604020202020204" pitchFamily="34" charset="0"/>
            </a:rPr>
            <a:t>level</a:t>
          </a:r>
          <a:r>
            <a:rPr lang="pt-BR" sz="1400" kern="1200" dirty="0">
              <a:latin typeface="Arial" panose="020B0604020202020204" pitchFamily="34" charset="0"/>
              <a:cs typeface="Arial" panose="020B0604020202020204" pitchFamily="34" charset="0"/>
            </a:rPr>
            <a:t> 1(um nível antes do </a:t>
          </a:r>
          <a:r>
            <a:rPr lang="pt-BR" sz="1400" kern="1200" dirty="0" err="1">
              <a:latin typeface="Arial" panose="020B0604020202020204" pitchFamily="34" charset="0"/>
              <a:cs typeface="Arial" panose="020B0604020202020204" pitchFamily="34" charset="0"/>
            </a:rPr>
            <a:t>leaf</a:t>
          </a:r>
          <a:r>
            <a:rPr lang="pt-BR" sz="1400" kern="1200" dirty="0">
              <a:latin typeface="Arial" panose="020B0604020202020204" pitchFamily="34" charset="0"/>
              <a:cs typeface="Arial" panose="020B0604020202020204" pitchFamily="34" charset="0"/>
            </a:rPr>
            <a:t> </a:t>
          </a:r>
          <a:r>
            <a:rPr lang="pt-BR" sz="1400" kern="1200" dirty="0" err="1">
              <a:latin typeface="Arial" panose="020B0604020202020204" pitchFamily="34" charset="0"/>
              <a:cs typeface="Arial" panose="020B0604020202020204" pitchFamily="34" charset="0"/>
            </a:rPr>
            <a:t>level</a:t>
          </a:r>
          <a:r>
            <a:rPr lang="pt-BR" sz="1400" kern="1200" dirty="0">
              <a:latin typeface="Arial" panose="020B0604020202020204" pitchFamily="34" charset="0"/>
              <a:cs typeface="Arial" panose="020B0604020202020204" pitchFamily="34" charset="0"/>
            </a:rPr>
            <a:t>) da b-</a:t>
          </a:r>
          <a:r>
            <a:rPr lang="pt-BR" sz="1400" kern="1200" dirty="0" err="1">
              <a:latin typeface="Arial" panose="020B0604020202020204" pitchFamily="34" charset="0"/>
              <a:cs typeface="Arial" panose="020B0604020202020204" pitchFamily="34" charset="0"/>
            </a:rPr>
            <a:t>tree</a:t>
          </a:r>
          <a:r>
            <a:rPr lang="pt-BR" sz="1400" kern="1200" dirty="0">
              <a:latin typeface="Arial" panose="020B0604020202020204" pitchFamily="34" charset="0"/>
              <a:cs typeface="Arial" panose="020B0604020202020204" pitchFamily="34" charset="0"/>
            </a:rPr>
            <a:t> pra </a:t>
          </a:r>
          <a:r>
            <a:rPr lang="pt-BR" sz="1400" kern="1200" dirty="0" err="1">
              <a:latin typeface="Arial" panose="020B0604020202020204" pitchFamily="34" charset="0"/>
              <a:cs typeface="Arial" panose="020B0604020202020204" pitchFamily="34" charset="0"/>
            </a:rPr>
            <a:t>pra</a:t>
          </a:r>
          <a:r>
            <a:rPr lang="pt-BR" sz="1400" kern="1200" dirty="0">
              <a:latin typeface="Arial" panose="020B0604020202020204" pitchFamily="34" charset="0"/>
              <a:cs typeface="Arial" panose="020B0604020202020204" pitchFamily="34" charset="0"/>
            </a:rPr>
            <a:t> identificar quais páginas precisam ser lidas, agrupa as páginas em blocos contínuos/sequenciais e envia os I/Os.</a:t>
          </a:r>
        </a:p>
      </dsp:txBody>
      <dsp:txXfrm>
        <a:off x="0" y="1062204"/>
        <a:ext cx="10577575" cy="632385"/>
      </dsp:txXfrm>
    </dsp:sp>
    <dsp:sp modelId="{F6BA717E-FBC8-4507-B49C-85C4DFF12A15}">
      <dsp:nvSpPr>
        <dsp:cNvPr id="0" name=""/>
        <dsp:cNvSpPr/>
      </dsp:nvSpPr>
      <dsp:spPr>
        <a:xfrm>
          <a:off x="0" y="1694589"/>
          <a:ext cx="10577575" cy="479764"/>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pt-BR" sz="1500" kern="1200">
              <a:latin typeface="Arial" panose="020B0604020202020204" pitchFamily="34" charset="0"/>
              <a:cs typeface="Arial" panose="020B0604020202020204" pitchFamily="34" charset="0"/>
            </a:rPr>
            <a:t>Não confunda com planos em paralelo.</a:t>
          </a:r>
        </a:p>
      </dsp:txBody>
      <dsp:txXfrm>
        <a:off x="23420" y="1718009"/>
        <a:ext cx="10530735" cy="432924"/>
      </dsp:txXfrm>
    </dsp:sp>
    <dsp:sp modelId="{421C8F65-8CC6-4526-8782-E32AFD83A94A}">
      <dsp:nvSpPr>
        <dsp:cNvPr id="0" name=""/>
        <dsp:cNvSpPr/>
      </dsp:nvSpPr>
      <dsp:spPr>
        <a:xfrm>
          <a:off x="0" y="2249234"/>
          <a:ext cx="10577575" cy="455551"/>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pt-BR" sz="1500" kern="1200">
              <a:latin typeface="Arial" panose="020B0604020202020204" pitchFamily="34" charset="0"/>
              <a:cs typeface="Arial" panose="020B0604020202020204" pitchFamily="34" charset="0"/>
            </a:rPr>
            <a:t>Se a página já estiver em cache, ele vai ler novamente do disco, mas depois vai descartar o buffer.</a:t>
          </a:r>
        </a:p>
      </dsp:txBody>
      <dsp:txXfrm>
        <a:off x="22238" y="2271472"/>
        <a:ext cx="10533099" cy="411075"/>
      </dsp:txXfrm>
    </dsp:sp>
    <dsp:sp modelId="{D850D71E-A336-4964-8FC8-EE5FB6A53367}">
      <dsp:nvSpPr>
        <dsp:cNvPr id="0" name=""/>
        <dsp:cNvSpPr/>
      </dsp:nvSpPr>
      <dsp:spPr>
        <a:xfrm>
          <a:off x="0" y="2704786"/>
          <a:ext cx="10577575" cy="78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5838" tIns="17780" rIns="99568" bIns="17780" numCol="1" spcCol="1270" anchor="t" anchorCtr="0">
          <a:noAutofit/>
        </a:bodyPr>
        <a:lstStyle/>
        <a:p>
          <a:pPr marL="114300" lvl="1" indent="-114300" algn="l" defTabSz="622300">
            <a:lnSpc>
              <a:spcPct val="90000"/>
            </a:lnSpc>
            <a:spcBef>
              <a:spcPct val="0"/>
            </a:spcBef>
            <a:spcAft>
              <a:spcPct val="20000"/>
            </a:spcAft>
            <a:buChar char="•"/>
          </a:pPr>
          <a:r>
            <a:rPr lang="pt-BR" sz="1400" kern="1200" dirty="0">
              <a:latin typeface="Arial" panose="020B0604020202020204" pitchFamily="34" charset="0"/>
              <a:cs typeface="Arial" panose="020B0604020202020204" pitchFamily="34" charset="0"/>
            </a:rPr>
            <a:t>Vamos considerar o cenário onde o SQL precisa ler as páginas 1-8 e ele identificou que a página 5 já está na memória. Não queremos que ele envie um I/O pra ler as páginas 1, 2, 3, e 4, e depois outro I/O pra ler as páginas 6, 7, e 8. O que ele faz é enviar um I/O pra ler as páginas 1-8 e ignora o buffer da página 5. Assim que o I/O terminar, o buffer com essa página é enviado pra </a:t>
          </a:r>
          <a:r>
            <a:rPr lang="pt-BR" sz="1400" kern="1200" dirty="0" err="1">
              <a:latin typeface="Arial" panose="020B0604020202020204" pitchFamily="34" charset="0"/>
              <a:cs typeface="Arial" panose="020B0604020202020204" pitchFamily="34" charset="0"/>
            </a:rPr>
            <a:t>free</a:t>
          </a:r>
          <a:r>
            <a:rPr lang="pt-BR" sz="1400" kern="1200" dirty="0">
              <a:latin typeface="Arial" panose="020B0604020202020204" pitchFamily="34" charset="0"/>
              <a:cs typeface="Arial" panose="020B0604020202020204" pitchFamily="34" charset="0"/>
            </a:rPr>
            <a:t> </a:t>
          </a:r>
          <a:r>
            <a:rPr lang="pt-BR" sz="1400" kern="1200" dirty="0" err="1">
              <a:latin typeface="Arial" panose="020B0604020202020204" pitchFamily="34" charset="0"/>
              <a:cs typeface="Arial" panose="020B0604020202020204" pitchFamily="34" charset="0"/>
            </a:rPr>
            <a:t>list</a:t>
          </a:r>
          <a:r>
            <a:rPr lang="pt-BR" sz="1400" kern="1200" dirty="0">
              <a:latin typeface="Arial" panose="020B0604020202020204" pitchFamily="34" charset="0"/>
              <a:cs typeface="Arial" panose="020B0604020202020204" pitchFamily="34" charset="0"/>
            </a:rPr>
            <a:t> e ignorado.</a:t>
          </a:r>
        </a:p>
      </dsp:txBody>
      <dsp:txXfrm>
        <a:off x="0" y="2704786"/>
        <a:ext cx="10577575" cy="780390"/>
      </dsp:txXfrm>
    </dsp:sp>
    <dsp:sp modelId="{E50C7D37-F1C3-42A8-9D74-9D3274996FBD}">
      <dsp:nvSpPr>
        <dsp:cNvPr id="0" name=""/>
        <dsp:cNvSpPr/>
      </dsp:nvSpPr>
      <dsp:spPr>
        <a:xfrm>
          <a:off x="0" y="3485176"/>
          <a:ext cx="10577575" cy="502191"/>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pt-BR" sz="1500" kern="1200">
              <a:latin typeface="Arial" panose="020B0604020202020204" pitchFamily="34" charset="0"/>
              <a:cs typeface="Arial" panose="020B0604020202020204" pitchFamily="34" charset="0"/>
            </a:rPr>
            <a:t>Máximo de outstanding I/Os depende da versão e edição do SQL (5000 (EE) e 128 (Std))</a:t>
          </a:r>
        </a:p>
      </dsp:txBody>
      <dsp:txXfrm>
        <a:off x="24515" y="3509691"/>
        <a:ext cx="10528545" cy="453161"/>
      </dsp:txXfrm>
    </dsp:sp>
    <dsp:sp modelId="{E6CBFA87-F65D-4B56-A3F6-EE75A726B6FB}">
      <dsp:nvSpPr>
        <dsp:cNvPr id="0" name=""/>
        <dsp:cNvSpPr/>
      </dsp:nvSpPr>
      <dsp:spPr>
        <a:xfrm>
          <a:off x="0" y="4062247"/>
          <a:ext cx="10577575" cy="55938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pt-BR" sz="1500" kern="1200">
              <a:latin typeface="Arial" panose="020B0604020202020204" pitchFamily="34" charset="0"/>
              <a:cs typeface="Arial" panose="020B0604020202020204" pitchFamily="34" charset="0"/>
            </a:rPr>
            <a:t>Tamanho máximo do I/O de 512KB (column store no 2014 pode chegar até 8Mb)</a:t>
          </a:r>
        </a:p>
      </dsp:txBody>
      <dsp:txXfrm>
        <a:off x="27307" y="4089554"/>
        <a:ext cx="10522961" cy="504766"/>
      </dsp:txXfrm>
    </dsp:sp>
    <dsp:sp modelId="{11957209-0F27-4D86-866B-86A0FE2A5664}">
      <dsp:nvSpPr>
        <dsp:cNvPr id="0" name=""/>
        <dsp:cNvSpPr/>
      </dsp:nvSpPr>
      <dsp:spPr>
        <a:xfrm>
          <a:off x="0" y="4696508"/>
          <a:ext cx="10577575" cy="706255"/>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pt-BR" sz="1500" kern="1200" dirty="0">
              <a:latin typeface="Arial" panose="020B0604020202020204" pitchFamily="34" charset="0"/>
              <a:cs typeface="Arial" panose="020B0604020202020204" pitchFamily="34" charset="0"/>
            </a:rPr>
            <a:t>Se as páginas estiverem fragmentadas, ou seja, a alocação física não for continua/sequencial, vai limitar o benefício do </a:t>
          </a:r>
          <a:r>
            <a:rPr lang="pt-BR" sz="1500" kern="1200" dirty="0" err="1">
              <a:latin typeface="Arial" panose="020B0604020202020204" pitchFamily="34" charset="0"/>
              <a:cs typeface="Arial" panose="020B0604020202020204" pitchFamily="34" charset="0"/>
            </a:rPr>
            <a:t>read-ahead</a:t>
          </a:r>
          <a:endParaRPr lang="pt-BR" sz="1500" kern="1200" dirty="0">
            <a:latin typeface="Arial" panose="020B0604020202020204" pitchFamily="34" charset="0"/>
            <a:cs typeface="Arial" panose="020B0604020202020204" pitchFamily="34" charset="0"/>
          </a:endParaRPr>
        </a:p>
      </dsp:txBody>
      <dsp:txXfrm>
        <a:off x="34477" y="4730985"/>
        <a:ext cx="10508621" cy="637301"/>
      </dsp:txXfrm>
    </dsp:sp>
    <dsp:sp modelId="{D9BC49D7-B578-4674-9959-163B6FE7231D}">
      <dsp:nvSpPr>
        <dsp:cNvPr id="0" name=""/>
        <dsp:cNvSpPr/>
      </dsp:nvSpPr>
      <dsp:spPr>
        <a:xfrm>
          <a:off x="0" y="5477643"/>
          <a:ext cx="10577575" cy="476291"/>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pt-BR" sz="1500" kern="1200">
              <a:latin typeface="Arial" panose="020B0604020202020204" pitchFamily="34" charset="0"/>
              <a:cs typeface="Arial" panose="020B0604020202020204" pitchFamily="34" charset="0"/>
            </a:rPr>
            <a:t>TF652 pra desabilitar read ahead</a:t>
          </a:r>
        </a:p>
      </dsp:txBody>
      <dsp:txXfrm>
        <a:off x="23251" y="5500894"/>
        <a:ext cx="10531073" cy="429789"/>
      </dsp:txXfrm>
    </dsp:sp>
  </dsp:spTree>
</dsp:drawing>
</file>

<file path=ppt/diagrams/drawing3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418561-B860-468C-B57B-87E22DA71E73}">
      <dsp:nvSpPr>
        <dsp:cNvPr id="0" name=""/>
        <dsp:cNvSpPr/>
      </dsp:nvSpPr>
      <dsp:spPr>
        <a:xfrm>
          <a:off x="0" y="19632"/>
          <a:ext cx="9576079" cy="135135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pt-BR" sz="2000" kern="1200" dirty="0" err="1">
              <a:latin typeface="Arial" panose="020B0604020202020204" pitchFamily="34" charset="0"/>
              <a:cs typeface="Arial" panose="020B0604020202020204" pitchFamily="34" charset="0"/>
            </a:rPr>
            <a:t>Prefetch</a:t>
          </a:r>
          <a:r>
            <a:rPr lang="pt-BR" sz="2000" kern="1200" dirty="0">
              <a:latin typeface="Arial" panose="020B0604020202020204" pitchFamily="34" charset="0"/>
              <a:cs typeface="Arial" panose="020B0604020202020204" pitchFamily="34" charset="0"/>
            </a:rPr>
            <a:t> – Um tipo de “</a:t>
          </a:r>
          <a:r>
            <a:rPr lang="pt-BR" sz="2000" kern="1200" dirty="0" err="1">
              <a:latin typeface="Arial" panose="020B0604020202020204" pitchFamily="34" charset="0"/>
              <a:cs typeface="Arial" panose="020B0604020202020204" pitchFamily="34" charset="0"/>
            </a:rPr>
            <a:t>read</a:t>
          </a:r>
          <a:r>
            <a:rPr lang="pt-BR" sz="2000" kern="1200" dirty="0">
              <a:latin typeface="Arial" panose="020B0604020202020204" pitchFamily="34" charset="0"/>
              <a:cs typeface="Arial" panose="020B0604020202020204" pitchFamily="34" charset="0"/>
            </a:rPr>
            <a:t> </a:t>
          </a:r>
          <a:r>
            <a:rPr lang="pt-BR" sz="2000" kern="1200" dirty="0" err="1">
              <a:latin typeface="Arial" panose="020B0604020202020204" pitchFamily="34" charset="0"/>
              <a:cs typeface="Arial" panose="020B0604020202020204" pitchFamily="34" charset="0"/>
            </a:rPr>
            <a:t>ahead</a:t>
          </a:r>
          <a:r>
            <a:rPr lang="pt-BR" sz="2000" kern="1200" dirty="0">
              <a:latin typeface="Arial" panose="020B0604020202020204" pitchFamily="34" charset="0"/>
              <a:cs typeface="Arial" panose="020B0604020202020204" pitchFamily="34" charset="0"/>
            </a:rPr>
            <a:t>” onde o SQL tenta identificar quais páginas serão necessárias nos próximos operadores no plano de execução e “antecipa” a leitura delas enviando um overlapped I/O pro disco antes dos dados serem necessários.</a:t>
          </a:r>
        </a:p>
      </dsp:txBody>
      <dsp:txXfrm>
        <a:off x="65967" y="85599"/>
        <a:ext cx="9444145" cy="1219416"/>
      </dsp:txXfrm>
    </dsp:sp>
    <dsp:sp modelId="{8327B154-726A-4FBF-B9B6-EE97BEF1CD6C}">
      <dsp:nvSpPr>
        <dsp:cNvPr id="0" name=""/>
        <dsp:cNvSpPr/>
      </dsp:nvSpPr>
      <dsp:spPr>
        <a:xfrm>
          <a:off x="0" y="1491942"/>
          <a:ext cx="9576079" cy="135135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pt-BR" sz="2000" kern="1200">
              <a:latin typeface="Arial" panose="020B0604020202020204" pitchFamily="34" charset="0"/>
              <a:cs typeface="Arial" panose="020B0604020202020204" pitchFamily="34" charset="0"/>
            </a:rPr>
            <a:t>Read ahead é implementado pela Engine do SQL, não há envolvimento do QO(query optimizer) no comportamento do read-ahead. Prefetch é implementado pelo QO, é o QO que sabe quais linhas (consequentemente, páginas) serão requisitadas. </a:t>
          </a:r>
        </a:p>
      </dsp:txBody>
      <dsp:txXfrm>
        <a:off x="65967" y="1557909"/>
        <a:ext cx="9444145" cy="1219416"/>
      </dsp:txXfrm>
    </dsp:sp>
    <dsp:sp modelId="{0D68F8AD-230C-44FC-889F-283BB41DEE95}">
      <dsp:nvSpPr>
        <dsp:cNvPr id="0" name=""/>
        <dsp:cNvSpPr/>
      </dsp:nvSpPr>
      <dsp:spPr>
        <a:xfrm>
          <a:off x="0" y="2964252"/>
          <a:ext cx="9576079" cy="755269"/>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pt-BR" sz="2000" kern="1200">
              <a:latin typeface="Arial" panose="020B0604020202020204" pitchFamily="34" charset="0"/>
              <a:cs typeface="Arial" panose="020B0604020202020204" pitchFamily="34" charset="0"/>
            </a:rPr>
            <a:t>Implementado por um operador especial que não é visível no plano de execução.</a:t>
          </a:r>
        </a:p>
      </dsp:txBody>
      <dsp:txXfrm>
        <a:off x="36869" y="3001121"/>
        <a:ext cx="9502341" cy="681531"/>
      </dsp:txXfrm>
    </dsp:sp>
    <dsp:sp modelId="{1DFD966E-6F1C-4DB6-A5C6-D7DFCBE2ABE3}">
      <dsp:nvSpPr>
        <dsp:cNvPr id="0" name=""/>
        <dsp:cNvSpPr/>
      </dsp:nvSpPr>
      <dsp:spPr>
        <a:xfrm>
          <a:off x="0" y="3719521"/>
          <a:ext cx="9576079" cy="6955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041" tIns="30480" rIns="170688" bIns="30480" numCol="1" spcCol="1270" anchor="t" anchorCtr="0">
          <a:noAutofit/>
        </a:bodyPr>
        <a:lstStyle/>
        <a:p>
          <a:pPr marL="228600" lvl="1" indent="-228600" algn="l" defTabSz="1066800">
            <a:lnSpc>
              <a:spcPct val="90000"/>
            </a:lnSpc>
            <a:spcBef>
              <a:spcPct val="0"/>
            </a:spcBef>
            <a:spcAft>
              <a:spcPct val="20000"/>
            </a:spcAft>
            <a:buChar char="•"/>
          </a:pPr>
          <a:r>
            <a:rPr lang="pt-BR" sz="2400" kern="1200" dirty="0">
              <a:latin typeface="Arial" panose="020B0604020202020204" pitchFamily="34" charset="0"/>
              <a:cs typeface="Arial" panose="020B0604020202020204" pitchFamily="34" charset="0"/>
            </a:rPr>
            <a:t>QO pode incluir o </a:t>
          </a:r>
          <a:r>
            <a:rPr lang="pt-BR" sz="2400" kern="1200" dirty="0" err="1">
              <a:latin typeface="Arial" panose="020B0604020202020204" pitchFamily="34" charset="0"/>
              <a:cs typeface="Arial" panose="020B0604020202020204" pitchFamily="34" charset="0"/>
            </a:rPr>
            <a:t>prefetch</a:t>
          </a:r>
          <a:r>
            <a:rPr lang="pt-BR" sz="2400" kern="1200" dirty="0">
              <a:latin typeface="Arial" panose="020B0604020202020204" pitchFamily="34" charset="0"/>
              <a:cs typeface="Arial" panose="020B0604020202020204" pitchFamily="34" charset="0"/>
            </a:rPr>
            <a:t> no </a:t>
          </a:r>
          <a:r>
            <a:rPr lang="pt-BR" sz="2400" kern="1200" dirty="0" err="1">
              <a:latin typeface="Arial" panose="020B0604020202020204" pitchFamily="34" charset="0"/>
              <a:cs typeface="Arial" panose="020B0604020202020204" pitchFamily="34" charset="0"/>
            </a:rPr>
            <a:t>outer</a:t>
          </a:r>
          <a:r>
            <a:rPr lang="pt-BR" sz="2400" kern="1200" dirty="0">
              <a:latin typeface="Arial" panose="020B0604020202020204" pitchFamily="34" charset="0"/>
              <a:cs typeface="Arial" panose="020B0604020202020204" pitchFamily="34" charset="0"/>
            </a:rPr>
            <a:t> </a:t>
          </a:r>
          <a:r>
            <a:rPr lang="pt-BR" sz="2400" kern="1200" dirty="0" err="1">
              <a:latin typeface="Arial" panose="020B0604020202020204" pitchFamily="34" charset="0"/>
              <a:cs typeface="Arial" panose="020B0604020202020204" pitchFamily="34" charset="0"/>
            </a:rPr>
            <a:t>side</a:t>
          </a:r>
          <a:r>
            <a:rPr lang="pt-BR" sz="2400" kern="1200" dirty="0">
              <a:latin typeface="Arial" panose="020B0604020202020204" pitchFamily="34" charset="0"/>
              <a:cs typeface="Arial" panose="020B0604020202020204" pitchFamily="34" charset="0"/>
            </a:rPr>
            <a:t> de um index </a:t>
          </a:r>
          <a:r>
            <a:rPr lang="pt-BR" sz="2400" kern="1200" dirty="0" err="1">
              <a:latin typeface="Arial" panose="020B0604020202020204" pitchFamily="34" charset="0"/>
              <a:cs typeface="Arial" panose="020B0604020202020204" pitchFamily="34" charset="0"/>
            </a:rPr>
            <a:t>nested</a:t>
          </a:r>
          <a:r>
            <a:rPr lang="pt-BR" sz="2400" kern="1200" dirty="0">
              <a:latin typeface="Arial" panose="020B0604020202020204" pitchFamily="34" charset="0"/>
              <a:cs typeface="Arial" panose="020B0604020202020204" pitchFamily="34" charset="0"/>
            </a:rPr>
            <a:t> loop </a:t>
          </a:r>
          <a:r>
            <a:rPr lang="pt-BR" sz="2400" kern="1200" dirty="0" err="1">
              <a:latin typeface="Arial" panose="020B0604020202020204" pitchFamily="34" charset="0"/>
              <a:cs typeface="Arial" panose="020B0604020202020204" pitchFamily="34" charset="0"/>
            </a:rPr>
            <a:t>join</a:t>
          </a:r>
          <a:r>
            <a:rPr lang="pt-BR" sz="2400" kern="1200" dirty="0">
              <a:latin typeface="Arial" panose="020B0604020202020204" pitchFamily="34" charset="0"/>
              <a:cs typeface="Arial" panose="020B0604020202020204" pitchFamily="34" charset="0"/>
            </a:rPr>
            <a:t> ou como input pra um operador de insert, delete ou update.</a:t>
          </a:r>
        </a:p>
      </dsp:txBody>
      <dsp:txXfrm>
        <a:off x="0" y="3719521"/>
        <a:ext cx="9576079" cy="695520"/>
      </dsp:txXfrm>
    </dsp:sp>
    <dsp:sp modelId="{BFB2E1C4-C813-4D98-B304-D8C6B5210673}">
      <dsp:nvSpPr>
        <dsp:cNvPr id="0" name=""/>
        <dsp:cNvSpPr/>
      </dsp:nvSpPr>
      <dsp:spPr>
        <a:xfrm>
          <a:off x="0" y="4415041"/>
          <a:ext cx="9576079" cy="59285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pt-BR" sz="2000" kern="1200">
              <a:latin typeface="Arial" panose="020B0604020202020204" pitchFamily="34" charset="0"/>
              <a:cs typeface="Arial" panose="020B0604020202020204" pitchFamily="34" charset="0"/>
            </a:rPr>
            <a:t>WithOrderedPrefetch ou WithUnorderedPrefetch no plano de execução</a:t>
          </a:r>
        </a:p>
      </dsp:txBody>
      <dsp:txXfrm>
        <a:off x="28941" y="4443982"/>
        <a:ext cx="9518197" cy="534968"/>
      </dsp:txXfrm>
    </dsp:sp>
    <dsp:sp modelId="{7B5E5F94-3812-415E-AE16-96D8D80257BD}">
      <dsp:nvSpPr>
        <dsp:cNvPr id="0" name=""/>
        <dsp:cNvSpPr/>
      </dsp:nvSpPr>
      <dsp:spPr>
        <a:xfrm>
          <a:off x="0" y="5128852"/>
          <a:ext cx="9576079" cy="655823"/>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pt-BR" sz="2000" kern="1200" dirty="0">
              <a:latin typeface="Arial" panose="020B0604020202020204" pitchFamily="34" charset="0"/>
              <a:cs typeface="Arial" panose="020B0604020202020204" pitchFamily="34" charset="0"/>
            </a:rPr>
            <a:t>Utiliza um pequeno buffer (ou seja, vai receber um memory </a:t>
          </a:r>
          <a:r>
            <a:rPr lang="pt-BR" sz="2000" kern="1200" dirty="0" err="1">
              <a:latin typeface="Arial" panose="020B0604020202020204" pitchFamily="34" charset="0"/>
              <a:cs typeface="Arial" panose="020B0604020202020204" pitchFamily="34" charset="0"/>
            </a:rPr>
            <a:t>grant</a:t>
          </a:r>
          <a:r>
            <a:rPr lang="pt-BR" sz="2000" kern="1200" dirty="0">
              <a:latin typeface="Arial" panose="020B0604020202020204" pitchFamily="34" charset="0"/>
              <a:cs typeface="Arial" panose="020B0604020202020204" pitchFamily="34" charset="0"/>
            </a:rPr>
            <a:t>) pra armazenar quais linhas serão requisitadas no I/O.</a:t>
          </a:r>
        </a:p>
      </dsp:txBody>
      <dsp:txXfrm>
        <a:off x="32015" y="5160867"/>
        <a:ext cx="9512049" cy="591793"/>
      </dsp:txXfrm>
    </dsp:sp>
  </dsp:spTree>
</dsp:drawing>
</file>

<file path=ppt/diagrams/drawing3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1A15F8A-07A1-4C4A-8EFC-A63AF6641CCB}">
      <dsp:nvSpPr>
        <dsp:cNvPr id="0" name=""/>
        <dsp:cNvSpPr/>
      </dsp:nvSpPr>
      <dsp:spPr>
        <a:xfrm>
          <a:off x="0" y="288280"/>
          <a:ext cx="9757176" cy="60826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latin typeface="Arial" panose="020B0604020202020204" pitchFamily="34" charset="0"/>
              <a:cs typeface="Arial" panose="020B0604020202020204" pitchFamily="34" charset="0"/>
            </a:rPr>
            <a:t>Se a </a:t>
          </a:r>
          <a:r>
            <a:rPr lang="en-US" sz="1800" kern="1200" dirty="0" err="1">
              <a:latin typeface="Arial" panose="020B0604020202020204" pitchFamily="34" charset="0"/>
              <a:cs typeface="Arial" panose="020B0604020202020204" pitchFamily="34" charset="0"/>
            </a:rPr>
            <a:t>quantidade</a:t>
          </a:r>
          <a:r>
            <a:rPr lang="en-US" sz="1800" kern="1200" dirty="0">
              <a:latin typeface="Arial" panose="020B0604020202020204" pitchFamily="34" charset="0"/>
              <a:cs typeface="Arial" panose="020B0604020202020204" pitchFamily="34" charset="0"/>
            </a:rPr>
            <a:t> de </a:t>
          </a:r>
          <a:r>
            <a:rPr lang="en-US" sz="1800" kern="1200" dirty="0" err="1">
              <a:latin typeface="Arial" panose="020B0604020202020204" pitchFamily="34" charset="0"/>
              <a:cs typeface="Arial" panose="020B0604020202020204" pitchFamily="34" charset="0"/>
            </a:rPr>
            <a:t>linhas</a:t>
          </a:r>
          <a:r>
            <a:rPr lang="en-US" sz="1800" kern="1200" dirty="0">
              <a:latin typeface="Arial" panose="020B0604020202020204" pitchFamily="34" charset="0"/>
              <a:cs typeface="Arial" panose="020B0604020202020204" pitchFamily="34" charset="0"/>
            </a:rPr>
            <a:t> </a:t>
          </a:r>
          <a:r>
            <a:rPr lang="en-US" sz="1800" kern="1200" dirty="0" err="1">
              <a:latin typeface="Arial" panose="020B0604020202020204" pitchFamily="34" charset="0"/>
              <a:cs typeface="Arial" panose="020B0604020202020204" pitchFamily="34" charset="0"/>
            </a:rPr>
            <a:t>processadas</a:t>
          </a:r>
          <a:r>
            <a:rPr lang="en-US" sz="1800" kern="1200" dirty="0">
              <a:latin typeface="Arial" panose="020B0604020202020204" pitchFamily="34" charset="0"/>
              <a:cs typeface="Arial" panose="020B0604020202020204" pitchFamily="34" charset="0"/>
            </a:rPr>
            <a:t> </a:t>
          </a:r>
          <a:r>
            <a:rPr lang="en-US" sz="1800" kern="1200" dirty="0" err="1">
              <a:latin typeface="Arial" panose="020B0604020202020204" pitchFamily="34" charset="0"/>
              <a:cs typeface="Arial" panose="020B0604020202020204" pitchFamily="34" charset="0"/>
            </a:rPr>
            <a:t>pelo</a:t>
          </a:r>
          <a:r>
            <a:rPr lang="en-US" sz="1800" kern="1200" dirty="0">
              <a:latin typeface="Arial" panose="020B0604020202020204" pitchFamily="34" charset="0"/>
              <a:cs typeface="Arial" panose="020B0604020202020204" pitchFamily="34" charset="0"/>
            </a:rPr>
            <a:t> nested loops </a:t>
          </a:r>
          <a:r>
            <a:rPr lang="en-US" sz="1800" kern="1200" dirty="0" err="1">
              <a:latin typeface="Arial" panose="020B0604020202020204" pitchFamily="34" charset="0"/>
              <a:cs typeface="Arial" panose="020B0604020202020204" pitchFamily="34" charset="0"/>
            </a:rPr>
            <a:t>exceder</a:t>
          </a:r>
          <a:r>
            <a:rPr lang="en-US" sz="1800" kern="1200" dirty="0">
              <a:latin typeface="Arial" panose="020B0604020202020204" pitchFamily="34" charset="0"/>
              <a:cs typeface="Arial" panose="020B0604020202020204" pitchFamily="34" charset="0"/>
            </a:rPr>
            <a:t> o </a:t>
          </a:r>
          <a:r>
            <a:rPr lang="en-US" sz="1800" kern="1200" dirty="0" err="1">
              <a:latin typeface="Arial" panose="020B0604020202020204" pitchFamily="34" charset="0"/>
              <a:cs typeface="Arial" panose="020B0604020202020204" pitchFamily="34" charset="0"/>
            </a:rPr>
            <a:t>estimado</a:t>
          </a:r>
          <a:r>
            <a:rPr lang="en-US" sz="1800" kern="1200" dirty="0">
              <a:latin typeface="Arial" panose="020B0604020202020204" pitchFamily="34" charset="0"/>
              <a:cs typeface="Arial" panose="020B0604020202020204" pitchFamily="34" charset="0"/>
            </a:rPr>
            <a:t>, QO </a:t>
          </a:r>
          <a:r>
            <a:rPr lang="en-US" sz="1800" kern="1200" dirty="0" err="1">
              <a:latin typeface="Arial" panose="020B0604020202020204" pitchFamily="34" charset="0"/>
              <a:cs typeface="Arial" panose="020B0604020202020204" pitchFamily="34" charset="0"/>
            </a:rPr>
            <a:t>executa</a:t>
          </a:r>
          <a:r>
            <a:rPr lang="en-US" sz="1800" kern="1200" dirty="0">
              <a:latin typeface="Arial" panose="020B0604020202020204" pitchFamily="34" charset="0"/>
              <a:cs typeface="Arial" panose="020B0604020202020204" pitchFamily="34" charset="0"/>
            </a:rPr>
            <a:t> </a:t>
          </a:r>
          <a:r>
            <a:rPr lang="en-US" sz="1800" kern="1200" dirty="0" err="1">
              <a:latin typeface="Arial" panose="020B0604020202020204" pitchFamily="34" charset="0"/>
              <a:cs typeface="Arial" panose="020B0604020202020204" pitchFamily="34" charset="0"/>
            </a:rPr>
            <a:t>vários</a:t>
          </a:r>
          <a:r>
            <a:rPr lang="en-US" sz="1800" kern="1200" dirty="0">
              <a:latin typeface="Arial" panose="020B0604020202020204" pitchFamily="34" charset="0"/>
              <a:cs typeface="Arial" panose="020B0604020202020204" pitchFamily="34" charset="0"/>
            </a:rPr>
            <a:t> “</a:t>
          </a:r>
          <a:r>
            <a:rPr lang="en-US" sz="1800" kern="1200" dirty="0" err="1">
              <a:latin typeface="Arial" panose="020B0604020202020204" pitchFamily="34" charset="0"/>
              <a:cs typeface="Arial" panose="020B0604020202020204" pitchFamily="34" charset="0"/>
            </a:rPr>
            <a:t>pequenos</a:t>
          </a:r>
          <a:r>
            <a:rPr lang="en-US" sz="1800" kern="1200" dirty="0">
              <a:latin typeface="Arial" panose="020B0604020202020204" pitchFamily="34" charset="0"/>
              <a:cs typeface="Arial" panose="020B0604020202020204" pitchFamily="34" charset="0"/>
            </a:rPr>
            <a:t> sorts” </a:t>
          </a:r>
          <a:r>
            <a:rPr lang="en-US" sz="1800" kern="1200" dirty="0" err="1">
              <a:latin typeface="Arial" panose="020B0604020202020204" pitchFamily="34" charset="0"/>
              <a:cs typeface="Arial" panose="020B0604020202020204" pitchFamily="34" charset="0"/>
            </a:rPr>
            <a:t>pra</a:t>
          </a:r>
          <a:r>
            <a:rPr lang="en-US" sz="1800" kern="1200" dirty="0">
              <a:latin typeface="Arial" panose="020B0604020202020204" pitchFamily="34" charset="0"/>
              <a:cs typeface="Arial" panose="020B0604020202020204" pitchFamily="34" charset="0"/>
            </a:rPr>
            <a:t> </a:t>
          </a:r>
          <a:r>
            <a:rPr lang="en-US" sz="1800" kern="1200" dirty="0" err="1">
              <a:latin typeface="Arial" panose="020B0604020202020204" pitchFamily="34" charset="0"/>
              <a:cs typeface="Arial" panose="020B0604020202020204" pitchFamily="34" charset="0"/>
            </a:rPr>
            <a:t>minimizar</a:t>
          </a:r>
          <a:r>
            <a:rPr lang="en-US" sz="1800" kern="1200" dirty="0">
              <a:latin typeface="Arial" panose="020B0604020202020204" pitchFamily="34" charset="0"/>
              <a:cs typeface="Arial" panose="020B0604020202020204" pitchFamily="34" charset="0"/>
            </a:rPr>
            <a:t> a </a:t>
          </a:r>
          <a:r>
            <a:rPr lang="en-US" sz="1800" kern="1200" dirty="0" err="1">
              <a:latin typeface="Arial" panose="020B0604020202020204" pitchFamily="34" charset="0"/>
              <a:cs typeface="Arial" panose="020B0604020202020204" pitchFamily="34" charset="0"/>
            </a:rPr>
            <a:t>quantidade</a:t>
          </a:r>
          <a:r>
            <a:rPr lang="en-US" sz="1800" kern="1200" dirty="0">
              <a:latin typeface="Arial" panose="020B0604020202020204" pitchFamily="34" charset="0"/>
              <a:cs typeface="Arial" panose="020B0604020202020204" pitchFamily="34" charset="0"/>
            </a:rPr>
            <a:t> de I/Os </a:t>
          </a:r>
          <a:r>
            <a:rPr lang="en-US" sz="1800" kern="1200" dirty="0" err="1">
              <a:latin typeface="Arial" panose="020B0604020202020204" pitchFamily="34" charset="0"/>
              <a:cs typeface="Arial" panose="020B0604020202020204" pitchFamily="34" charset="0"/>
            </a:rPr>
            <a:t>aleatórios</a:t>
          </a:r>
          <a:endParaRPr lang="pt-BR" sz="1800" kern="1200" dirty="0">
            <a:latin typeface="Arial" panose="020B0604020202020204" pitchFamily="34" charset="0"/>
            <a:cs typeface="Arial" panose="020B0604020202020204" pitchFamily="34" charset="0"/>
          </a:endParaRPr>
        </a:p>
      </dsp:txBody>
      <dsp:txXfrm>
        <a:off x="29693" y="317973"/>
        <a:ext cx="9697790" cy="548874"/>
      </dsp:txXfrm>
    </dsp:sp>
    <dsp:sp modelId="{9064C60A-9978-4988-ADA7-FB5816511C39}">
      <dsp:nvSpPr>
        <dsp:cNvPr id="0" name=""/>
        <dsp:cNvSpPr/>
      </dsp:nvSpPr>
      <dsp:spPr>
        <a:xfrm>
          <a:off x="0" y="997340"/>
          <a:ext cx="9757176" cy="550268"/>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Font typeface="Arial" pitchFamily="34" charset="0"/>
            <a:buNone/>
          </a:pPr>
          <a:r>
            <a:rPr lang="en-US" sz="1900" kern="1200" dirty="0">
              <a:latin typeface="Arial" panose="020B0604020202020204" pitchFamily="34" charset="0"/>
              <a:cs typeface="Arial" panose="020B0604020202020204" pitchFamily="34" charset="0"/>
            </a:rPr>
            <a:t>É </a:t>
          </a:r>
          <a:r>
            <a:rPr lang="en-US" sz="1900" kern="1200" dirty="0" err="1">
              <a:latin typeface="Arial" panose="020B0604020202020204" pitchFamily="34" charset="0"/>
              <a:cs typeface="Arial" panose="020B0604020202020204" pitchFamily="34" charset="0"/>
            </a:rPr>
            <a:t>habilitado</a:t>
          </a:r>
          <a:r>
            <a:rPr lang="en-US" sz="1900" kern="1200" dirty="0">
              <a:latin typeface="Arial" panose="020B0604020202020204" pitchFamily="34" charset="0"/>
              <a:cs typeface="Arial" panose="020B0604020202020204" pitchFamily="34" charset="0"/>
            </a:rPr>
            <a:t> </a:t>
          </a:r>
          <a:r>
            <a:rPr lang="en-US" sz="1900" kern="1200" dirty="0" err="1">
              <a:latin typeface="Arial" panose="020B0604020202020204" pitchFamily="34" charset="0"/>
              <a:cs typeface="Arial" panose="020B0604020202020204" pitchFamily="34" charset="0"/>
            </a:rPr>
            <a:t>dependendo</a:t>
          </a:r>
          <a:r>
            <a:rPr lang="en-US" sz="1900" kern="1200" dirty="0">
              <a:latin typeface="Arial" panose="020B0604020202020204" pitchFamily="34" charset="0"/>
              <a:cs typeface="Arial" panose="020B0604020202020204" pitchFamily="34" charset="0"/>
            </a:rPr>
            <a:t> do </a:t>
          </a:r>
          <a:r>
            <a:rPr lang="en-US" sz="1900" kern="1200" dirty="0" err="1">
              <a:latin typeface="Arial" panose="020B0604020202020204" pitchFamily="34" charset="0"/>
              <a:cs typeface="Arial" panose="020B0604020202020204" pitchFamily="34" charset="0"/>
            </a:rPr>
            <a:t>tamanho</a:t>
          </a:r>
          <a:r>
            <a:rPr lang="en-US" sz="1900" kern="1200" dirty="0">
              <a:latin typeface="Arial" panose="020B0604020202020204" pitchFamily="34" charset="0"/>
              <a:cs typeface="Arial" panose="020B0604020202020204" pitchFamily="34" charset="0"/>
            </a:rPr>
            <a:t> da </a:t>
          </a:r>
          <a:r>
            <a:rPr lang="en-US" sz="1900" kern="1200" dirty="0" err="1">
              <a:latin typeface="Arial" panose="020B0604020202020204" pitchFamily="34" charset="0"/>
              <a:cs typeface="Arial" panose="020B0604020202020204" pitchFamily="34" charset="0"/>
            </a:rPr>
            <a:t>tabela</a:t>
          </a:r>
          <a:r>
            <a:rPr lang="en-US" sz="1900" kern="1200" dirty="0">
              <a:latin typeface="Arial" panose="020B0604020202020204" pitchFamily="34" charset="0"/>
              <a:cs typeface="Arial" panose="020B0604020202020204" pitchFamily="34" charset="0"/>
            </a:rPr>
            <a:t> </a:t>
          </a:r>
          <a:r>
            <a:rPr lang="en-US" sz="1900" kern="1200" dirty="0" err="1">
              <a:latin typeface="Arial" panose="020B0604020202020204" pitchFamily="34" charset="0"/>
              <a:cs typeface="Arial" panose="020B0604020202020204" pitchFamily="34" charset="0"/>
            </a:rPr>
            <a:t>lida</a:t>
          </a:r>
          <a:r>
            <a:rPr lang="en-US" sz="1900" kern="1200" dirty="0">
              <a:latin typeface="Arial" panose="020B0604020202020204" pitchFamily="34" charset="0"/>
              <a:cs typeface="Arial" panose="020B0604020202020204" pitchFamily="34" charset="0"/>
            </a:rPr>
            <a:t> e do </a:t>
          </a:r>
          <a:r>
            <a:rPr lang="en-US" sz="1900" kern="1200" dirty="0" err="1">
              <a:latin typeface="Arial" panose="020B0604020202020204" pitchFamily="34" charset="0"/>
              <a:cs typeface="Arial" panose="020B0604020202020204" pitchFamily="34" charset="0"/>
            </a:rPr>
            <a:t>número</a:t>
          </a:r>
          <a:r>
            <a:rPr lang="en-US" sz="1900" kern="1200" dirty="0">
              <a:latin typeface="Arial" panose="020B0604020202020204" pitchFamily="34" charset="0"/>
              <a:cs typeface="Arial" panose="020B0604020202020204" pitchFamily="34" charset="0"/>
            </a:rPr>
            <a:t> de </a:t>
          </a:r>
          <a:r>
            <a:rPr lang="en-US" sz="1900" kern="1200" dirty="0" err="1">
              <a:latin typeface="Arial" panose="020B0604020202020204" pitchFamily="34" charset="0"/>
              <a:cs typeface="Arial" panose="020B0604020202020204" pitchFamily="34" charset="0"/>
            </a:rPr>
            <a:t>linhas</a:t>
          </a:r>
          <a:r>
            <a:rPr lang="en-US" sz="1900" kern="1200" dirty="0">
              <a:latin typeface="Arial" panose="020B0604020202020204" pitchFamily="34" charset="0"/>
              <a:cs typeface="Arial" panose="020B0604020202020204" pitchFamily="34" charset="0"/>
            </a:rPr>
            <a:t> a </a:t>
          </a:r>
          <a:r>
            <a:rPr lang="en-US" sz="1900" kern="1200" dirty="0" err="1">
              <a:latin typeface="Arial" panose="020B0604020202020204" pitchFamily="34" charset="0"/>
              <a:cs typeface="Arial" panose="020B0604020202020204" pitchFamily="34" charset="0"/>
            </a:rPr>
            <a:t>serem</a:t>
          </a:r>
          <a:r>
            <a:rPr lang="en-US" sz="1900" kern="1200" dirty="0">
              <a:latin typeface="Arial" panose="020B0604020202020204" pitchFamily="34" charset="0"/>
              <a:cs typeface="Arial" panose="020B0604020202020204" pitchFamily="34" charset="0"/>
            </a:rPr>
            <a:t> </a:t>
          </a:r>
          <a:r>
            <a:rPr lang="en-US" sz="1900" kern="1200" dirty="0" err="1">
              <a:latin typeface="Arial" panose="020B0604020202020204" pitchFamily="34" charset="0"/>
              <a:cs typeface="Arial" panose="020B0604020202020204" pitchFamily="34" charset="0"/>
            </a:rPr>
            <a:t>lidas</a:t>
          </a:r>
          <a:endParaRPr lang="en-US" sz="1900" kern="1200" dirty="0">
            <a:latin typeface="Arial" panose="020B0604020202020204" pitchFamily="34" charset="0"/>
            <a:cs typeface="Arial" panose="020B0604020202020204" pitchFamily="34" charset="0"/>
          </a:endParaRPr>
        </a:p>
      </dsp:txBody>
      <dsp:txXfrm>
        <a:off x="26862" y="1024202"/>
        <a:ext cx="9703452" cy="496544"/>
      </dsp:txXfrm>
    </dsp:sp>
    <dsp:sp modelId="{4369DA45-CC83-40F3-8576-909D9E6B4E26}">
      <dsp:nvSpPr>
        <dsp:cNvPr id="0" name=""/>
        <dsp:cNvSpPr/>
      </dsp:nvSpPr>
      <dsp:spPr>
        <a:xfrm>
          <a:off x="0" y="1547609"/>
          <a:ext cx="9757176" cy="3723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9790" tIns="20320" rIns="113792" bIns="20320" numCol="1" spcCol="1270" anchor="t" anchorCtr="0">
          <a:noAutofit/>
        </a:bodyPr>
        <a:lstStyle/>
        <a:p>
          <a:pPr marL="171450" lvl="1" indent="-171450" algn="l" defTabSz="711200">
            <a:lnSpc>
              <a:spcPct val="90000"/>
            </a:lnSpc>
            <a:spcBef>
              <a:spcPct val="0"/>
            </a:spcBef>
            <a:spcAft>
              <a:spcPct val="20000"/>
            </a:spcAft>
            <a:buChar char="•"/>
          </a:pPr>
          <a:r>
            <a:rPr lang="en-US" sz="1600" kern="1200" dirty="0" err="1">
              <a:latin typeface="Arial" panose="020B0604020202020204" pitchFamily="34" charset="0"/>
              <a:cs typeface="Arial" panose="020B0604020202020204" pitchFamily="34" charset="0"/>
            </a:rPr>
            <a:t>Habilitado</a:t>
          </a:r>
          <a:r>
            <a:rPr lang="en-US" sz="1600" kern="1200" dirty="0">
              <a:latin typeface="Arial" panose="020B0604020202020204" pitchFamily="34" charset="0"/>
              <a:cs typeface="Arial" panose="020B0604020202020204" pitchFamily="34" charset="0"/>
            </a:rPr>
            <a:t> </a:t>
          </a:r>
          <a:r>
            <a:rPr lang="en-US" sz="1600" kern="1200" dirty="0" err="1">
              <a:latin typeface="Arial" panose="020B0604020202020204" pitchFamily="34" charset="0"/>
              <a:cs typeface="Arial" panose="020B0604020202020204" pitchFamily="34" charset="0"/>
            </a:rPr>
            <a:t>somente</a:t>
          </a:r>
          <a:r>
            <a:rPr lang="en-US" sz="1600" kern="1200" dirty="0">
              <a:latin typeface="Arial" panose="020B0604020202020204" pitchFamily="34" charset="0"/>
              <a:cs typeface="Arial" panose="020B0604020202020204" pitchFamily="34" charset="0"/>
            </a:rPr>
            <a:t> </a:t>
          </a:r>
          <a:r>
            <a:rPr lang="en-US" sz="1600" kern="1200" dirty="0" err="1">
              <a:latin typeface="Arial" panose="020B0604020202020204" pitchFamily="34" charset="0"/>
              <a:cs typeface="Arial" panose="020B0604020202020204" pitchFamily="34" charset="0"/>
            </a:rPr>
            <a:t>pra</a:t>
          </a:r>
          <a:r>
            <a:rPr lang="en-US" sz="1600" kern="1200" dirty="0">
              <a:latin typeface="Arial" panose="020B0604020202020204" pitchFamily="34" charset="0"/>
              <a:cs typeface="Arial" panose="020B0604020202020204" pitchFamily="34" charset="0"/>
            </a:rPr>
            <a:t> </a:t>
          </a:r>
          <a:r>
            <a:rPr lang="en-US" sz="1600" kern="1200" dirty="0" err="1">
              <a:latin typeface="Arial" panose="020B0604020202020204" pitchFamily="34" charset="0"/>
              <a:cs typeface="Arial" panose="020B0604020202020204" pitchFamily="34" charset="0"/>
            </a:rPr>
            <a:t>leitura</a:t>
          </a:r>
          <a:r>
            <a:rPr lang="en-US" sz="1600" kern="1200">
              <a:latin typeface="Arial" panose="020B0604020202020204" pitchFamily="34" charset="0"/>
              <a:cs typeface="Arial" panose="020B0604020202020204" pitchFamily="34" charset="0"/>
            </a:rPr>
            <a:t> em tabelas</a:t>
          </a:r>
          <a:r>
            <a:rPr lang="en-US" sz="1600" kern="1200" dirty="0">
              <a:latin typeface="Arial" panose="020B0604020202020204" pitchFamily="34" charset="0"/>
              <a:cs typeface="Arial" panose="020B0604020202020204" pitchFamily="34" charset="0"/>
            </a:rPr>
            <a:t> </a:t>
          </a:r>
          <a:r>
            <a:rPr lang="en-US" sz="1600" kern="1200" dirty="0" err="1">
              <a:latin typeface="Arial" panose="020B0604020202020204" pitchFamily="34" charset="0"/>
              <a:cs typeface="Arial" panose="020B0604020202020204" pitchFamily="34" charset="0"/>
            </a:rPr>
            <a:t>maiores</a:t>
          </a:r>
          <a:r>
            <a:rPr lang="en-US" sz="1600" kern="1200" dirty="0">
              <a:latin typeface="Arial" panose="020B0604020202020204" pitchFamily="34" charset="0"/>
              <a:cs typeface="Arial" panose="020B0604020202020204" pitchFamily="34" charset="0"/>
            </a:rPr>
            <a:t> que +- 1% da </a:t>
          </a:r>
          <a:r>
            <a:rPr lang="en-US" sz="1600" kern="1200" dirty="0" err="1">
              <a:latin typeface="Arial" panose="020B0604020202020204" pitchFamily="34" charset="0"/>
              <a:cs typeface="Arial" panose="020B0604020202020204" pitchFamily="34" charset="0"/>
            </a:rPr>
            <a:t>memória</a:t>
          </a:r>
          <a:r>
            <a:rPr lang="en-US" sz="1600" kern="1200" dirty="0">
              <a:latin typeface="Arial" panose="020B0604020202020204" pitchFamily="34" charset="0"/>
              <a:cs typeface="Arial" panose="020B0604020202020204" pitchFamily="34" charset="0"/>
            </a:rPr>
            <a:t> </a:t>
          </a:r>
          <a:r>
            <a:rPr lang="en-US" sz="1600" kern="1200" dirty="0" err="1">
              <a:latin typeface="Arial" panose="020B0604020202020204" pitchFamily="34" charset="0"/>
              <a:cs typeface="Arial" panose="020B0604020202020204" pitchFamily="34" charset="0"/>
            </a:rPr>
            <a:t>disponível</a:t>
          </a:r>
          <a:endParaRPr lang="pt-BR" sz="1600" kern="1200" dirty="0">
            <a:latin typeface="Arial" panose="020B0604020202020204" pitchFamily="34" charset="0"/>
            <a:cs typeface="Arial" panose="020B0604020202020204" pitchFamily="34" charset="0"/>
          </a:endParaRPr>
        </a:p>
      </dsp:txBody>
      <dsp:txXfrm>
        <a:off x="0" y="1547609"/>
        <a:ext cx="9757176" cy="372364"/>
      </dsp:txXfrm>
    </dsp:sp>
    <dsp:sp modelId="{EFF6F721-D386-4087-B995-73EE82EE7D05}">
      <dsp:nvSpPr>
        <dsp:cNvPr id="0" name=""/>
        <dsp:cNvSpPr/>
      </dsp:nvSpPr>
      <dsp:spPr>
        <a:xfrm>
          <a:off x="0" y="1919973"/>
          <a:ext cx="9757176" cy="585262"/>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pt-BR" sz="1900" kern="1200" dirty="0">
              <a:latin typeface="Arial" panose="020B0604020202020204" pitchFamily="34" charset="0"/>
              <a:cs typeface="Arial" panose="020B0604020202020204" pitchFamily="34" charset="0"/>
            </a:rPr>
            <a:t>A ideia é gerar várias pequenas operações de ordenação pra enviar os I/Os sequenciais</a:t>
          </a:r>
        </a:p>
      </dsp:txBody>
      <dsp:txXfrm>
        <a:off x="28570" y="1948543"/>
        <a:ext cx="9700036" cy="528122"/>
      </dsp:txXfrm>
    </dsp:sp>
    <dsp:sp modelId="{1717CC76-5F4B-4E25-A18F-F6B627CD6FE0}">
      <dsp:nvSpPr>
        <dsp:cNvPr id="0" name=""/>
        <dsp:cNvSpPr/>
      </dsp:nvSpPr>
      <dsp:spPr>
        <a:xfrm>
          <a:off x="0" y="2505235"/>
          <a:ext cx="9757176" cy="6882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9790" tIns="20320" rIns="113792" bIns="20320" numCol="1" spcCol="1270" anchor="t" anchorCtr="0">
          <a:noAutofit/>
        </a:bodyPr>
        <a:lstStyle/>
        <a:p>
          <a:pPr marL="171450" lvl="1" indent="-171450" algn="l" defTabSz="711200">
            <a:lnSpc>
              <a:spcPct val="90000"/>
            </a:lnSpc>
            <a:spcBef>
              <a:spcPct val="0"/>
            </a:spcBef>
            <a:spcAft>
              <a:spcPct val="20000"/>
            </a:spcAft>
            <a:buChar char="•"/>
          </a:pPr>
          <a:r>
            <a:rPr lang="en-US" sz="1600" kern="1200" dirty="0">
              <a:latin typeface="Arial" panose="020B0604020202020204" pitchFamily="34" charset="0"/>
              <a:cs typeface="Arial" panose="020B0604020202020204" pitchFamily="34" charset="0"/>
            </a:rPr>
            <a:t>Se </a:t>
          </a:r>
          <a:r>
            <a:rPr lang="en-US" sz="1600" kern="1200" dirty="0" err="1">
              <a:latin typeface="Arial" panose="020B0604020202020204" pitchFamily="34" charset="0"/>
              <a:cs typeface="Arial" panose="020B0604020202020204" pitchFamily="34" charset="0"/>
            </a:rPr>
            <a:t>errou</a:t>
          </a:r>
          <a:r>
            <a:rPr lang="en-US" sz="1600" kern="1200" dirty="0">
              <a:latin typeface="Arial" panose="020B0604020202020204" pitchFamily="34" charset="0"/>
              <a:cs typeface="Arial" panose="020B0604020202020204" pitchFamily="34" charset="0"/>
            </a:rPr>
            <a:t> </a:t>
          </a:r>
          <a:r>
            <a:rPr lang="en-US" sz="1600" kern="1200" dirty="0" err="1">
              <a:latin typeface="Arial" panose="020B0604020202020204" pitchFamily="34" charset="0"/>
              <a:cs typeface="Arial" panose="020B0604020202020204" pitchFamily="34" charset="0"/>
            </a:rPr>
            <a:t>na</a:t>
          </a:r>
          <a:r>
            <a:rPr lang="en-US" sz="1600" kern="1200" dirty="0">
              <a:latin typeface="Arial" panose="020B0604020202020204" pitchFamily="34" charset="0"/>
              <a:cs typeface="Arial" panose="020B0604020202020204" pitchFamily="34" charset="0"/>
            </a:rPr>
            <a:t> </a:t>
          </a:r>
          <a:r>
            <a:rPr lang="en-US" sz="1600" kern="1200" dirty="0" err="1">
              <a:latin typeface="Arial" panose="020B0604020202020204" pitchFamily="34" charset="0"/>
              <a:cs typeface="Arial" panose="020B0604020202020204" pitchFamily="34" charset="0"/>
            </a:rPr>
            <a:t>estimativa</a:t>
          </a:r>
          <a:r>
            <a:rPr lang="en-US" sz="1600" kern="1200" dirty="0">
              <a:latin typeface="Arial" panose="020B0604020202020204" pitchFamily="34" charset="0"/>
              <a:cs typeface="Arial" panose="020B0604020202020204" pitchFamily="34" charset="0"/>
            </a:rPr>
            <a:t>, </a:t>
          </a:r>
          <a:r>
            <a:rPr lang="en-US" sz="1600" kern="1200" dirty="0" err="1">
              <a:latin typeface="Arial" panose="020B0604020202020204" pitchFamily="34" charset="0"/>
              <a:cs typeface="Arial" panose="020B0604020202020204" pitchFamily="34" charset="0"/>
            </a:rPr>
            <a:t>tenta</a:t>
          </a:r>
          <a:r>
            <a:rPr lang="en-US" sz="1600" kern="1200" dirty="0">
              <a:latin typeface="Arial" panose="020B0604020202020204" pitchFamily="34" charset="0"/>
              <a:cs typeface="Arial" panose="020B0604020202020204" pitchFamily="34" charset="0"/>
            </a:rPr>
            <a:t> </a:t>
          </a:r>
          <a:r>
            <a:rPr lang="en-US" sz="1600" kern="1200" dirty="0" err="1">
              <a:latin typeface="Arial" panose="020B0604020202020204" pitchFamily="34" charset="0"/>
              <a:cs typeface="Arial" panose="020B0604020202020204" pitchFamily="34" charset="0"/>
            </a:rPr>
            <a:t>ordenar</a:t>
          </a:r>
          <a:r>
            <a:rPr lang="en-US" sz="1600" kern="1200" dirty="0">
              <a:latin typeface="Arial" panose="020B0604020202020204" pitchFamily="34" charset="0"/>
              <a:cs typeface="Arial" panose="020B0604020202020204" pitchFamily="34" charset="0"/>
            </a:rPr>
            <a:t> 2 </a:t>
          </a:r>
          <a:r>
            <a:rPr lang="en-US" sz="1600" kern="1200" dirty="0" err="1">
              <a:latin typeface="Arial" panose="020B0604020202020204" pitchFamily="34" charset="0"/>
              <a:cs typeface="Arial" panose="020B0604020202020204" pitchFamily="34" charset="0"/>
            </a:rPr>
            <a:t>linhas</a:t>
          </a:r>
          <a:r>
            <a:rPr lang="en-US" sz="1600" kern="1200" dirty="0">
              <a:latin typeface="Arial" panose="020B0604020202020204" pitchFamily="34" charset="0"/>
              <a:cs typeface="Arial" panose="020B0604020202020204" pitchFamily="34" charset="0"/>
            </a:rPr>
            <a:t> (batch sort de 2) e </a:t>
          </a:r>
          <a:r>
            <a:rPr lang="en-US" sz="1600" kern="1200" dirty="0" err="1">
              <a:latin typeface="Arial" panose="020B0604020202020204" pitchFamily="34" charset="0"/>
              <a:cs typeface="Arial" panose="020B0604020202020204" pitchFamily="34" charset="0"/>
            </a:rPr>
            <a:t>faz</a:t>
          </a:r>
          <a:r>
            <a:rPr lang="en-US" sz="1600" kern="1200" dirty="0">
              <a:latin typeface="Arial" panose="020B0604020202020204" pitchFamily="34" charset="0"/>
              <a:cs typeface="Arial" panose="020B0604020202020204" pitchFamily="34" charset="0"/>
            </a:rPr>
            <a:t> </a:t>
          </a:r>
          <a:r>
            <a:rPr lang="en-US" sz="1600" kern="1200" dirty="0" err="1">
              <a:latin typeface="Arial" panose="020B0604020202020204" pitchFamily="34" charset="0"/>
              <a:cs typeface="Arial" panose="020B0604020202020204" pitchFamily="34" charset="0"/>
            </a:rPr>
            <a:t>os</a:t>
          </a:r>
          <a:r>
            <a:rPr lang="en-US" sz="1600" kern="1200" dirty="0">
              <a:latin typeface="Arial" panose="020B0604020202020204" pitchFamily="34" charset="0"/>
              <a:cs typeface="Arial" panose="020B0604020202020204" pitchFamily="34" charset="0"/>
            </a:rPr>
            <a:t> lookups, </a:t>
          </a:r>
          <a:r>
            <a:rPr lang="en-US" sz="1600" kern="1200" dirty="0" err="1">
              <a:latin typeface="Arial" panose="020B0604020202020204" pitchFamily="34" charset="0"/>
              <a:cs typeface="Arial" panose="020B0604020202020204" pitchFamily="34" charset="0"/>
            </a:rPr>
            <a:t>caso</a:t>
          </a:r>
          <a:r>
            <a:rPr lang="en-US" sz="1600" kern="1200" dirty="0">
              <a:latin typeface="Arial" panose="020B0604020202020204" pitchFamily="34" charset="0"/>
              <a:cs typeface="Arial" panose="020B0604020202020204" pitchFamily="34" charset="0"/>
            </a:rPr>
            <a:t> </a:t>
          </a:r>
          <a:r>
            <a:rPr lang="en-US" sz="1600" kern="1200" dirty="0" err="1">
              <a:latin typeface="Arial" panose="020B0604020202020204" pitchFamily="34" charset="0"/>
              <a:cs typeface="Arial" panose="020B0604020202020204" pitchFamily="34" charset="0"/>
            </a:rPr>
            <a:t>ainda</a:t>
          </a:r>
          <a:r>
            <a:rPr lang="en-US" sz="1600" kern="1200" dirty="0">
              <a:latin typeface="Arial" panose="020B0604020202020204" pitchFamily="34" charset="0"/>
              <a:cs typeface="Arial" panose="020B0604020202020204" pitchFamily="34" charset="0"/>
            </a:rPr>
            <a:t> </a:t>
          </a:r>
          <a:r>
            <a:rPr lang="en-US" sz="1600" kern="1200" dirty="0" err="1">
              <a:latin typeface="Arial" panose="020B0604020202020204" pitchFamily="34" charset="0"/>
              <a:cs typeface="Arial" panose="020B0604020202020204" pitchFamily="34" charset="0"/>
            </a:rPr>
            <a:t>existam</a:t>
          </a:r>
          <a:r>
            <a:rPr lang="en-US" sz="1600" kern="1200" dirty="0">
              <a:latin typeface="Arial" panose="020B0604020202020204" pitchFamily="34" charset="0"/>
              <a:cs typeface="Arial" panose="020B0604020202020204" pitchFamily="34" charset="0"/>
            </a:rPr>
            <a:t> </a:t>
          </a:r>
          <a:r>
            <a:rPr lang="en-US" sz="1600" kern="1200" dirty="0" err="1">
              <a:latin typeface="Arial" panose="020B0604020202020204" pitchFamily="34" charset="0"/>
              <a:cs typeface="Arial" panose="020B0604020202020204" pitchFamily="34" charset="0"/>
            </a:rPr>
            <a:t>mais</a:t>
          </a:r>
          <a:r>
            <a:rPr lang="en-US" sz="1600" kern="1200" dirty="0">
              <a:latin typeface="Arial" panose="020B0604020202020204" pitchFamily="34" charset="0"/>
              <a:cs typeface="Arial" panose="020B0604020202020204" pitchFamily="34" charset="0"/>
            </a:rPr>
            <a:t> </a:t>
          </a:r>
          <a:r>
            <a:rPr lang="en-US" sz="1600" kern="1200" dirty="0" err="1">
              <a:latin typeface="Arial" panose="020B0604020202020204" pitchFamily="34" charset="0"/>
              <a:cs typeface="Arial" panose="020B0604020202020204" pitchFamily="34" charset="0"/>
            </a:rPr>
            <a:t>linhas</a:t>
          </a:r>
          <a:r>
            <a:rPr lang="en-US" sz="1600" kern="1200" dirty="0">
              <a:latin typeface="Arial" panose="020B0604020202020204" pitchFamily="34" charset="0"/>
              <a:cs typeface="Arial" panose="020B0604020202020204" pitchFamily="34" charset="0"/>
            </a:rPr>
            <a:t> </a:t>
          </a:r>
          <a:r>
            <a:rPr lang="en-US" sz="1600" kern="1200" dirty="0" err="1">
              <a:latin typeface="Arial" panose="020B0604020202020204" pitchFamily="34" charset="0"/>
              <a:cs typeface="Arial" panose="020B0604020202020204" pitchFamily="34" charset="0"/>
            </a:rPr>
            <a:t>pra</a:t>
          </a:r>
          <a:r>
            <a:rPr lang="en-US" sz="1600" kern="1200" dirty="0">
              <a:latin typeface="Arial" panose="020B0604020202020204" pitchFamily="34" charset="0"/>
              <a:cs typeface="Arial" panose="020B0604020202020204" pitchFamily="34" charset="0"/>
            </a:rPr>
            <a:t> </a:t>
          </a:r>
          <a:r>
            <a:rPr lang="en-US" sz="1600" kern="1200" dirty="0" err="1">
              <a:latin typeface="Arial" panose="020B0604020202020204" pitchFamily="34" charset="0"/>
              <a:cs typeface="Arial" panose="020B0604020202020204" pitchFamily="34" charset="0"/>
            </a:rPr>
            <a:t>serem</a:t>
          </a:r>
          <a:r>
            <a:rPr lang="en-US" sz="1600" kern="1200" dirty="0">
              <a:latin typeface="Arial" panose="020B0604020202020204" pitchFamily="34" charset="0"/>
              <a:cs typeface="Arial" panose="020B0604020202020204" pitchFamily="34" charset="0"/>
            </a:rPr>
            <a:t> </a:t>
          </a:r>
          <a:r>
            <a:rPr lang="en-US" sz="1600" kern="1200" dirty="0" err="1">
              <a:latin typeface="Arial" panose="020B0604020202020204" pitchFamily="34" charset="0"/>
              <a:cs typeface="Arial" panose="020B0604020202020204" pitchFamily="34" charset="0"/>
            </a:rPr>
            <a:t>lidas</a:t>
          </a:r>
          <a:r>
            <a:rPr lang="en-US" sz="1600" kern="1200" dirty="0">
              <a:latin typeface="Arial" panose="020B0604020202020204" pitchFamily="34" charset="0"/>
              <a:cs typeface="Arial" panose="020B0604020202020204" pitchFamily="34" charset="0"/>
            </a:rPr>
            <a:t> </a:t>
          </a:r>
          <a:r>
            <a:rPr lang="en-US" sz="1600" kern="1200" dirty="0" err="1">
              <a:latin typeface="Arial" panose="020B0604020202020204" pitchFamily="34" charset="0"/>
              <a:cs typeface="Arial" panose="020B0604020202020204" pitchFamily="34" charset="0"/>
            </a:rPr>
            <a:t>faz</a:t>
          </a:r>
          <a:r>
            <a:rPr lang="en-US" sz="1600" kern="1200" dirty="0">
              <a:latin typeface="Arial" panose="020B0604020202020204" pitchFamily="34" charset="0"/>
              <a:cs typeface="Arial" panose="020B0604020202020204" pitchFamily="34" charset="0"/>
            </a:rPr>
            <a:t> o sort de </a:t>
          </a:r>
          <a:r>
            <a:rPr lang="en-US" sz="1600" kern="1200" dirty="0" err="1">
              <a:latin typeface="Arial" panose="020B0604020202020204" pitchFamily="34" charset="0"/>
              <a:cs typeface="Arial" panose="020B0604020202020204" pitchFamily="34" charset="0"/>
            </a:rPr>
            <a:t>mais</a:t>
          </a:r>
          <a:r>
            <a:rPr lang="en-US" sz="1600" kern="1200" dirty="0">
              <a:latin typeface="Arial" panose="020B0604020202020204" pitchFamily="34" charset="0"/>
              <a:cs typeface="Arial" panose="020B0604020202020204" pitchFamily="34" charset="0"/>
            </a:rPr>
            <a:t> 4 </a:t>
          </a:r>
          <a:r>
            <a:rPr lang="en-US" sz="1600" kern="1200" dirty="0" err="1">
              <a:latin typeface="Arial" panose="020B0604020202020204" pitchFamily="34" charset="0"/>
              <a:cs typeface="Arial" panose="020B0604020202020204" pitchFamily="34" charset="0"/>
            </a:rPr>
            <a:t>linhas</a:t>
          </a:r>
          <a:r>
            <a:rPr lang="en-US" sz="1600" kern="1200" dirty="0">
              <a:latin typeface="Arial" panose="020B0604020202020204" pitchFamily="34" charset="0"/>
              <a:cs typeface="Arial" panose="020B0604020202020204" pitchFamily="34" charset="0"/>
            </a:rPr>
            <a:t>, 8, 16, </a:t>
          </a:r>
          <a:r>
            <a:rPr lang="pt-BR" sz="1600" kern="1200" dirty="0">
              <a:latin typeface="Arial" panose="020B0604020202020204" pitchFamily="34" charset="0"/>
              <a:cs typeface="Arial" panose="020B0604020202020204" pitchFamily="34" charset="0"/>
            </a:rPr>
            <a:t>32,64,128,256,512,1024, 2048 até “quanto couber em memória”</a:t>
          </a:r>
        </a:p>
      </dsp:txBody>
      <dsp:txXfrm>
        <a:off x="0" y="2505235"/>
        <a:ext cx="9757176" cy="688275"/>
      </dsp:txXfrm>
    </dsp:sp>
    <dsp:sp modelId="{5FE4FDBB-070A-49BC-8647-23AD3DED4307}">
      <dsp:nvSpPr>
        <dsp:cNvPr id="0" name=""/>
        <dsp:cNvSpPr/>
      </dsp:nvSpPr>
      <dsp:spPr>
        <a:xfrm>
          <a:off x="0" y="3193510"/>
          <a:ext cx="9757176" cy="546327"/>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pt-BR" sz="1900" kern="1200" dirty="0">
              <a:latin typeface="Arial" panose="020B0604020202020204" pitchFamily="34" charset="0"/>
              <a:cs typeface="Arial" panose="020B0604020202020204" pitchFamily="34" charset="0"/>
            </a:rPr>
            <a:t>Visualizado no operador de </a:t>
          </a:r>
          <a:r>
            <a:rPr lang="pt-BR" sz="1900" kern="1200" dirty="0" err="1">
              <a:latin typeface="Arial" panose="020B0604020202020204" pitchFamily="34" charset="0"/>
              <a:cs typeface="Arial" panose="020B0604020202020204" pitchFamily="34" charset="0"/>
            </a:rPr>
            <a:t>Nested</a:t>
          </a:r>
          <a:r>
            <a:rPr lang="pt-BR" sz="1900" kern="1200" dirty="0">
              <a:latin typeface="Arial" panose="020B0604020202020204" pitchFamily="34" charset="0"/>
              <a:cs typeface="Arial" panose="020B0604020202020204" pitchFamily="34" charset="0"/>
            </a:rPr>
            <a:t> Loops (</a:t>
          </a:r>
          <a:r>
            <a:rPr lang="pt-BR" sz="1900" kern="1200" dirty="0" err="1">
              <a:latin typeface="Arial" panose="020B0604020202020204" pitchFamily="34" charset="0"/>
              <a:cs typeface="Arial" panose="020B0604020202020204" pitchFamily="34" charset="0"/>
            </a:rPr>
            <a:t>Optimized</a:t>
          </a:r>
          <a:r>
            <a:rPr lang="pt-BR" sz="1900" kern="1200" dirty="0">
              <a:latin typeface="Arial" panose="020B0604020202020204" pitchFamily="34" charset="0"/>
              <a:cs typeface="Arial" panose="020B0604020202020204" pitchFamily="34" charset="0"/>
            </a:rPr>
            <a:t> = </a:t>
          </a:r>
          <a:r>
            <a:rPr lang="pt-BR" sz="1900" kern="1200" dirty="0" err="1">
              <a:latin typeface="Arial" panose="020B0604020202020204" pitchFamily="34" charset="0"/>
              <a:cs typeface="Arial" panose="020B0604020202020204" pitchFamily="34" charset="0"/>
            </a:rPr>
            <a:t>True</a:t>
          </a:r>
          <a:r>
            <a:rPr lang="pt-BR" sz="1900" kern="1200" dirty="0">
              <a:latin typeface="Arial" panose="020B0604020202020204" pitchFamily="34" charset="0"/>
              <a:cs typeface="Arial" panose="020B0604020202020204" pitchFamily="34" charset="0"/>
            </a:rPr>
            <a:t>)</a:t>
          </a:r>
        </a:p>
      </dsp:txBody>
      <dsp:txXfrm>
        <a:off x="26669" y="3220179"/>
        <a:ext cx="9703838" cy="492989"/>
      </dsp:txXfrm>
    </dsp:sp>
    <dsp:sp modelId="{020DFFFB-6FF3-4E15-869E-55CCDBBD75D5}">
      <dsp:nvSpPr>
        <dsp:cNvPr id="0" name=""/>
        <dsp:cNvSpPr/>
      </dsp:nvSpPr>
      <dsp:spPr>
        <a:xfrm>
          <a:off x="0" y="3840638"/>
          <a:ext cx="9757176" cy="619314"/>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pt-BR" sz="1900" kern="1200" dirty="0">
              <a:latin typeface="Arial" panose="020B0604020202020204" pitchFamily="34" charset="0"/>
              <a:cs typeface="Arial" panose="020B0604020202020204" pitchFamily="34" charset="0"/>
            </a:rPr>
            <a:t>“</a:t>
          </a:r>
          <a:r>
            <a:rPr lang="pt-BR" sz="1900" kern="1200" dirty="0" err="1">
              <a:latin typeface="Arial" panose="020B0604020202020204" pitchFamily="34" charset="0"/>
              <a:cs typeface="Arial" panose="020B0604020202020204" pitchFamily="34" charset="0"/>
            </a:rPr>
            <a:t>Optmized</a:t>
          </a:r>
          <a:r>
            <a:rPr lang="pt-BR" sz="1900" kern="1200" dirty="0">
              <a:latin typeface="Arial" panose="020B0604020202020204" pitchFamily="34" charset="0"/>
              <a:cs typeface="Arial" panose="020B0604020202020204" pitchFamily="34" charset="0"/>
            </a:rPr>
            <a:t> = </a:t>
          </a:r>
          <a:r>
            <a:rPr lang="pt-BR" sz="1900" kern="1200" dirty="0" err="1">
              <a:latin typeface="Arial" panose="020B0604020202020204" pitchFamily="34" charset="0"/>
              <a:cs typeface="Arial" panose="020B0604020202020204" pitchFamily="34" charset="0"/>
            </a:rPr>
            <a:t>True</a:t>
          </a:r>
          <a:r>
            <a:rPr lang="pt-BR" sz="1900" kern="1200" dirty="0">
              <a:latin typeface="Arial" panose="020B0604020202020204" pitchFamily="34" charset="0"/>
              <a:cs typeface="Arial" panose="020B0604020202020204" pitchFamily="34" charset="0"/>
            </a:rPr>
            <a:t>” é uma segurança para caso o QO erre na estimativa</a:t>
          </a:r>
        </a:p>
      </dsp:txBody>
      <dsp:txXfrm>
        <a:off x="30232" y="3870870"/>
        <a:ext cx="9696712" cy="558850"/>
      </dsp:txXfrm>
    </dsp:sp>
  </dsp:spTree>
</dsp:drawing>
</file>

<file path=ppt/diagrams/drawing3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B404FF5-6259-40F8-A33B-EBCA1E4BFEFF}">
      <dsp:nvSpPr>
        <dsp:cNvPr id="0" name=""/>
        <dsp:cNvSpPr/>
      </dsp:nvSpPr>
      <dsp:spPr>
        <a:xfrm>
          <a:off x="0" y="1254"/>
          <a:ext cx="9764832" cy="91260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t>Como já vimos, o SQL Server faz I/O com tamanho alinhado ao sector size.</a:t>
          </a:r>
          <a:endParaRPr lang="pt-BR" sz="2400" kern="1200"/>
        </a:p>
      </dsp:txBody>
      <dsp:txXfrm>
        <a:off x="44549" y="45803"/>
        <a:ext cx="9675734" cy="823502"/>
      </dsp:txXfrm>
    </dsp:sp>
    <dsp:sp modelId="{5C2E2818-8E26-4653-B53A-73FDF9E73FDB}">
      <dsp:nvSpPr>
        <dsp:cNvPr id="0" name=""/>
        <dsp:cNvSpPr/>
      </dsp:nvSpPr>
      <dsp:spPr>
        <a:xfrm>
          <a:off x="0" y="1026174"/>
          <a:ext cx="9764832" cy="59391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t>Sector size é armazenado no banco de dados</a:t>
          </a:r>
          <a:endParaRPr lang="pt-BR" sz="2400" kern="1200"/>
        </a:p>
      </dsp:txBody>
      <dsp:txXfrm>
        <a:off x="28992" y="1055166"/>
        <a:ext cx="9706848" cy="535926"/>
      </dsp:txXfrm>
    </dsp:sp>
    <dsp:sp modelId="{641E8EB2-B3B3-4BDC-BFC4-0B0CD66287B9}">
      <dsp:nvSpPr>
        <dsp:cNvPr id="0" name=""/>
        <dsp:cNvSpPr/>
      </dsp:nvSpPr>
      <dsp:spPr>
        <a:xfrm>
          <a:off x="0" y="1620085"/>
          <a:ext cx="9764832" cy="11907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10033" tIns="25400" rIns="142240" bIns="25400" numCol="1" spcCol="1270" anchor="t" anchorCtr="0">
          <a:noAutofit/>
        </a:bodyPr>
        <a:lstStyle/>
        <a:p>
          <a:pPr marL="228600" lvl="1" indent="-228600" algn="l" defTabSz="889000">
            <a:lnSpc>
              <a:spcPct val="90000"/>
            </a:lnSpc>
            <a:spcBef>
              <a:spcPct val="0"/>
            </a:spcBef>
            <a:spcAft>
              <a:spcPct val="20000"/>
            </a:spcAft>
            <a:buChar char="•"/>
          </a:pPr>
          <a:r>
            <a:rPr lang="pt-BR" sz="2000" kern="1200" dirty="0" err="1"/>
            <a:t>dbcc</a:t>
          </a:r>
          <a:r>
            <a:rPr lang="pt-BR" sz="2000" kern="1200" dirty="0"/>
            <a:t> </a:t>
          </a:r>
          <a:r>
            <a:rPr lang="pt-BR" sz="2000" kern="1200" dirty="0" err="1"/>
            <a:t>dbtable</a:t>
          </a:r>
          <a:r>
            <a:rPr lang="pt-BR" sz="2000" kern="1200" dirty="0"/>
            <a:t>(&lt;</a:t>
          </a:r>
          <a:r>
            <a:rPr lang="pt-BR" sz="2000" kern="1200" dirty="0" err="1"/>
            <a:t>dbid</a:t>
          </a:r>
          <a:r>
            <a:rPr lang="pt-BR" sz="2000" kern="1200" dirty="0"/>
            <a:t>&gt;) faz o </a:t>
          </a:r>
          <a:r>
            <a:rPr lang="pt-BR" sz="2000" kern="1200" dirty="0" err="1"/>
            <a:t>dump</a:t>
          </a:r>
          <a:r>
            <a:rPr lang="pt-BR" sz="2000" kern="1200" dirty="0"/>
            <a:t> do FCB e mostra o </a:t>
          </a:r>
          <a:r>
            <a:rPr lang="pt-BR" sz="2000" kern="1200" dirty="0" err="1"/>
            <a:t>m_FormattedSectorSize</a:t>
          </a:r>
          <a:r>
            <a:rPr lang="pt-BR" sz="2000" kern="1200" dirty="0"/>
            <a:t> utilizado na criação do banco.</a:t>
          </a:r>
        </a:p>
        <a:p>
          <a:pPr marL="228600" lvl="1" indent="-228600" algn="l" defTabSz="889000">
            <a:lnSpc>
              <a:spcPct val="90000"/>
            </a:lnSpc>
            <a:spcBef>
              <a:spcPct val="0"/>
            </a:spcBef>
            <a:spcAft>
              <a:spcPct val="20000"/>
            </a:spcAft>
            <a:buChar char="•"/>
          </a:pPr>
          <a:r>
            <a:rPr lang="pt-BR" sz="2000" kern="1200" dirty="0"/>
            <a:t>SQL precisa dessa informação pra restaurar o arquivo em outro disco com sector size diferente.</a:t>
          </a:r>
        </a:p>
      </dsp:txBody>
      <dsp:txXfrm>
        <a:off x="0" y="1620085"/>
        <a:ext cx="9764832" cy="1190767"/>
      </dsp:txXfrm>
    </dsp:sp>
    <dsp:sp modelId="{54FAB07E-9D9C-402B-9643-83C60181237D}">
      <dsp:nvSpPr>
        <dsp:cNvPr id="0" name=""/>
        <dsp:cNvSpPr/>
      </dsp:nvSpPr>
      <dsp:spPr>
        <a:xfrm>
          <a:off x="0" y="2810853"/>
          <a:ext cx="9764832" cy="646513"/>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t>Sector size é importante pro log do SQL </a:t>
          </a:r>
          <a:endParaRPr lang="pt-BR" sz="2400" kern="1200"/>
        </a:p>
      </dsp:txBody>
      <dsp:txXfrm>
        <a:off x="31560" y="2842413"/>
        <a:ext cx="9701712" cy="583393"/>
      </dsp:txXfrm>
    </dsp:sp>
    <dsp:sp modelId="{45691C0B-52A2-4BF4-A48D-7F69C82D87F6}">
      <dsp:nvSpPr>
        <dsp:cNvPr id="0" name=""/>
        <dsp:cNvSpPr/>
      </dsp:nvSpPr>
      <dsp:spPr>
        <a:xfrm>
          <a:off x="0" y="3569686"/>
          <a:ext cx="9764832" cy="709656"/>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t>SQL suporta sector size de 512, 1K, 2k, 4k, e </a:t>
          </a:r>
          <a:r>
            <a:rPr lang="en-US" sz="2400" kern="1200">
              <a:hlinkClick xmlns:r="http://schemas.openxmlformats.org/officeDocument/2006/relationships" r:id="rId1"/>
            </a:rPr>
            <a:t>512e</a:t>
          </a:r>
          <a:endParaRPr lang="pt-BR" sz="2400" kern="1200"/>
        </a:p>
      </dsp:txBody>
      <dsp:txXfrm>
        <a:off x="34643" y="3604329"/>
        <a:ext cx="9695546" cy="640370"/>
      </dsp:txXfrm>
    </dsp:sp>
    <dsp:sp modelId="{2106C179-FE58-46A5-99D9-2B8ADBF290B9}">
      <dsp:nvSpPr>
        <dsp:cNvPr id="0" name=""/>
        <dsp:cNvSpPr/>
      </dsp:nvSpPr>
      <dsp:spPr>
        <a:xfrm>
          <a:off x="0" y="4391662"/>
          <a:ext cx="9764832" cy="607344"/>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t>Lembre-se do </a:t>
          </a:r>
          <a:r>
            <a:rPr lang="en-US" sz="2400" b="0" i="0" kern="1200">
              <a:hlinkClick xmlns:r="http://schemas.openxmlformats.org/officeDocument/2006/relationships" r:id="rId2"/>
            </a:rPr>
            <a:t>Disk Partition Alignment Best Practices for SQL Server</a:t>
          </a:r>
          <a:endParaRPr lang="pt-BR" sz="2400" kern="1200"/>
        </a:p>
      </dsp:txBody>
      <dsp:txXfrm>
        <a:off x="29648" y="4421310"/>
        <a:ext cx="9705536" cy="548048"/>
      </dsp:txXfrm>
    </dsp:sp>
    <dsp:sp modelId="{28456D37-75E4-4D09-9EE0-B296F4A97FDC}">
      <dsp:nvSpPr>
        <dsp:cNvPr id="0" name=""/>
        <dsp:cNvSpPr/>
      </dsp:nvSpPr>
      <dsp:spPr>
        <a:xfrm>
          <a:off x="0" y="4999007"/>
          <a:ext cx="9764832" cy="6458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10033" tIns="25400" rIns="142240" bIns="25400" numCol="1" spcCol="1270" anchor="t" anchorCtr="0">
          <a:noAutofit/>
        </a:bodyPr>
        <a:lstStyle/>
        <a:p>
          <a:pPr marL="228600" lvl="1" indent="-228600" algn="l" defTabSz="889000">
            <a:lnSpc>
              <a:spcPct val="90000"/>
            </a:lnSpc>
            <a:spcBef>
              <a:spcPct val="0"/>
            </a:spcBef>
            <a:spcAft>
              <a:spcPct val="20000"/>
            </a:spcAft>
            <a:buChar char="•"/>
          </a:pPr>
          <a:r>
            <a:rPr lang="en-US" sz="2000" kern="1200" dirty="0"/>
            <a:t>Como </a:t>
          </a:r>
          <a:r>
            <a:rPr lang="en-US" sz="2000" kern="1200" dirty="0" err="1"/>
            <a:t>já</a:t>
          </a:r>
          <a:r>
            <a:rPr lang="en-US" sz="2000" kern="1200" dirty="0"/>
            <a:t> é um “</a:t>
          </a:r>
          <a:r>
            <a:rPr lang="en-US" sz="2000" kern="1200" dirty="0" err="1"/>
            <a:t>problema</a:t>
          </a:r>
          <a:r>
            <a:rPr lang="en-US" sz="2000" kern="1200" dirty="0"/>
            <a:t>” </a:t>
          </a:r>
          <a:r>
            <a:rPr lang="en-US" sz="2000" kern="1200" dirty="0" err="1"/>
            <a:t>bem</a:t>
          </a:r>
          <a:r>
            <a:rPr lang="en-US" sz="2000" kern="1200" dirty="0"/>
            <a:t> </a:t>
          </a:r>
          <a:r>
            <a:rPr lang="en-US" sz="2000" kern="1200" dirty="0" err="1"/>
            <a:t>conhecido</a:t>
          </a:r>
          <a:r>
            <a:rPr lang="en-US" sz="2000" kern="1200" dirty="0"/>
            <a:t>, e </a:t>
          </a:r>
          <a:r>
            <a:rPr lang="en-US" sz="2000" kern="1200" dirty="0" err="1"/>
            <a:t>apenas</a:t>
          </a:r>
          <a:r>
            <a:rPr lang="en-US" sz="2000" kern="1200" dirty="0"/>
            <a:t> </a:t>
          </a:r>
          <a:r>
            <a:rPr lang="en-US" sz="2000" kern="1200" dirty="0" err="1"/>
            <a:t>problema</a:t>
          </a:r>
          <a:r>
            <a:rPr lang="en-US" sz="2000" kern="1200" dirty="0"/>
            <a:t> </a:t>
          </a:r>
          <a:r>
            <a:rPr lang="en-US" sz="2000" kern="1200" dirty="0" err="1"/>
            <a:t>na</a:t>
          </a:r>
          <a:r>
            <a:rPr lang="en-US" sz="2000" kern="1200" dirty="0"/>
            <a:t> </a:t>
          </a:r>
          <a:r>
            <a:rPr lang="en-US" sz="2000" kern="1200" dirty="0" err="1"/>
            <a:t>versão</a:t>
          </a:r>
          <a:r>
            <a:rPr lang="en-US" sz="2000" kern="1200" dirty="0"/>
            <a:t> do Win2003, </a:t>
          </a:r>
          <a:r>
            <a:rPr lang="en-US" sz="2000" kern="1200" dirty="0" err="1"/>
            <a:t>não</a:t>
          </a:r>
          <a:r>
            <a:rPr lang="en-US" sz="2000" kern="1200" dirty="0"/>
            <a:t> </a:t>
          </a:r>
          <a:r>
            <a:rPr lang="en-US" sz="2000" kern="1200" dirty="0" err="1"/>
            <a:t>vou</a:t>
          </a:r>
          <a:r>
            <a:rPr lang="en-US" sz="2000" kern="1200" dirty="0"/>
            <a:t> </a:t>
          </a:r>
          <a:r>
            <a:rPr lang="en-US" sz="2000" kern="1200" dirty="0" err="1"/>
            <a:t>fazer</a:t>
          </a:r>
          <a:r>
            <a:rPr lang="en-US" sz="2000" kern="1200" dirty="0"/>
            <a:t> demo </a:t>
          </a:r>
          <a:r>
            <a:rPr lang="en-US" sz="2000" kern="1200" dirty="0" err="1"/>
            <a:t>disso</a:t>
          </a:r>
          <a:r>
            <a:rPr lang="en-US" sz="2000" kern="1200" dirty="0"/>
            <a:t>.</a:t>
          </a:r>
          <a:endParaRPr lang="pt-BR" sz="2000" kern="1200" dirty="0"/>
        </a:p>
      </dsp:txBody>
      <dsp:txXfrm>
        <a:off x="0" y="4999007"/>
        <a:ext cx="9764832" cy="645840"/>
      </dsp:txXfrm>
    </dsp:sp>
  </dsp:spTree>
</dsp:drawing>
</file>

<file path=ppt/diagrams/drawing3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CA898AA-A4C6-40C8-B778-9501EE54EF6C}">
      <dsp:nvSpPr>
        <dsp:cNvPr id="0" name=""/>
        <dsp:cNvSpPr/>
      </dsp:nvSpPr>
      <dsp:spPr>
        <a:xfrm>
          <a:off x="0" y="147622"/>
          <a:ext cx="10332469" cy="51480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b="0" kern="1200"/>
            <a:t>Quais opções temos pra criar um arquivo com tamanho fixo?</a:t>
          </a:r>
          <a:endParaRPr lang="pt-BR" sz="2200" kern="1200"/>
        </a:p>
      </dsp:txBody>
      <dsp:txXfrm>
        <a:off x="25130" y="172752"/>
        <a:ext cx="10282209" cy="464540"/>
      </dsp:txXfrm>
    </dsp:sp>
    <dsp:sp modelId="{7B201CB4-DC85-4D38-A2A0-E93965CA792D}">
      <dsp:nvSpPr>
        <dsp:cNvPr id="0" name=""/>
        <dsp:cNvSpPr/>
      </dsp:nvSpPr>
      <dsp:spPr>
        <a:xfrm>
          <a:off x="0" y="662422"/>
          <a:ext cx="10332469" cy="7969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28056" tIns="27940" rIns="156464" bIns="27940" numCol="1" spcCol="1270" anchor="t" anchorCtr="0">
          <a:noAutofit/>
        </a:bodyPr>
        <a:lstStyle/>
        <a:p>
          <a:pPr marL="171450" lvl="1" indent="-171450" algn="l" defTabSz="755650">
            <a:lnSpc>
              <a:spcPct val="90000"/>
            </a:lnSpc>
            <a:spcBef>
              <a:spcPct val="0"/>
            </a:spcBef>
            <a:spcAft>
              <a:spcPct val="20000"/>
            </a:spcAft>
            <a:buChar char="•"/>
          </a:pPr>
          <a:r>
            <a:rPr lang="en-US" sz="1700" kern="1200"/>
            <a:t>Chama WriteFile() e preencher o arquivo com alguma coisa (0s ?)</a:t>
          </a:r>
          <a:endParaRPr lang="pt-BR" sz="1700" kern="1200"/>
        </a:p>
        <a:p>
          <a:pPr marL="171450" lvl="1" indent="-171450" algn="l" defTabSz="755650">
            <a:lnSpc>
              <a:spcPct val="90000"/>
            </a:lnSpc>
            <a:spcBef>
              <a:spcPct val="0"/>
            </a:spcBef>
            <a:spcAft>
              <a:spcPct val="20000"/>
            </a:spcAft>
            <a:buChar char="•"/>
          </a:pPr>
          <a:r>
            <a:rPr lang="en-US" sz="1700" kern="1200"/>
            <a:t>Chama SetFilePointer() e SetEndOfFile() mas conteúdo fica indefinido (Windows 0s conforme você acessa o arquivo)</a:t>
          </a:r>
          <a:endParaRPr lang="pt-BR" sz="1700" kern="1200"/>
        </a:p>
      </dsp:txBody>
      <dsp:txXfrm>
        <a:off x="0" y="662422"/>
        <a:ext cx="10332469" cy="796950"/>
      </dsp:txXfrm>
    </dsp:sp>
    <dsp:sp modelId="{8DDFD85A-DA6D-4C6D-AC3D-9216AE96CD60}">
      <dsp:nvSpPr>
        <dsp:cNvPr id="0" name=""/>
        <dsp:cNvSpPr/>
      </dsp:nvSpPr>
      <dsp:spPr>
        <a:xfrm>
          <a:off x="0" y="1459372"/>
          <a:ext cx="10332469" cy="51480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b="0" kern="1200"/>
            <a:t>Function </a:t>
          </a:r>
          <a:r>
            <a:rPr lang="en-US" sz="2200" b="0" kern="1200">
              <a:hlinkClick xmlns:r="http://schemas.openxmlformats.org/officeDocument/2006/relationships" r:id="rId1"/>
            </a:rPr>
            <a:t>SetFileValidData</a:t>
          </a:r>
          <a:r>
            <a:rPr lang="en-US" sz="2200" b="0" kern="1200"/>
            <a:t>() na API Win32</a:t>
          </a:r>
          <a:endParaRPr lang="pt-BR" sz="2200" kern="1200"/>
        </a:p>
      </dsp:txBody>
      <dsp:txXfrm>
        <a:off x="25130" y="1484502"/>
        <a:ext cx="10282209" cy="464540"/>
      </dsp:txXfrm>
    </dsp:sp>
    <dsp:sp modelId="{A2DF512A-495B-4F03-8352-0396B9395B56}">
      <dsp:nvSpPr>
        <dsp:cNvPr id="0" name=""/>
        <dsp:cNvSpPr/>
      </dsp:nvSpPr>
      <dsp:spPr>
        <a:xfrm>
          <a:off x="0" y="1974172"/>
          <a:ext cx="10332469" cy="7969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28056" tIns="27940" rIns="156464" bIns="27940" numCol="1" spcCol="1270" anchor="t" anchorCtr="0">
          <a:noAutofit/>
        </a:bodyPr>
        <a:lstStyle/>
        <a:p>
          <a:pPr marL="171450" lvl="1" indent="-171450" algn="l" defTabSz="755650">
            <a:lnSpc>
              <a:spcPct val="90000"/>
            </a:lnSpc>
            <a:spcBef>
              <a:spcPct val="0"/>
            </a:spcBef>
            <a:spcAft>
              <a:spcPct val="20000"/>
            </a:spcAft>
            <a:buChar char="•"/>
          </a:pPr>
          <a:r>
            <a:rPr lang="en-US" sz="1700" kern="1200"/>
            <a:t>Chama SetFilePointer() e SetEndOfFile() e depois chama a SetFileValidData() pra falar pro Windows que você não quer que ele preencha os dados com zeros (0s)</a:t>
          </a:r>
          <a:endParaRPr lang="pt-BR" sz="1700" kern="1200"/>
        </a:p>
        <a:p>
          <a:pPr marL="171450" lvl="1" indent="-171450" algn="l" defTabSz="755650">
            <a:lnSpc>
              <a:spcPct val="90000"/>
            </a:lnSpc>
            <a:spcBef>
              <a:spcPct val="0"/>
            </a:spcBef>
            <a:spcAft>
              <a:spcPct val="20000"/>
            </a:spcAft>
            <a:buChar char="•"/>
          </a:pPr>
          <a:r>
            <a:rPr lang="en-US" sz="1700" kern="1200"/>
            <a:t>Rápido, independente do tamanho</a:t>
          </a:r>
          <a:endParaRPr lang="pt-BR" sz="1700" kern="1200"/>
        </a:p>
      </dsp:txBody>
      <dsp:txXfrm>
        <a:off x="0" y="1974172"/>
        <a:ext cx="10332469" cy="796950"/>
      </dsp:txXfrm>
    </dsp:sp>
    <dsp:sp modelId="{15CE4370-1FC7-4CCB-9C99-14FB21F73F9A}">
      <dsp:nvSpPr>
        <dsp:cNvPr id="0" name=""/>
        <dsp:cNvSpPr/>
      </dsp:nvSpPr>
      <dsp:spPr>
        <a:xfrm>
          <a:off x="0" y="2771122"/>
          <a:ext cx="10332469" cy="51480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b="0" kern="1200"/>
            <a:t>Parece lindo né? Posso ter algum problema com isso? Veja bem….</a:t>
          </a:r>
          <a:endParaRPr lang="pt-BR" sz="2200" kern="1200"/>
        </a:p>
      </dsp:txBody>
      <dsp:txXfrm>
        <a:off x="25130" y="2796252"/>
        <a:ext cx="10282209" cy="464540"/>
      </dsp:txXfrm>
    </dsp:sp>
    <dsp:sp modelId="{313194B6-AFB1-43FD-BA28-F69BE2BD7D80}">
      <dsp:nvSpPr>
        <dsp:cNvPr id="0" name=""/>
        <dsp:cNvSpPr/>
      </dsp:nvSpPr>
      <dsp:spPr>
        <a:xfrm>
          <a:off x="0" y="3285922"/>
          <a:ext cx="10332469" cy="18671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28056" tIns="27940" rIns="156464" bIns="27940" numCol="1" spcCol="1270" anchor="t" anchorCtr="0">
          <a:noAutofit/>
        </a:bodyPr>
        <a:lstStyle/>
        <a:p>
          <a:pPr marL="171450" lvl="1" indent="-171450" algn="l" defTabSz="755650">
            <a:lnSpc>
              <a:spcPct val="90000"/>
            </a:lnSpc>
            <a:spcBef>
              <a:spcPct val="0"/>
            </a:spcBef>
            <a:spcAft>
              <a:spcPct val="20000"/>
            </a:spcAft>
            <a:buChar char="•"/>
          </a:pPr>
          <a:r>
            <a:rPr lang="en-US" sz="1700" kern="1200"/>
            <a:t>Precisa do privilégio de SE_MANAGE_VOLUME (“Performance Volume Maintenance Tasks”)</a:t>
          </a:r>
          <a:endParaRPr lang="pt-BR" sz="1700" kern="1200"/>
        </a:p>
        <a:p>
          <a:pPr marL="171450" lvl="1" indent="-171450" algn="l" defTabSz="755650">
            <a:lnSpc>
              <a:spcPct val="90000"/>
            </a:lnSpc>
            <a:spcBef>
              <a:spcPct val="0"/>
            </a:spcBef>
            <a:spcAft>
              <a:spcPct val="20000"/>
            </a:spcAft>
            <a:buChar char="•"/>
          </a:pPr>
          <a:r>
            <a:rPr lang="en-US" sz="1700" kern="1200"/>
            <a:t>Usuários com esse privilégio podem ver o conteúdo que estava armazenado nos sectors reservados</a:t>
          </a:r>
          <a:endParaRPr lang="pt-BR" sz="1700" kern="1200"/>
        </a:p>
        <a:p>
          <a:pPr marL="171450" lvl="1" indent="-171450" algn="l" defTabSz="755650">
            <a:lnSpc>
              <a:spcPct val="90000"/>
            </a:lnSpc>
            <a:spcBef>
              <a:spcPct val="0"/>
            </a:spcBef>
            <a:spcAft>
              <a:spcPct val="20000"/>
            </a:spcAft>
            <a:buChar char="•"/>
          </a:pPr>
          <a:r>
            <a:rPr lang="en-US" sz="1700" kern="1200"/>
            <a:t>Outros usuários verão 0s.</a:t>
          </a:r>
          <a:endParaRPr lang="pt-BR" sz="1700" kern="1200"/>
        </a:p>
        <a:p>
          <a:pPr marL="171450" lvl="1" indent="-171450" algn="l" defTabSz="755650">
            <a:lnSpc>
              <a:spcPct val="90000"/>
            </a:lnSpc>
            <a:spcBef>
              <a:spcPct val="0"/>
            </a:spcBef>
            <a:spcAft>
              <a:spcPct val="20000"/>
            </a:spcAft>
            <a:buChar char="•"/>
          </a:pPr>
          <a:r>
            <a:rPr lang="en-US" sz="1700" kern="1200"/>
            <a:t>Não pode ser utilizado pro log pois SQL precisa saber o “final” do log pra garantir a ordem das escritas</a:t>
          </a:r>
          <a:endParaRPr lang="pt-BR" sz="1700" kern="1200"/>
        </a:p>
        <a:p>
          <a:pPr marL="342900" lvl="2" indent="-171450" algn="l" defTabSz="755650">
            <a:lnSpc>
              <a:spcPct val="90000"/>
            </a:lnSpc>
            <a:spcBef>
              <a:spcPct val="0"/>
            </a:spcBef>
            <a:spcAft>
              <a:spcPct val="20000"/>
            </a:spcAft>
            <a:buChar char="•"/>
          </a:pPr>
          <a:r>
            <a:rPr lang="en-US" sz="1700" b="0" kern="1200"/>
            <a:t>Se tiver algum lixo (dado previamente armazenado no sector) no “final” do log, SQL pode se perder e gerar erros</a:t>
          </a:r>
          <a:endParaRPr lang="pt-BR" sz="1700" kern="1200"/>
        </a:p>
      </dsp:txBody>
      <dsp:txXfrm>
        <a:off x="0" y="3285922"/>
        <a:ext cx="10332469" cy="1867140"/>
      </dsp:txXfrm>
    </dsp:sp>
  </dsp:spTree>
</dsp:drawing>
</file>

<file path=ppt/diagrams/drawing3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F400662-470C-45FC-9917-0A6EED312341}">
      <dsp:nvSpPr>
        <dsp:cNvPr id="0" name=""/>
        <dsp:cNvSpPr/>
      </dsp:nvSpPr>
      <dsp:spPr>
        <a:xfrm>
          <a:off x="0" y="890"/>
          <a:ext cx="9576079" cy="1229091"/>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latin typeface="Arial" panose="020B0604020202020204" pitchFamily="34" charset="0"/>
              <a:cs typeface="Arial" panose="020B0604020202020204" pitchFamily="34" charset="0"/>
            </a:rPr>
            <a:t>Cuidado com algumas operações que podem gerar número bem alto de outstanding I/Os</a:t>
          </a:r>
          <a:endParaRPr lang="pt-BR" sz="2400" kern="1200">
            <a:latin typeface="Arial" panose="020B0604020202020204" pitchFamily="34" charset="0"/>
            <a:cs typeface="Arial" panose="020B0604020202020204" pitchFamily="34" charset="0"/>
          </a:endParaRPr>
        </a:p>
      </dsp:txBody>
      <dsp:txXfrm>
        <a:off x="59999" y="60889"/>
        <a:ext cx="9456081" cy="1109093"/>
      </dsp:txXfrm>
    </dsp:sp>
    <dsp:sp modelId="{00609D3D-18F4-4ACF-B0B2-E04E143B949F}">
      <dsp:nvSpPr>
        <dsp:cNvPr id="0" name=""/>
        <dsp:cNvSpPr/>
      </dsp:nvSpPr>
      <dsp:spPr>
        <a:xfrm>
          <a:off x="0" y="1244086"/>
          <a:ext cx="9576079" cy="1229091"/>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latin typeface="Arial" panose="020B0604020202020204" pitchFamily="34" charset="0"/>
              <a:cs typeface="Arial" panose="020B0604020202020204" pitchFamily="34" charset="0"/>
            </a:rPr>
            <a:t>Pode impactar um ambiente de produção consideravelmente</a:t>
          </a:r>
          <a:endParaRPr lang="pt-BR" sz="2400" kern="1200">
            <a:latin typeface="Arial" panose="020B0604020202020204" pitchFamily="34" charset="0"/>
            <a:cs typeface="Arial" panose="020B0604020202020204" pitchFamily="34" charset="0"/>
          </a:endParaRPr>
        </a:p>
      </dsp:txBody>
      <dsp:txXfrm>
        <a:off x="59999" y="1304085"/>
        <a:ext cx="9456081" cy="1109093"/>
      </dsp:txXfrm>
    </dsp:sp>
    <dsp:sp modelId="{F5D64D5C-0DAF-4CC6-BF22-09763DDF9E6C}">
      <dsp:nvSpPr>
        <dsp:cNvPr id="0" name=""/>
        <dsp:cNvSpPr/>
      </dsp:nvSpPr>
      <dsp:spPr>
        <a:xfrm>
          <a:off x="0" y="2487282"/>
          <a:ext cx="9576079" cy="1229091"/>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latin typeface="Arial" panose="020B0604020202020204" pitchFamily="34" charset="0"/>
              <a:cs typeface="Arial" panose="020B0604020202020204" pitchFamily="34" charset="0"/>
            </a:rPr>
            <a:t>Disk queue length pode ficar alto, mas não necessariamente isso é ruim, relacionar com Avg Disk Sec(Read/Write) pra entender o impacto</a:t>
          </a:r>
          <a:endParaRPr lang="pt-BR" sz="2400" kern="1200">
            <a:latin typeface="Arial" panose="020B0604020202020204" pitchFamily="34" charset="0"/>
            <a:cs typeface="Arial" panose="020B0604020202020204" pitchFamily="34" charset="0"/>
          </a:endParaRPr>
        </a:p>
      </dsp:txBody>
      <dsp:txXfrm>
        <a:off x="59999" y="2547281"/>
        <a:ext cx="9456081" cy="1109093"/>
      </dsp:txXfrm>
    </dsp:sp>
    <dsp:sp modelId="{38709163-1588-4E97-8897-7CD8585A4DF7}">
      <dsp:nvSpPr>
        <dsp:cNvPr id="0" name=""/>
        <dsp:cNvSpPr/>
      </dsp:nvSpPr>
      <dsp:spPr>
        <a:xfrm>
          <a:off x="0" y="3730478"/>
          <a:ext cx="9576079" cy="1229091"/>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latin typeface="Arial" panose="020B0604020202020204" pitchFamily="34" charset="0"/>
              <a:cs typeface="Arial" panose="020B0604020202020204" pitchFamily="34" charset="0"/>
            </a:rPr>
            <a:t>Exemplo: Backups, DBCC CHECKDB e  sys.dm_db_index_physical_stats (com detailed)</a:t>
          </a:r>
          <a:endParaRPr lang="pt-BR" sz="2400" kern="1200">
            <a:latin typeface="Arial" panose="020B0604020202020204" pitchFamily="34" charset="0"/>
            <a:cs typeface="Arial" panose="020B0604020202020204" pitchFamily="34" charset="0"/>
          </a:endParaRPr>
        </a:p>
      </dsp:txBody>
      <dsp:txXfrm>
        <a:off x="59999" y="3790477"/>
        <a:ext cx="9456081" cy="1109093"/>
      </dsp:txXfrm>
    </dsp:sp>
  </dsp:spTree>
</dsp:drawing>
</file>

<file path=ppt/diagrams/drawing3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CA3910-8819-4F0B-A37B-5EF3A7F35416}">
      <dsp:nvSpPr>
        <dsp:cNvPr id="0" name=""/>
        <dsp:cNvSpPr/>
      </dsp:nvSpPr>
      <dsp:spPr>
        <a:xfrm>
          <a:off x="0" y="1508"/>
          <a:ext cx="11653522" cy="67860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kern="1200" dirty="0"/>
            <a:t>Um </a:t>
          </a:r>
          <a:r>
            <a:rPr lang="en-US" sz="2900" kern="1200" dirty="0" err="1"/>
            <a:t>LogWriter</a:t>
          </a:r>
          <a:r>
            <a:rPr lang="en-US" sz="2900" kern="1200" dirty="0"/>
            <a:t> </a:t>
          </a:r>
          <a:r>
            <a:rPr lang="en-US" sz="2900" kern="1200" dirty="0" err="1"/>
            <a:t>pra</a:t>
          </a:r>
          <a:r>
            <a:rPr lang="en-US" sz="2900" kern="1200" dirty="0"/>
            <a:t> </a:t>
          </a:r>
          <a:r>
            <a:rPr lang="en-US" sz="2900" kern="1200" dirty="0" err="1"/>
            <a:t>todos</a:t>
          </a:r>
          <a:r>
            <a:rPr lang="en-US" sz="2900" kern="1200" dirty="0"/>
            <a:t> </a:t>
          </a:r>
          <a:r>
            <a:rPr lang="en-US" sz="2900" kern="1200" dirty="0" err="1"/>
            <a:t>os</a:t>
          </a:r>
          <a:r>
            <a:rPr lang="en-US" sz="2900" kern="1200" dirty="0"/>
            <a:t> DBs </a:t>
          </a:r>
          <a:r>
            <a:rPr lang="en-US" sz="2900" kern="1200" dirty="0" err="1"/>
            <a:t>pra</a:t>
          </a:r>
          <a:r>
            <a:rPr lang="en-US" sz="2900" kern="1200" dirty="0"/>
            <a:t> </a:t>
          </a:r>
          <a:r>
            <a:rPr lang="en-US" sz="2900" kern="1200" dirty="0" err="1"/>
            <a:t>fazer</a:t>
          </a:r>
          <a:r>
            <a:rPr lang="en-US" sz="2900" kern="1200" dirty="0"/>
            <a:t> as </a:t>
          </a:r>
          <a:r>
            <a:rPr lang="en-US" sz="2900" kern="1200" dirty="0" err="1"/>
            <a:t>escritas</a:t>
          </a:r>
          <a:r>
            <a:rPr lang="en-US" sz="2900" kern="1200" dirty="0"/>
            <a:t> de Log</a:t>
          </a:r>
          <a:endParaRPr lang="pt-BR" sz="2900" kern="1200" dirty="0"/>
        </a:p>
      </dsp:txBody>
      <dsp:txXfrm>
        <a:off x="33127" y="34635"/>
        <a:ext cx="11587268" cy="612346"/>
      </dsp:txXfrm>
    </dsp:sp>
    <dsp:sp modelId="{34707067-C2CA-4299-BD38-70BE6B72C12F}">
      <dsp:nvSpPr>
        <dsp:cNvPr id="0" name=""/>
        <dsp:cNvSpPr/>
      </dsp:nvSpPr>
      <dsp:spPr>
        <a:xfrm>
          <a:off x="0" y="680108"/>
          <a:ext cx="11653522" cy="7653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69999" tIns="36830" rIns="206248" bIns="36830" numCol="1" spcCol="1270" anchor="t" anchorCtr="0">
          <a:noAutofit/>
        </a:bodyPr>
        <a:lstStyle/>
        <a:p>
          <a:pPr marL="228600" lvl="1" indent="-228600" algn="l" defTabSz="1022350">
            <a:lnSpc>
              <a:spcPct val="90000"/>
            </a:lnSpc>
            <a:spcBef>
              <a:spcPct val="0"/>
            </a:spcBef>
            <a:spcAft>
              <a:spcPct val="20000"/>
            </a:spcAft>
            <a:buChar char="•"/>
          </a:pPr>
          <a:r>
            <a:rPr lang="pt-BR" sz="2300" kern="1200" dirty="0" err="1"/>
            <a:t>Multiplos</a:t>
          </a:r>
          <a:r>
            <a:rPr lang="pt-BR" sz="2300" kern="1200" dirty="0"/>
            <a:t> </a:t>
          </a:r>
          <a:r>
            <a:rPr lang="pt-BR" sz="2300" kern="1200" dirty="0" err="1"/>
            <a:t>workers</a:t>
          </a:r>
          <a:r>
            <a:rPr lang="pt-BR" sz="2300" kern="1200" dirty="0"/>
            <a:t> enchendo  log cache</a:t>
          </a:r>
        </a:p>
        <a:p>
          <a:pPr marL="228600" lvl="1" indent="-228600" algn="l" defTabSz="1022350">
            <a:lnSpc>
              <a:spcPct val="90000"/>
            </a:lnSpc>
            <a:spcBef>
              <a:spcPct val="0"/>
            </a:spcBef>
            <a:spcAft>
              <a:spcPct val="20000"/>
            </a:spcAft>
            <a:buChar char="•"/>
          </a:pPr>
          <a:r>
            <a:rPr lang="en-US" sz="2300" kern="1200" dirty="0" err="1"/>
            <a:t>LogWriter</a:t>
          </a:r>
          <a:r>
            <a:rPr lang="en-US" sz="2300" kern="1200" dirty="0"/>
            <a:t> </a:t>
          </a:r>
          <a:r>
            <a:rPr lang="en-US" sz="2300" kern="1200" dirty="0" err="1"/>
            <a:t>sinalizado</a:t>
          </a:r>
          <a:r>
            <a:rPr lang="en-US" sz="2300" kern="1200" dirty="0"/>
            <a:t> via queue </a:t>
          </a:r>
          <a:r>
            <a:rPr lang="en-US" sz="2300" kern="1200" dirty="0" err="1"/>
            <a:t>pra</a:t>
          </a:r>
          <a:r>
            <a:rPr lang="en-US" sz="2300" kern="1200" dirty="0"/>
            <a:t> </a:t>
          </a:r>
          <a:r>
            <a:rPr lang="en-US" sz="2300" kern="1200" dirty="0" err="1"/>
            <a:t>escrever</a:t>
          </a:r>
          <a:r>
            <a:rPr lang="en-US" sz="2300" kern="1200" dirty="0"/>
            <a:t> </a:t>
          </a:r>
          <a:r>
            <a:rPr lang="en-US" sz="2300" kern="1200" dirty="0" err="1"/>
            <a:t>os</a:t>
          </a:r>
          <a:r>
            <a:rPr lang="en-US" sz="2300" kern="1200" dirty="0"/>
            <a:t> log blocks</a:t>
          </a:r>
          <a:endParaRPr lang="pt-BR" sz="2300" kern="1200" dirty="0"/>
        </a:p>
      </dsp:txBody>
      <dsp:txXfrm>
        <a:off x="0" y="680108"/>
        <a:ext cx="11653522" cy="765382"/>
      </dsp:txXfrm>
    </dsp:sp>
    <dsp:sp modelId="{EE7AC8BA-FE43-4A51-AF66-BA1BEAEC6861}">
      <dsp:nvSpPr>
        <dsp:cNvPr id="0" name=""/>
        <dsp:cNvSpPr/>
      </dsp:nvSpPr>
      <dsp:spPr>
        <a:xfrm>
          <a:off x="0" y="1445490"/>
          <a:ext cx="11653522" cy="67860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kern="1200" dirty="0"/>
            <a:t>I/O </a:t>
          </a:r>
          <a:r>
            <a:rPr lang="en-US" sz="2900" kern="1200" dirty="0" err="1"/>
            <a:t>mais</a:t>
          </a:r>
          <a:r>
            <a:rPr lang="en-US" sz="2900" kern="1200" dirty="0"/>
            <a:t> </a:t>
          </a:r>
          <a:r>
            <a:rPr lang="en-US" sz="2900" kern="1200" dirty="0" err="1"/>
            <a:t>rápidos</a:t>
          </a:r>
          <a:r>
            <a:rPr lang="en-US" sz="2900" kern="1200" dirty="0"/>
            <a:t>, </a:t>
          </a:r>
          <a:r>
            <a:rPr lang="en-US" sz="2900" kern="1200" dirty="0" err="1"/>
            <a:t>significam</a:t>
          </a:r>
          <a:r>
            <a:rPr lang="en-US" sz="2900" kern="1200" dirty="0"/>
            <a:t> que disco </a:t>
          </a:r>
          <a:r>
            <a:rPr lang="en-US" sz="2900" kern="1200" dirty="0" err="1"/>
            <a:t>não</a:t>
          </a:r>
          <a:r>
            <a:rPr lang="en-US" sz="2900" kern="1200" dirty="0"/>
            <a:t> é </a:t>
          </a:r>
          <a:r>
            <a:rPr lang="en-US" sz="2900" kern="1200" dirty="0" err="1"/>
            <a:t>mais</a:t>
          </a:r>
          <a:r>
            <a:rPr lang="en-US" sz="2900" kern="1200" dirty="0"/>
            <a:t> um </a:t>
          </a:r>
          <a:r>
            <a:rPr lang="en-US" sz="2900" kern="1200" dirty="0" err="1"/>
            <a:t>gargalo</a:t>
          </a:r>
          <a:endParaRPr lang="pt-BR" sz="2900" kern="1200" dirty="0"/>
        </a:p>
      </dsp:txBody>
      <dsp:txXfrm>
        <a:off x="33127" y="1478617"/>
        <a:ext cx="11587268" cy="612346"/>
      </dsp:txXfrm>
    </dsp:sp>
    <dsp:sp modelId="{CCEF6E56-03A9-4E9D-83CB-143D77B6284B}">
      <dsp:nvSpPr>
        <dsp:cNvPr id="0" name=""/>
        <dsp:cNvSpPr/>
      </dsp:nvSpPr>
      <dsp:spPr>
        <a:xfrm>
          <a:off x="0" y="2124090"/>
          <a:ext cx="11653522" cy="10805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69999" tIns="36830" rIns="206248" bIns="36830" numCol="1" spcCol="1270" anchor="t" anchorCtr="0">
          <a:noAutofit/>
        </a:bodyPr>
        <a:lstStyle/>
        <a:p>
          <a:pPr marL="228600" lvl="1" indent="-228600" algn="l" defTabSz="1022350">
            <a:lnSpc>
              <a:spcPct val="90000"/>
            </a:lnSpc>
            <a:spcBef>
              <a:spcPct val="0"/>
            </a:spcBef>
            <a:spcAft>
              <a:spcPct val="20000"/>
            </a:spcAft>
            <a:buChar char="•"/>
          </a:pPr>
          <a:r>
            <a:rPr lang="pt-BR" sz="2300" kern="1200" dirty="0"/>
            <a:t>Se o disco for muito rápido, </a:t>
          </a:r>
          <a:r>
            <a:rPr lang="pt-BR" sz="2300" kern="1200" dirty="0" err="1"/>
            <a:t>LogWriter</a:t>
          </a:r>
          <a:r>
            <a:rPr lang="pt-BR" sz="2300" kern="1200" dirty="0"/>
            <a:t> pode ser o gargalo</a:t>
          </a:r>
        </a:p>
        <a:p>
          <a:pPr marL="228600" lvl="1" indent="-228600" algn="l" defTabSz="1022350">
            <a:lnSpc>
              <a:spcPct val="90000"/>
            </a:lnSpc>
            <a:spcBef>
              <a:spcPct val="0"/>
            </a:spcBef>
            <a:spcAft>
              <a:spcPct val="20000"/>
            </a:spcAft>
            <a:buChar char="•"/>
          </a:pPr>
          <a:r>
            <a:rPr lang="en-US" sz="2300" kern="1200" dirty="0"/>
            <a:t>Se a thread de </a:t>
          </a:r>
          <a:r>
            <a:rPr lang="en-US" sz="2300" kern="1200" dirty="0" err="1"/>
            <a:t>LogWriter</a:t>
          </a:r>
          <a:r>
            <a:rPr lang="en-US" sz="2300" kern="1200" dirty="0"/>
            <a:t> </a:t>
          </a:r>
          <a:r>
            <a:rPr lang="en-US" sz="2300" kern="1200" dirty="0" err="1"/>
            <a:t>estiver</a:t>
          </a:r>
          <a:r>
            <a:rPr lang="en-US" sz="2300" kern="1200" dirty="0"/>
            <a:t> </a:t>
          </a:r>
          <a:r>
            <a:rPr lang="en-US" sz="2300" kern="1200" dirty="0" err="1"/>
            <a:t>processando</a:t>
          </a:r>
          <a:r>
            <a:rPr lang="en-US" sz="2300" kern="1200" dirty="0"/>
            <a:t> a completion routine, </a:t>
          </a:r>
          <a:r>
            <a:rPr lang="en-US" sz="2300" kern="1200" dirty="0" err="1"/>
            <a:t>então</a:t>
          </a:r>
          <a:r>
            <a:rPr lang="en-US" sz="2300" kern="1200" dirty="0"/>
            <a:t> </a:t>
          </a:r>
          <a:r>
            <a:rPr lang="en-US" sz="2300" kern="1200" dirty="0" err="1"/>
            <a:t>ela</a:t>
          </a:r>
          <a:r>
            <a:rPr lang="en-US" sz="2300" kern="1200" dirty="0"/>
            <a:t> </a:t>
          </a:r>
          <a:r>
            <a:rPr lang="en-US" sz="2300" kern="1200" dirty="0" err="1"/>
            <a:t>não</a:t>
          </a:r>
          <a:r>
            <a:rPr lang="en-US" sz="2300" kern="1200" dirty="0"/>
            <a:t> </a:t>
          </a:r>
          <a:r>
            <a:rPr lang="en-US" sz="2300" kern="1200" dirty="0" err="1"/>
            <a:t>vai</a:t>
          </a:r>
          <a:r>
            <a:rPr lang="en-US" sz="2300" kern="1200" dirty="0"/>
            <a:t> </a:t>
          </a:r>
          <a:r>
            <a:rPr lang="en-US" sz="2300" kern="1200" dirty="0" err="1"/>
            <a:t>fazer</a:t>
          </a:r>
          <a:r>
            <a:rPr lang="en-US" sz="2300" kern="1200" dirty="0"/>
            <a:t> as </a:t>
          </a:r>
          <a:r>
            <a:rPr lang="en-US" sz="2300" kern="1200" dirty="0" err="1"/>
            <a:t>escritas</a:t>
          </a:r>
          <a:r>
            <a:rPr lang="en-US" sz="2300" kern="1200" dirty="0"/>
            <a:t> no log</a:t>
          </a:r>
          <a:endParaRPr lang="pt-BR" sz="2300" kern="1200" dirty="0"/>
        </a:p>
      </dsp:txBody>
      <dsp:txXfrm>
        <a:off x="0" y="2124090"/>
        <a:ext cx="11653522" cy="1080539"/>
      </dsp:txXfrm>
    </dsp:sp>
    <dsp:sp modelId="{AA4DE2AC-1B47-4C67-919A-BDF7388B4805}">
      <dsp:nvSpPr>
        <dsp:cNvPr id="0" name=""/>
        <dsp:cNvSpPr/>
      </dsp:nvSpPr>
      <dsp:spPr>
        <a:xfrm>
          <a:off x="0" y="3204630"/>
          <a:ext cx="11653522" cy="67860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kern="1200" dirty="0" err="1"/>
            <a:t>Pra</a:t>
          </a:r>
          <a:r>
            <a:rPr lang="en-US" sz="2900" kern="1200" dirty="0"/>
            <a:t> “</a:t>
          </a:r>
          <a:r>
            <a:rPr lang="en-US" sz="2900" kern="1200" dirty="0" err="1"/>
            <a:t>escalar</a:t>
          </a:r>
          <a:r>
            <a:rPr lang="en-US" sz="2900" kern="1200" dirty="0"/>
            <a:t>”, MS </a:t>
          </a:r>
          <a:r>
            <a:rPr lang="en-US" sz="2900" kern="1200" dirty="0" err="1"/>
            <a:t>adicionou</a:t>
          </a:r>
          <a:r>
            <a:rPr lang="en-US" sz="2900" kern="1200" dirty="0"/>
            <a:t> </a:t>
          </a:r>
          <a:r>
            <a:rPr lang="en-US" sz="2900" kern="1200" dirty="0" err="1"/>
            <a:t>mais</a:t>
          </a:r>
          <a:r>
            <a:rPr lang="en-US" sz="2900" kern="1200" dirty="0"/>
            <a:t> </a:t>
          </a:r>
          <a:r>
            <a:rPr lang="en-US" sz="2900" kern="1200" dirty="0" err="1"/>
            <a:t>LogWriters</a:t>
          </a:r>
          <a:endParaRPr lang="pt-BR" sz="2900" kern="1200" dirty="0"/>
        </a:p>
      </dsp:txBody>
      <dsp:txXfrm>
        <a:off x="33127" y="3237757"/>
        <a:ext cx="11587268" cy="612346"/>
      </dsp:txXfrm>
    </dsp:sp>
    <dsp:sp modelId="{ECB160DF-775F-47C4-AF07-BE652E6874F3}">
      <dsp:nvSpPr>
        <dsp:cNvPr id="0" name=""/>
        <dsp:cNvSpPr/>
      </dsp:nvSpPr>
      <dsp:spPr>
        <a:xfrm>
          <a:off x="0" y="3883230"/>
          <a:ext cx="11653522" cy="14407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69999" tIns="36830" rIns="206248" bIns="36830" numCol="1" spcCol="1270" anchor="t" anchorCtr="0">
          <a:noAutofit/>
        </a:bodyPr>
        <a:lstStyle/>
        <a:p>
          <a:pPr marL="228600" lvl="1" indent="-228600" algn="l" defTabSz="1022350">
            <a:lnSpc>
              <a:spcPct val="90000"/>
            </a:lnSpc>
            <a:spcBef>
              <a:spcPct val="0"/>
            </a:spcBef>
            <a:spcAft>
              <a:spcPct val="20000"/>
            </a:spcAft>
            <a:buChar char="•"/>
          </a:pPr>
          <a:r>
            <a:rPr lang="pt-BR" sz="2300" kern="1200" dirty="0"/>
            <a:t>Adiciona mais um </a:t>
          </a:r>
          <a:r>
            <a:rPr lang="pt-BR" sz="2300" kern="1200" dirty="0" err="1"/>
            <a:t>LogWiter</a:t>
          </a:r>
          <a:r>
            <a:rPr lang="pt-BR" sz="2300" kern="1200" dirty="0"/>
            <a:t> pra cada nó NUMA, até máximo de 4.</a:t>
          </a:r>
        </a:p>
        <a:p>
          <a:pPr marL="228600" lvl="1" indent="-228600" algn="l" defTabSz="1022350">
            <a:lnSpc>
              <a:spcPct val="90000"/>
            </a:lnSpc>
            <a:spcBef>
              <a:spcPct val="0"/>
            </a:spcBef>
            <a:spcAft>
              <a:spcPct val="20000"/>
            </a:spcAft>
            <a:buChar char="•"/>
          </a:pPr>
          <a:r>
            <a:rPr lang="en-US" sz="2300" kern="1200" dirty="0"/>
            <a:t>Um em </a:t>
          </a:r>
          <a:r>
            <a:rPr lang="en-US" sz="2300" kern="1200" dirty="0" err="1"/>
            <a:t>uma</a:t>
          </a:r>
          <a:r>
            <a:rPr lang="en-US" sz="2300" kern="1200" dirty="0"/>
            <a:t> “hidden scheduler” e </a:t>
          </a:r>
          <a:r>
            <a:rPr lang="en-US" sz="2300" kern="1200" dirty="0" err="1"/>
            <a:t>todos</a:t>
          </a:r>
          <a:r>
            <a:rPr lang="en-US" sz="2300" kern="1200" dirty="0"/>
            <a:t> no NODE 0</a:t>
          </a:r>
          <a:endParaRPr lang="pt-BR" sz="2300" kern="1200" dirty="0"/>
        </a:p>
        <a:p>
          <a:pPr marL="228600" lvl="1" indent="-228600" algn="l" defTabSz="1022350">
            <a:lnSpc>
              <a:spcPct val="90000"/>
            </a:lnSpc>
            <a:spcBef>
              <a:spcPct val="0"/>
            </a:spcBef>
            <a:spcAft>
              <a:spcPct val="20000"/>
            </a:spcAft>
            <a:buChar char="•"/>
          </a:pPr>
          <a:r>
            <a:rPr lang="pt-BR" sz="2300" kern="1200" dirty="0"/>
            <a:t>TF</a:t>
          </a:r>
          <a:r>
            <a:rPr lang="en-US" sz="2300" kern="1200" baseline="0" dirty="0"/>
            <a:t>9038 (</a:t>
          </a:r>
          <a:r>
            <a:rPr lang="en-US" sz="2300" kern="1200" baseline="0" dirty="0" err="1"/>
            <a:t>não</a:t>
          </a:r>
          <a:r>
            <a:rPr lang="en-US" sz="2300" kern="1200" baseline="0" dirty="0"/>
            <a:t> </a:t>
          </a:r>
          <a:r>
            <a:rPr lang="en-US" sz="2300" kern="1200" baseline="0" dirty="0" err="1"/>
            <a:t>documentado</a:t>
          </a:r>
          <a:r>
            <a:rPr lang="en-US" sz="2300" kern="1200" baseline="0" dirty="0"/>
            <a:t>/</a:t>
          </a:r>
          <a:r>
            <a:rPr lang="en-US" sz="2300" kern="1200" baseline="0" dirty="0" err="1"/>
            <a:t>suportado</a:t>
          </a:r>
          <a:r>
            <a:rPr lang="en-US" sz="2300" kern="1200" baseline="0" dirty="0"/>
            <a:t>) </a:t>
          </a:r>
          <a:r>
            <a:rPr lang="en-US" sz="2300" kern="1200" baseline="0" dirty="0" err="1"/>
            <a:t>pode</a:t>
          </a:r>
          <a:r>
            <a:rPr lang="en-US" sz="2300" kern="1200" baseline="0" dirty="0"/>
            <a:t> ser </a:t>
          </a:r>
          <a:r>
            <a:rPr lang="en-US" sz="2300" kern="1200" baseline="0" dirty="0" err="1"/>
            <a:t>utilizado</a:t>
          </a:r>
          <a:r>
            <a:rPr lang="en-US" sz="2300" kern="1200" baseline="0" dirty="0"/>
            <a:t> </a:t>
          </a:r>
          <a:r>
            <a:rPr lang="en-US" sz="2300" kern="1200" baseline="0" dirty="0" err="1"/>
            <a:t>pra</a:t>
          </a:r>
          <a:r>
            <a:rPr lang="en-US" sz="2300" kern="1200" baseline="0" dirty="0"/>
            <a:t> desabilitar </a:t>
          </a:r>
          <a:r>
            <a:rPr lang="en-US" sz="2300" kern="1200" baseline="0" dirty="0" err="1"/>
            <a:t>multiplos</a:t>
          </a:r>
          <a:r>
            <a:rPr lang="en-US" sz="2300" kern="1200" baseline="0" dirty="0"/>
            <a:t> log writers</a:t>
          </a:r>
          <a:endParaRPr lang="pt-BR" sz="2300" kern="1200" dirty="0"/>
        </a:p>
      </dsp:txBody>
      <dsp:txXfrm>
        <a:off x="0" y="3883230"/>
        <a:ext cx="11653522" cy="1440719"/>
      </dsp:txXfrm>
    </dsp:sp>
  </dsp:spTree>
</dsp:drawing>
</file>

<file path=ppt/diagrams/drawing3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B48F40-1E63-45D4-8E1C-9A126D8DCA73}">
      <dsp:nvSpPr>
        <dsp:cNvPr id="0" name=""/>
        <dsp:cNvSpPr/>
      </dsp:nvSpPr>
      <dsp:spPr>
        <a:xfrm rot="16200000">
          <a:off x="-1444160" y="1447004"/>
          <a:ext cx="5684653" cy="2790643"/>
        </a:xfrm>
        <a:prstGeom prst="flowChartManualOperation">
          <a:avLst/>
        </a:prstGeom>
        <a:solidFill>
          <a:schemeClr val="accent2">
            <a:lumMod val="20000"/>
            <a:lumOff val="8000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39700" tIns="0" rIns="141505" bIns="0" numCol="1" spcCol="1270" anchor="t" anchorCtr="0">
          <a:noAutofit/>
        </a:bodyPr>
        <a:lstStyle/>
        <a:p>
          <a:pPr marL="0" lvl="0" indent="0" algn="l" defTabSz="977900" rtl="0">
            <a:lnSpc>
              <a:spcPct val="90000"/>
            </a:lnSpc>
            <a:spcBef>
              <a:spcPct val="0"/>
            </a:spcBef>
            <a:spcAft>
              <a:spcPct val="35000"/>
            </a:spcAft>
            <a:buNone/>
          </a:pPr>
          <a:r>
            <a:rPr lang="pt-BR" sz="2200" kern="1200" noProof="0" dirty="0">
              <a:latin typeface="Arial" panose="020B0604020202020204" pitchFamily="34" charset="0"/>
              <a:cs typeface="Arial" panose="020B0604020202020204" pitchFamily="34" charset="0"/>
            </a:rPr>
            <a:t>Mais é melhor</a:t>
          </a:r>
        </a:p>
        <a:p>
          <a:pPr marL="171450" lvl="1" indent="-171450" algn="l" defTabSz="755650" rtl="0">
            <a:lnSpc>
              <a:spcPct val="90000"/>
            </a:lnSpc>
            <a:spcBef>
              <a:spcPct val="0"/>
            </a:spcBef>
            <a:spcAft>
              <a:spcPct val="15000"/>
            </a:spcAft>
            <a:buChar char="•"/>
          </a:pPr>
          <a:r>
            <a:rPr lang="pt-BR" sz="1700" kern="1200" noProof="0" dirty="0">
              <a:latin typeface="Arial" panose="020B0604020202020204" pitchFamily="34" charset="0"/>
              <a:cs typeface="Arial" panose="020B0604020202020204" pitchFamily="34" charset="0"/>
            </a:rPr>
            <a:t>Varre o BP procurando páginas sujas contínuas (máximo de 32 no SQL2012 e 14 e até 128 no SQL2016+)</a:t>
          </a:r>
        </a:p>
        <a:p>
          <a:pPr marL="171450" lvl="1" indent="-171450" algn="l" defTabSz="755650" rtl="0">
            <a:lnSpc>
              <a:spcPct val="90000"/>
            </a:lnSpc>
            <a:spcBef>
              <a:spcPct val="0"/>
            </a:spcBef>
            <a:spcAft>
              <a:spcPct val="15000"/>
            </a:spcAft>
            <a:buChar char="•"/>
          </a:pPr>
          <a:r>
            <a:rPr lang="pt-BR" sz="1700" kern="1200" noProof="0" dirty="0">
              <a:latin typeface="Arial" panose="020B0604020202020204" pitchFamily="34" charset="0"/>
              <a:cs typeface="Arial" panose="020B0604020202020204" pitchFamily="34" charset="0"/>
            </a:rPr>
            <a:t>Tamanho do I/O vai ser algo entre:</a:t>
          </a:r>
        </a:p>
        <a:p>
          <a:pPr marL="342900" lvl="2" indent="-171450" algn="l" defTabSz="755650" rtl="0">
            <a:lnSpc>
              <a:spcPct val="90000"/>
            </a:lnSpc>
            <a:spcBef>
              <a:spcPct val="0"/>
            </a:spcBef>
            <a:spcAft>
              <a:spcPct val="15000"/>
            </a:spcAft>
            <a:buChar char="•"/>
          </a:pPr>
          <a:r>
            <a:rPr lang="pt-BR" sz="1700" kern="1200" noProof="0" dirty="0">
              <a:latin typeface="Arial" panose="020B0604020202020204" pitchFamily="34" charset="0"/>
              <a:cs typeface="Arial" panose="020B0604020202020204" pitchFamily="34" charset="0"/>
            </a:rPr>
            <a:t>&lt; 2016 - </a:t>
          </a:r>
          <a:r>
            <a:rPr lang="pt-BR" sz="1700" b="1" kern="1200" noProof="0" dirty="0">
              <a:latin typeface="Arial" panose="020B0604020202020204" pitchFamily="34" charset="0"/>
              <a:cs typeface="Arial" panose="020B0604020202020204" pitchFamily="34" charset="0"/>
            </a:rPr>
            <a:t>8KB e 256KB</a:t>
          </a:r>
          <a:endParaRPr lang="pt-BR" sz="1700" kern="1200" noProof="0" dirty="0">
            <a:latin typeface="Arial" panose="020B0604020202020204" pitchFamily="34" charset="0"/>
            <a:cs typeface="Arial" panose="020B0604020202020204" pitchFamily="34" charset="0"/>
          </a:endParaRPr>
        </a:p>
        <a:p>
          <a:pPr marL="342900" lvl="2" indent="-171450" algn="l" defTabSz="755650" rtl="0">
            <a:lnSpc>
              <a:spcPct val="90000"/>
            </a:lnSpc>
            <a:spcBef>
              <a:spcPct val="0"/>
            </a:spcBef>
            <a:spcAft>
              <a:spcPct val="15000"/>
            </a:spcAft>
            <a:buChar char="•"/>
          </a:pPr>
          <a:r>
            <a:rPr lang="pt-BR" sz="1700" kern="1200" noProof="0" dirty="0">
              <a:latin typeface="Arial" panose="020B0604020202020204" pitchFamily="34" charset="0"/>
              <a:cs typeface="Arial" panose="020B0604020202020204" pitchFamily="34" charset="0"/>
            </a:rPr>
            <a:t>&gt;= 2016 - </a:t>
          </a:r>
          <a:r>
            <a:rPr lang="pt-BR" sz="1700" b="1" kern="1200" noProof="0" dirty="0">
              <a:latin typeface="Arial" panose="020B0604020202020204" pitchFamily="34" charset="0"/>
              <a:cs typeface="Arial" panose="020B0604020202020204" pitchFamily="34" charset="0"/>
            </a:rPr>
            <a:t>até 1MB</a:t>
          </a:r>
        </a:p>
      </dsp:txBody>
      <dsp:txXfrm rot="5400000">
        <a:off x="2845" y="1136930"/>
        <a:ext cx="2790643" cy="3410791"/>
      </dsp:txXfrm>
    </dsp:sp>
    <dsp:sp modelId="{C144B927-65C5-4FE5-80DC-BB9CDFCEC063}">
      <dsp:nvSpPr>
        <dsp:cNvPr id="0" name=""/>
        <dsp:cNvSpPr/>
      </dsp:nvSpPr>
      <dsp:spPr>
        <a:xfrm rot="16200000">
          <a:off x="1555780" y="1447004"/>
          <a:ext cx="5684653" cy="2790643"/>
        </a:xfrm>
        <a:prstGeom prst="flowChartManualOperation">
          <a:avLst/>
        </a:prstGeom>
        <a:solidFill>
          <a:schemeClr val="accent2">
            <a:lumMod val="20000"/>
            <a:lumOff val="8000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39700" tIns="0" rIns="141505" bIns="0" numCol="1" spcCol="1270" anchor="t" anchorCtr="0">
          <a:noAutofit/>
        </a:bodyPr>
        <a:lstStyle/>
        <a:p>
          <a:pPr marL="0" lvl="0" indent="0" algn="l" defTabSz="977900" rtl="0">
            <a:lnSpc>
              <a:spcPct val="90000"/>
            </a:lnSpc>
            <a:spcBef>
              <a:spcPct val="0"/>
            </a:spcBef>
            <a:spcAft>
              <a:spcPct val="35000"/>
            </a:spcAft>
            <a:buNone/>
          </a:pPr>
          <a:r>
            <a:rPr lang="pt-BR" sz="2200" b="0" kern="1200" noProof="0" dirty="0">
              <a:latin typeface="Arial" panose="020B0604020202020204" pitchFamily="34" charset="0"/>
              <a:cs typeface="Arial" panose="020B0604020202020204" pitchFamily="34" charset="0"/>
            </a:rPr>
            <a:t>Que tipo de escrita?</a:t>
          </a:r>
          <a:endParaRPr lang="pt-BR" sz="2200" kern="1200" noProof="0" dirty="0">
            <a:latin typeface="Arial" panose="020B0604020202020204" pitchFamily="34" charset="0"/>
            <a:cs typeface="Arial" panose="020B0604020202020204" pitchFamily="34" charset="0"/>
          </a:endParaRPr>
        </a:p>
        <a:p>
          <a:pPr marL="171450" lvl="1" indent="-171450" algn="l" defTabSz="755650" rtl="0">
            <a:lnSpc>
              <a:spcPct val="90000"/>
            </a:lnSpc>
            <a:spcBef>
              <a:spcPct val="0"/>
            </a:spcBef>
            <a:spcAft>
              <a:spcPct val="15000"/>
            </a:spcAft>
            <a:buChar char="•"/>
          </a:pPr>
          <a:r>
            <a:rPr lang="pt-BR" sz="1700" kern="1200" noProof="0" dirty="0">
              <a:latin typeface="Arial" panose="020B0604020202020204" pitchFamily="34" charset="0"/>
              <a:cs typeface="Arial" panose="020B0604020202020204" pitchFamily="34" charset="0"/>
              <a:hlinkClick xmlns:r="http://schemas.openxmlformats.org/officeDocument/2006/relationships" r:id="rId1" action="ppaction://hlinkfile"/>
            </a:rPr>
            <a:t>WriteFileGather</a:t>
          </a:r>
          <a:r>
            <a:rPr lang="pt-BR" sz="1700" kern="1200" noProof="0" dirty="0">
              <a:latin typeface="Arial" panose="020B0604020202020204" pitchFamily="34" charset="0"/>
              <a:cs typeface="Arial" panose="020B0604020202020204" pitchFamily="34" charset="0"/>
            </a:rPr>
            <a:t>() similar a </a:t>
          </a:r>
          <a:r>
            <a:rPr lang="pt-BR" sz="1700" kern="1200" noProof="0" dirty="0" err="1">
              <a:latin typeface="Arial" panose="020B0604020202020204" pitchFamily="34" charset="0"/>
              <a:cs typeface="Arial" panose="020B0604020202020204" pitchFamily="34" charset="0"/>
            </a:rPr>
            <a:t>ScatterRead</a:t>
          </a:r>
          <a:endParaRPr lang="pt-BR" sz="1700" kern="1200" noProof="0" dirty="0">
            <a:latin typeface="Arial" panose="020B0604020202020204" pitchFamily="34" charset="0"/>
            <a:cs typeface="Arial" panose="020B0604020202020204" pitchFamily="34" charset="0"/>
          </a:endParaRPr>
        </a:p>
        <a:p>
          <a:pPr marL="171450" lvl="1" indent="-171450" algn="l" defTabSz="755650" rtl="0">
            <a:lnSpc>
              <a:spcPct val="90000"/>
            </a:lnSpc>
            <a:spcBef>
              <a:spcPct val="0"/>
            </a:spcBef>
            <a:spcAft>
              <a:spcPct val="15000"/>
            </a:spcAft>
            <a:buChar char="•"/>
          </a:pPr>
          <a:r>
            <a:rPr lang="pt-BR" sz="1700" kern="1200" noProof="0" dirty="0">
              <a:latin typeface="Arial" panose="020B0604020202020204" pitchFamily="34" charset="0"/>
              <a:cs typeface="Arial" panose="020B0604020202020204" pitchFamily="34" charset="0"/>
            </a:rPr>
            <a:t>Não continuas em memória, e contínuas no arquivo</a:t>
          </a:r>
        </a:p>
        <a:p>
          <a:pPr marL="171450" lvl="1" indent="-171450" algn="l" defTabSz="755650" rtl="0">
            <a:lnSpc>
              <a:spcPct val="90000"/>
            </a:lnSpc>
            <a:spcBef>
              <a:spcPct val="0"/>
            </a:spcBef>
            <a:spcAft>
              <a:spcPct val="15000"/>
            </a:spcAft>
            <a:buChar char="•"/>
          </a:pPr>
          <a:r>
            <a:rPr lang="pt-BR" sz="1700" kern="1200" noProof="0" dirty="0">
              <a:latin typeface="Arial" panose="020B0604020202020204" pitchFamily="34" charset="0"/>
              <a:cs typeface="Arial" panose="020B0604020202020204" pitchFamily="34" charset="0"/>
            </a:rPr>
            <a:t>I/O é async, não precisa esperar</a:t>
          </a:r>
        </a:p>
        <a:p>
          <a:pPr marL="171450" lvl="1" indent="-171450" algn="l" defTabSz="755650" rtl="0">
            <a:lnSpc>
              <a:spcPct val="90000"/>
            </a:lnSpc>
            <a:spcBef>
              <a:spcPct val="0"/>
            </a:spcBef>
            <a:spcAft>
              <a:spcPct val="15000"/>
            </a:spcAft>
            <a:buChar char="•"/>
          </a:pPr>
          <a:r>
            <a:rPr lang="pt-BR" sz="1700" kern="1200" noProof="0" dirty="0">
              <a:latin typeface="Arial" panose="020B0604020202020204" pitchFamily="34" charset="0"/>
              <a:cs typeface="Arial" panose="020B0604020202020204" pitchFamily="34" charset="0"/>
            </a:rPr>
            <a:t>Bytes escritos verificados via </a:t>
          </a:r>
          <a:r>
            <a:rPr lang="pt-BR" sz="1700" kern="1200" noProof="0" dirty="0" err="1">
              <a:latin typeface="Arial" panose="020B0604020202020204" pitchFamily="34" charset="0"/>
              <a:cs typeface="Arial" panose="020B0604020202020204" pitchFamily="34" charset="0"/>
            </a:rPr>
            <a:t>GetOverlappedResult</a:t>
          </a:r>
          <a:r>
            <a:rPr lang="pt-BR" sz="1700" kern="1200" noProof="0" dirty="0">
              <a:latin typeface="Arial" panose="020B0604020202020204" pitchFamily="34" charset="0"/>
              <a:cs typeface="Arial" panose="020B0604020202020204" pitchFamily="34" charset="0"/>
            </a:rPr>
            <a:t>() na completion </a:t>
          </a:r>
          <a:r>
            <a:rPr lang="pt-BR" sz="1700" kern="1200" noProof="0" dirty="0" err="1">
              <a:latin typeface="Arial" panose="020B0604020202020204" pitchFamily="34" charset="0"/>
              <a:cs typeface="Arial" panose="020B0604020202020204" pitchFamily="34" charset="0"/>
            </a:rPr>
            <a:t>routine</a:t>
          </a:r>
          <a:endParaRPr lang="pt-BR" sz="1700" kern="1200" noProof="0" dirty="0">
            <a:latin typeface="Arial" panose="020B0604020202020204" pitchFamily="34" charset="0"/>
            <a:cs typeface="Arial" panose="020B0604020202020204" pitchFamily="34" charset="0"/>
          </a:endParaRPr>
        </a:p>
      </dsp:txBody>
      <dsp:txXfrm rot="5400000">
        <a:off x="3002785" y="1136930"/>
        <a:ext cx="2790643" cy="3410791"/>
      </dsp:txXfrm>
    </dsp:sp>
    <dsp:sp modelId="{0B9643C8-D015-455C-B6A9-E0760C77F615}">
      <dsp:nvSpPr>
        <dsp:cNvPr id="0" name=""/>
        <dsp:cNvSpPr/>
      </dsp:nvSpPr>
      <dsp:spPr>
        <a:xfrm rot="16200000">
          <a:off x="4555722" y="1447004"/>
          <a:ext cx="5684653" cy="2790643"/>
        </a:xfrm>
        <a:prstGeom prst="flowChartManualOperation">
          <a:avLst/>
        </a:prstGeom>
        <a:solidFill>
          <a:schemeClr val="accent2">
            <a:lumMod val="20000"/>
            <a:lumOff val="8000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39700" tIns="0" rIns="141505" bIns="0" numCol="1" spcCol="1270" anchor="t" anchorCtr="0">
          <a:noAutofit/>
        </a:bodyPr>
        <a:lstStyle/>
        <a:p>
          <a:pPr marL="0" lvl="0" indent="0" algn="l" defTabSz="977900" rtl="0">
            <a:lnSpc>
              <a:spcPct val="90000"/>
            </a:lnSpc>
            <a:spcBef>
              <a:spcPct val="0"/>
            </a:spcBef>
            <a:spcAft>
              <a:spcPct val="35000"/>
            </a:spcAft>
            <a:buNone/>
          </a:pPr>
          <a:r>
            <a:rPr lang="en-US" sz="2200" b="0" kern="1200" dirty="0">
              <a:latin typeface="Arial" panose="020B0604020202020204" pitchFamily="34" charset="0"/>
              <a:cs typeface="Arial" panose="020B0604020202020204" pitchFamily="34" charset="0"/>
            </a:rPr>
            <a:t>O que </a:t>
          </a:r>
          <a:r>
            <a:rPr lang="en-US" sz="2200" b="0" kern="1200" dirty="0" err="1">
              <a:latin typeface="Arial" panose="020B0604020202020204" pitchFamily="34" charset="0"/>
              <a:cs typeface="Arial" panose="020B0604020202020204" pitchFamily="34" charset="0"/>
            </a:rPr>
            <a:t>mais</a:t>
          </a:r>
          <a:r>
            <a:rPr lang="en-US" sz="2200" b="0" kern="1200" dirty="0">
              <a:latin typeface="Arial" panose="020B0604020202020204" pitchFamily="34" charset="0"/>
              <a:cs typeface="Arial" panose="020B0604020202020204" pitchFamily="34" charset="0"/>
            </a:rPr>
            <a:t>?</a:t>
          </a:r>
          <a:endParaRPr lang="en-US" sz="2200" kern="1200" dirty="0">
            <a:latin typeface="Arial" panose="020B0604020202020204" pitchFamily="34" charset="0"/>
            <a:cs typeface="Arial" panose="020B0604020202020204" pitchFamily="34" charset="0"/>
          </a:endParaRPr>
        </a:p>
        <a:p>
          <a:pPr marL="171450" lvl="1" indent="-171450" algn="l" defTabSz="755650" rtl="0">
            <a:lnSpc>
              <a:spcPct val="90000"/>
            </a:lnSpc>
            <a:spcBef>
              <a:spcPct val="0"/>
            </a:spcBef>
            <a:spcAft>
              <a:spcPct val="15000"/>
            </a:spcAft>
            <a:buChar char="•"/>
          </a:pPr>
          <a:r>
            <a:rPr lang="en-US" sz="1700" kern="1200" dirty="0" err="1">
              <a:latin typeface="Arial" panose="020B0604020202020204" pitchFamily="34" charset="0"/>
              <a:cs typeface="Arial" panose="020B0604020202020204" pitchFamily="34" charset="0"/>
            </a:rPr>
            <a:t>Faz</a:t>
          </a:r>
          <a:r>
            <a:rPr lang="en-US" sz="1700" kern="1200" dirty="0">
              <a:latin typeface="Arial" panose="020B0604020202020204" pitchFamily="34" charset="0"/>
              <a:cs typeface="Arial" panose="020B0604020202020204" pitchFamily="34" charset="0"/>
            </a:rPr>
            <a:t> latch (UP/EX) </a:t>
          </a:r>
          <a:r>
            <a:rPr lang="en-US" sz="1700" kern="1200" dirty="0" err="1">
              <a:latin typeface="Arial" panose="020B0604020202020204" pitchFamily="34" charset="0"/>
              <a:cs typeface="Arial" panose="020B0604020202020204" pitchFamily="34" charset="0"/>
            </a:rPr>
            <a:t>nas</a:t>
          </a:r>
          <a:r>
            <a:rPr lang="en-US" sz="1700" kern="1200" dirty="0">
              <a:latin typeface="Arial" panose="020B0604020202020204" pitchFamily="34" charset="0"/>
              <a:cs typeface="Arial" panose="020B0604020202020204" pitchFamily="34" charset="0"/>
            </a:rPr>
            <a:t> </a:t>
          </a:r>
          <a:r>
            <a:rPr lang="en-US" sz="1700" kern="1200" dirty="0" err="1">
              <a:latin typeface="Arial" panose="020B0604020202020204" pitchFamily="34" charset="0"/>
              <a:cs typeface="Arial" panose="020B0604020202020204" pitchFamily="34" charset="0"/>
            </a:rPr>
            <a:t>páginas</a:t>
          </a:r>
          <a:endParaRPr lang="en-US" sz="1700" kern="1200" dirty="0">
            <a:latin typeface="Arial" panose="020B0604020202020204" pitchFamily="34" charset="0"/>
            <a:cs typeface="Arial" panose="020B0604020202020204" pitchFamily="34" charset="0"/>
          </a:endParaRPr>
        </a:p>
        <a:p>
          <a:pPr marL="171450" lvl="1" indent="-171450" algn="l" defTabSz="755650" rtl="0">
            <a:lnSpc>
              <a:spcPct val="90000"/>
            </a:lnSpc>
            <a:spcBef>
              <a:spcPct val="0"/>
            </a:spcBef>
            <a:spcAft>
              <a:spcPct val="15000"/>
            </a:spcAft>
            <a:buChar char="•"/>
          </a:pPr>
          <a:r>
            <a:rPr lang="en-US" sz="1700" kern="1200" dirty="0" err="1">
              <a:latin typeface="Arial" panose="020B0604020202020204" pitchFamily="34" charset="0"/>
              <a:cs typeface="Arial" panose="020B0604020202020204" pitchFamily="34" charset="0"/>
            </a:rPr>
            <a:t>Atualiza</a:t>
          </a:r>
          <a:r>
            <a:rPr lang="en-US" sz="1700" kern="1200" dirty="0">
              <a:latin typeface="Arial" panose="020B0604020202020204" pitchFamily="34" charset="0"/>
              <a:cs typeface="Arial" panose="020B0604020202020204" pitchFamily="34" charset="0"/>
            </a:rPr>
            <a:t> o BUF_IO, checksum, torn page bits e TDE</a:t>
          </a:r>
        </a:p>
        <a:p>
          <a:pPr marL="171450" lvl="1" indent="-171450" algn="l" defTabSz="755650" rtl="0">
            <a:lnSpc>
              <a:spcPct val="90000"/>
            </a:lnSpc>
            <a:spcBef>
              <a:spcPct val="0"/>
            </a:spcBef>
            <a:spcAft>
              <a:spcPct val="15000"/>
            </a:spcAft>
            <a:buChar char="•"/>
          </a:pPr>
          <a:r>
            <a:rPr lang="en-US" sz="1700" kern="1200" dirty="0" err="1">
              <a:latin typeface="Arial" panose="020B0604020202020204" pitchFamily="34" charset="0"/>
              <a:cs typeface="Arial" panose="020B0604020202020204" pitchFamily="34" charset="0"/>
            </a:rPr>
            <a:t>Faz</a:t>
          </a:r>
          <a:r>
            <a:rPr lang="en-US" sz="1700" kern="1200" dirty="0">
              <a:latin typeface="Arial" panose="020B0604020202020204" pitchFamily="34" charset="0"/>
              <a:cs typeface="Arial" panose="020B0604020202020204" pitchFamily="34" charset="0"/>
            </a:rPr>
            <a:t> flush dos log records (WAL)</a:t>
          </a:r>
        </a:p>
      </dsp:txBody>
      <dsp:txXfrm rot="5400000">
        <a:off x="6002727" y="1136930"/>
        <a:ext cx="2790643" cy="3410791"/>
      </dsp:txXfrm>
    </dsp:sp>
    <dsp:sp modelId="{CE422B0C-7932-4635-B67F-BA8F6E63C257}">
      <dsp:nvSpPr>
        <dsp:cNvPr id="0" name=""/>
        <dsp:cNvSpPr/>
      </dsp:nvSpPr>
      <dsp:spPr>
        <a:xfrm rot="16200000">
          <a:off x="7555663" y="1447004"/>
          <a:ext cx="5684653" cy="2790643"/>
        </a:xfrm>
        <a:prstGeom prst="flowChartManualOperation">
          <a:avLst/>
        </a:prstGeom>
        <a:solidFill>
          <a:schemeClr val="accent2">
            <a:lumMod val="20000"/>
            <a:lumOff val="8000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39700" tIns="0" rIns="141505" bIns="0" numCol="1" spcCol="1270" anchor="t" anchorCtr="0">
          <a:noAutofit/>
        </a:bodyPr>
        <a:lstStyle/>
        <a:p>
          <a:pPr marL="0" lvl="0" indent="0" algn="l" defTabSz="977900" rtl="0">
            <a:lnSpc>
              <a:spcPct val="90000"/>
            </a:lnSpc>
            <a:spcBef>
              <a:spcPct val="0"/>
            </a:spcBef>
            <a:spcAft>
              <a:spcPct val="35000"/>
            </a:spcAft>
            <a:buNone/>
          </a:pPr>
          <a:r>
            <a:rPr lang="en-US" sz="2200" b="0" kern="1200" dirty="0">
              <a:latin typeface="Arial" panose="020B0604020202020204" pitchFamily="34" charset="0"/>
              <a:cs typeface="Arial" panose="020B0604020202020204" pitchFamily="34" charset="0"/>
            </a:rPr>
            <a:t>A “Completion Routine”</a:t>
          </a:r>
          <a:endParaRPr lang="en-US" sz="2200" kern="1200" dirty="0">
            <a:latin typeface="Arial" panose="020B0604020202020204" pitchFamily="34" charset="0"/>
            <a:cs typeface="Arial" panose="020B0604020202020204" pitchFamily="34" charset="0"/>
          </a:endParaRPr>
        </a:p>
        <a:p>
          <a:pPr marL="171450" lvl="1" indent="-171450" algn="l" defTabSz="755650" rtl="0">
            <a:lnSpc>
              <a:spcPct val="90000"/>
            </a:lnSpc>
            <a:spcBef>
              <a:spcPct val="0"/>
            </a:spcBef>
            <a:spcAft>
              <a:spcPct val="15000"/>
            </a:spcAft>
            <a:buChar char="•"/>
          </a:pPr>
          <a:r>
            <a:rPr lang="en-US" sz="1700" kern="1200" dirty="0" err="1">
              <a:latin typeface="Arial" panose="020B0604020202020204" pitchFamily="34" charset="0"/>
              <a:cs typeface="Arial" panose="020B0604020202020204" pitchFamily="34" charset="0"/>
            </a:rPr>
            <a:t>Atualiza</a:t>
          </a:r>
          <a:r>
            <a:rPr lang="en-US" sz="1700" kern="1200" dirty="0">
              <a:latin typeface="Arial" panose="020B0604020202020204" pitchFamily="34" charset="0"/>
              <a:cs typeface="Arial" panose="020B0604020202020204" pitchFamily="34" charset="0"/>
            </a:rPr>
            <a:t> o BUF_IO </a:t>
          </a:r>
          <a:r>
            <a:rPr lang="en-US" sz="1700" kern="1200" dirty="0" err="1">
              <a:latin typeface="Arial" panose="020B0604020202020204" pitchFamily="34" charset="0"/>
              <a:cs typeface="Arial" panose="020B0604020202020204" pitchFamily="34" charset="0"/>
            </a:rPr>
            <a:t>pra</a:t>
          </a:r>
          <a:r>
            <a:rPr lang="en-US" sz="1700" kern="1200" dirty="0">
              <a:latin typeface="Arial" panose="020B0604020202020204" pitchFamily="34" charset="0"/>
              <a:cs typeface="Arial" panose="020B0604020202020204" pitchFamily="34" charset="0"/>
            </a:rPr>
            <a:t> </a:t>
          </a:r>
          <a:r>
            <a:rPr lang="en-US" sz="1700" kern="1200" dirty="0" err="1">
              <a:latin typeface="Arial" panose="020B0604020202020204" pitchFamily="34" charset="0"/>
              <a:cs typeface="Arial" panose="020B0604020202020204" pitchFamily="34" charset="0"/>
            </a:rPr>
            <a:t>indicar</a:t>
          </a:r>
          <a:r>
            <a:rPr lang="en-US" sz="1700" kern="1200" dirty="0">
              <a:latin typeface="Arial" panose="020B0604020202020204" pitchFamily="34" charset="0"/>
              <a:cs typeface="Arial" panose="020B0604020202020204" pitchFamily="34" charset="0"/>
            </a:rPr>
            <a:t> que async I/O </a:t>
          </a:r>
          <a:r>
            <a:rPr lang="en-US" sz="1700" kern="1200" dirty="0" err="1">
              <a:latin typeface="Arial" panose="020B0604020202020204" pitchFamily="34" charset="0"/>
              <a:cs typeface="Arial" panose="020B0604020202020204" pitchFamily="34" charset="0"/>
            </a:rPr>
            <a:t>terminou</a:t>
          </a:r>
          <a:endParaRPr lang="en-US" sz="1700" kern="1200" dirty="0">
            <a:latin typeface="Arial" panose="020B0604020202020204" pitchFamily="34" charset="0"/>
            <a:cs typeface="Arial" panose="020B0604020202020204" pitchFamily="34" charset="0"/>
          </a:endParaRPr>
        </a:p>
        <a:p>
          <a:pPr marL="171450" lvl="1" indent="-171450" algn="l" defTabSz="755650" rtl="0">
            <a:lnSpc>
              <a:spcPct val="90000"/>
            </a:lnSpc>
            <a:spcBef>
              <a:spcPct val="0"/>
            </a:spcBef>
            <a:spcAft>
              <a:spcPct val="15000"/>
            </a:spcAft>
            <a:buChar char="•"/>
          </a:pPr>
          <a:r>
            <a:rPr lang="en-US" sz="1700" kern="1200" dirty="0">
              <a:latin typeface="Arial" panose="020B0604020202020204" pitchFamily="34" charset="0"/>
              <a:cs typeface="Arial" panose="020B0604020202020204" pitchFamily="34" charset="0"/>
            </a:rPr>
            <a:t>Grava </a:t>
          </a:r>
          <a:r>
            <a:rPr lang="en-US" sz="1700" kern="1200" dirty="0" err="1">
              <a:latin typeface="Arial" panose="020B0604020202020204" pitchFamily="34" charset="0"/>
              <a:cs typeface="Arial" panose="020B0604020202020204" pitchFamily="34" charset="0"/>
            </a:rPr>
            <a:t>erros</a:t>
          </a:r>
          <a:r>
            <a:rPr lang="en-US" sz="1700" kern="1200" dirty="0">
              <a:latin typeface="Arial" panose="020B0604020202020204" pitchFamily="34" charset="0"/>
              <a:cs typeface="Arial" panose="020B0604020202020204" pitchFamily="34" charset="0"/>
            </a:rPr>
            <a:t> no </a:t>
          </a:r>
          <a:r>
            <a:rPr lang="pt-BR" sz="1700" kern="1200" dirty="0" err="1">
              <a:latin typeface="Arial" panose="020B0604020202020204" pitchFamily="34" charset="0"/>
              <a:cs typeface="Arial" panose="020B0604020202020204" pitchFamily="34" charset="0"/>
            </a:rPr>
            <a:t>berrcode</a:t>
          </a:r>
          <a:r>
            <a:rPr lang="pt-BR" sz="1700" kern="1200" dirty="0">
              <a:latin typeface="Arial" panose="020B0604020202020204" pitchFamily="34" charset="0"/>
              <a:cs typeface="Arial" panose="020B0604020202020204" pitchFamily="34" charset="0"/>
            </a:rPr>
            <a:t> do </a:t>
          </a:r>
          <a:r>
            <a:rPr lang="en-US" sz="1700" kern="1200" dirty="0">
              <a:latin typeface="Arial" panose="020B0604020202020204" pitchFamily="34" charset="0"/>
              <a:cs typeface="Arial" panose="020B0604020202020204" pitchFamily="34" charset="0"/>
            </a:rPr>
            <a:t>BUF</a:t>
          </a:r>
        </a:p>
        <a:p>
          <a:pPr marL="171450" lvl="1" indent="-171450" algn="l" defTabSz="755650" rtl="0">
            <a:lnSpc>
              <a:spcPct val="90000"/>
            </a:lnSpc>
            <a:spcBef>
              <a:spcPct val="0"/>
            </a:spcBef>
            <a:spcAft>
              <a:spcPct val="15000"/>
            </a:spcAft>
            <a:buChar char="•"/>
          </a:pPr>
          <a:r>
            <a:rPr lang="en-US" sz="1700" kern="1200" dirty="0">
              <a:latin typeface="Arial" panose="020B0604020202020204" pitchFamily="34" charset="0"/>
              <a:cs typeface="Arial" panose="020B0604020202020204" pitchFamily="34" charset="0"/>
            </a:rPr>
            <a:t>Libera </a:t>
          </a:r>
          <a:r>
            <a:rPr lang="en-US" sz="1700" kern="1200" dirty="0" err="1">
              <a:latin typeface="Arial" panose="020B0604020202020204" pitchFamily="34" charset="0"/>
              <a:cs typeface="Arial" panose="020B0604020202020204" pitchFamily="34" charset="0"/>
            </a:rPr>
            <a:t>os</a:t>
          </a:r>
          <a:r>
            <a:rPr lang="en-US" sz="1700" kern="1200" dirty="0">
              <a:latin typeface="Arial" panose="020B0604020202020204" pitchFamily="34" charset="0"/>
              <a:cs typeface="Arial" panose="020B0604020202020204" pitchFamily="34" charset="0"/>
            </a:rPr>
            <a:t> latch(es)</a:t>
          </a:r>
        </a:p>
      </dsp:txBody>
      <dsp:txXfrm rot="5400000">
        <a:off x="9002668" y="1136930"/>
        <a:ext cx="2790643" cy="3410791"/>
      </dsp:txXfrm>
    </dsp:sp>
  </dsp:spTree>
</dsp:drawing>
</file>

<file path=ppt/diagrams/drawing3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ADD8376-13B6-4378-8442-A3A56DAA66B4}">
      <dsp:nvSpPr>
        <dsp:cNvPr id="0" name=""/>
        <dsp:cNvSpPr/>
      </dsp:nvSpPr>
      <dsp:spPr>
        <a:xfrm>
          <a:off x="0" y="12591"/>
          <a:ext cx="10972800" cy="818999"/>
        </a:xfrm>
        <a:prstGeom prst="roundRect">
          <a:avLst/>
        </a:prstGeom>
        <a:gradFill rotWithShape="0">
          <a:gsLst>
            <a:gs pos="0">
              <a:schemeClr val="accent1">
                <a:hueOff val="0"/>
                <a:satOff val="0"/>
                <a:lumOff val="0"/>
                <a:alphaOff val="0"/>
                <a:tint val="65000"/>
                <a:lumMod val="110000"/>
              </a:schemeClr>
            </a:gs>
            <a:gs pos="88000">
              <a:schemeClr val="accent1">
                <a:hueOff val="0"/>
                <a:satOff val="0"/>
                <a:lumOff val="0"/>
                <a:alphaOff val="0"/>
                <a:tint val="9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33350" tIns="133350" rIns="133350" bIns="133350" numCol="1" spcCol="1270" anchor="ctr" anchorCtr="0">
          <a:noAutofit/>
        </a:bodyPr>
        <a:lstStyle/>
        <a:p>
          <a:pPr marL="0" lvl="0" indent="0" algn="l" defTabSz="1555750" rtl="0">
            <a:lnSpc>
              <a:spcPct val="90000"/>
            </a:lnSpc>
            <a:spcBef>
              <a:spcPct val="0"/>
            </a:spcBef>
            <a:spcAft>
              <a:spcPct val="35000"/>
            </a:spcAft>
            <a:buNone/>
          </a:pPr>
          <a:r>
            <a:rPr lang="en-US" sz="3500" kern="1200" dirty="0">
              <a:latin typeface="Arial" panose="020B0604020202020204" pitchFamily="34" charset="0"/>
              <a:cs typeface="Arial" panose="020B0604020202020204" pitchFamily="34" charset="0"/>
            </a:rPr>
            <a:t>Ponto </a:t>
          </a:r>
          <a:r>
            <a:rPr lang="en-US" sz="3500" kern="1200" dirty="0" err="1">
              <a:latin typeface="Arial" panose="020B0604020202020204" pitchFamily="34" charset="0"/>
              <a:cs typeface="Arial" panose="020B0604020202020204" pitchFamily="34" charset="0"/>
            </a:rPr>
            <a:t>chave</a:t>
          </a:r>
          <a:r>
            <a:rPr lang="en-US" sz="3500" kern="1200" dirty="0">
              <a:latin typeface="Arial" panose="020B0604020202020204" pitchFamily="34" charset="0"/>
              <a:cs typeface="Arial" panose="020B0604020202020204" pitchFamily="34" charset="0"/>
            </a:rPr>
            <a:t> é o </a:t>
          </a:r>
          <a:r>
            <a:rPr lang="en-US" sz="3500" kern="1200" dirty="0" err="1">
              <a:latin typeface="Arial" panose="020B0604020202020204" pitchFamily="34" charset="0"/>
              <a:cs typeface="Arial" panose="020B0604020202020204" pitchFamily="34" charset="0"/>
            </a:rPr>
            <a:t>suporte</a:t>
          </a:r>
          <a:r>
            <a:rPr lang="en-US" sz="3500" kern="1200" dirty="0">
              <a:latin typeface="Arial" panose="020B0604020202020204" pitchFamily="34" charset="0"/>
              <a:cs typeface="Arial" panose="020B0604020202020204" pitchFamily="34" charset="0"/>
            </a:rPr>
            <a:t> a </a:t>
          </a:r>
          <a:r>
            <a:rPr lang="en-US" sz="3500" kern="1200" dirty="0">
              <a:latin typeface="Arial" panose="020B0604020202020204" pitchFamily="34" charset="0"/>
              <a:cs typeface="Arial" panose="020B0604020202020204" pitchFamily="34" charset="0"/>
              <a:hlinkClick xmlns:r="http://schemas.openxmlformats.org/officeDocument/2006/relationships" r:id="rId1"/>
            </a:rPr>
            <a:t>sparse file </a:t>
          </a:r>
          <a:r>
            <a:rPr lang="en-US" sz="3500" kern="1200" dirty="0">
              <a:latin typeface="Arial" panose="020B0604020202020204" pitchFamily="34" charset="0"/>
              <a:cs typeface="Arial" panose="020B0604020202020204" pitchFamily="34" charset="0"/>
            </a:rPr>
            <a:t>no Windows</a:t>
          </a:r>
        </a:p>
      </dsp:txBody>
      <dsp:txXfrm>
        <a:off x="39980" y="52571"/>
        <a:ext cx="10892840" cy="739039"/>
      </dsp:txXfrm>
    </dsp:sp>
    <dsp:sp modelId="{2B9992C7-4E97-481F-AC35-A040DD18E348}">
      <dsp:nvSpPr>
        <dsp:cNvPr id="0" name=""/>
        <dsp:cNvSpPr/>
      </dsp:nvSpPr>
      <dsp:spPr>
        <a:xfrm>
          <a:off x="0" y="932391"/>
          <a:ext cx="10972800" cy="818999"/>
        </a:xfrm>
        <a:prstGeom prst="roundRect">
          <a:avLst/>
        </a:prstGeom>
        <a:gradFill rotWithShape="0">
          <a:gsLst>
            <a:gs pos="0">
              <a:schemeClr val="accent1">
                <a:hueOff val="0"/>
                <a:satOff val="0"/>
                <a:lumOff val="0"/>
                <a:alphaOff val="0"/>
                <a:tint val="65000"/>
                <a:lumMod val="110000"/>
              </a:schemeClr>
            </a:gs>
            <a:gs pos="88000">
              <a:schemeClr val="accent1">
                <a:hueOff val="0"/>
                <a:satOff val="0"/>
                <a:lumOff val="0"/>
                <a:alphaOff val="0"/>
                <a:tint val="9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33350" tIns="133350" rIns="133350" bIns="133350" numCol="1" spcCol="1270" anchor="ctr" anchorCtr="0">
          <a:noAutofit/>
        </a:bodyPr>
        <a:lstStyle/>
        <a:p>
          <a:pPr marL="0" lvl="0" indent="0" algn="l" defTabSz="1555750" rtl="0">
            <a:lnSpc>
              <a:spcPct val="90000"/>
            </a:lnSpc>
            <a:spcBef>
              <a:spcPct val="0"/>
            </a:spcBef>
            <a:spcAft>
              <a:spcPct val="35000"/>
            </a:spcAft>
            <a:buNone/>
          </a:pPr>
          <a:r>
            <a:rPr lang="en-US" sz="3500" kern="1200" dirty="0" err="1">
              <a:latin typeface="Arial" panose="020B0604020202020204" pitchFamily="34" charset="0"/>
              <a:cs typeface="Arial" panose="020B0604020202020204" pitchFamily="34" charset="0"/>
            </a:rPr>
            <a:t>Cria</a:t>
          </a:r>
          <a:r>
            <a:rPr lang="en-US" sz="3500" kern="1200" dirty="0">
              <a:latin typeface="Arial" panose="020B0604020202020204" pitchFamily="34" charset="0"/>
              <a:cs typeface="Arial" panose="020B0604020202020204" pitchFamily="34" charset="0"/>
            </a:rPr>
            <a:t> o </a:t>
          </a:r>
          <a:r>
            <a:rPr lang="en-US" sz="3500" kern="1200" dirty="0" err="1">
              <a:latin typeface="Arial" panose="020B0604020202020204" pitchFamily="34" charset="0"/>
              <a:cs typeface="Arial" panose="020B0604020202020204" pitchFamily="34" charset="0"/>
            </a:rPr>
            <a:t>arquivo</a:t>
          </a:r>
          <a:r>
            <a:rPr lang="en-US" sz="3500" kern="1200" dirty="0">
              <a:latin typeface="Arial" panose="020B0604020202020204" pitchFamily="34" charset="0"/>
              <a:cs typeface="Arial" panose="020B0604020202020204" pitchFamily="34" charset="0"/>
            </a:rPr>
            <a:t> </a:t>
          </a:r>
          <a:r>
            <a:rPr lang="en-US" sz="3500" kern="1200" dirty="0" err="1">
              <a:latin typeface="Arial" panose="020B0604020202020204" pitchFamily="34" charset="0"/>
              <a:cs typeface="Arial" panose="020B0604020202020204" pitchFamily="34" charset="0"/>
            </a:rPr>
            <a:t>como</a:t>
          </a:r>
          <a:r>
            <a:rPr lang="en-US" sz="3500" kern="1200" dirty="0">
              <a:latin typeface="Arial" panose="020B0604020202020204" pitchFamily="34" charset="0"/>
              <a:cs typeface="Arial" panose="020B0604020202020204" pitchFamily="34" charset="0"/>
            </a:rPr>
            <a:t> um </a:t>
          </a:r>
          <a:r>
            <a:rPr lang="en-US" sz="3500" kern="1200" dirty="0" err="1">
              <a:latin typeface="Arial" panose="020B0604020202020204" pitchFamily="34" charset="0"/>
              <a:cs typeface="Arial" panose="020B0604020202020204" pitchFamily="34" charset="0"/>
            </a:rPr>
            <a:t>arquivo</a:t>
          </a:r>
          <a:r>
            <a:rPr lang="en-US" sz="3500" kern="1200" dirty="0">
              <a:latin typeface="Arial" panose="020B0604020202020204" pitchFamily="34" charset="0"/>
              <a:cs typeface="Arial" panose="020B0604020202020204" pitchFamily="34" charset="0"/>
            </a:rPr>
            <a:t> de banco</a:t>
          </a:r>
        </a:p>
      </dsp:txBody>
      <dsp:txXfrm>
        <a:off x="39980" y="972371"/>
        <a:ext cx="10892840" cy="739039"/>
      </dsp:txXfrm>
    </dsp:sp>
    <dsp:sp modelId="{C00DDC92-6766-42C8-A317-296E13A215F0}">
      <dsp:nvSpPr>
        <dsp:cNvPr id="0" name=""/>
        <dsp:cNvSpPr/>
      </dsp:nvSpPr>
      <dsp:spPr>
        <a:xfrm>
          <a:off x="0" y="1852191"/>
          <a:ext cx="10972800" cy="818999"/>
        </a:xfrm>
        <a:prstGeom prst="roundRect">
          <a:avLst/>
        </a:prstGeom>
        <a:gradFill rotWithShape="0">
          <a:gsLst>
            <a:gs pos="0">
              <a:schemeClr val="accent1">
                <a:hueOff val="0"/>
                <a:satOff val="0"/>
                <a:lumOff val="0"/>
                <a:alphaOff val="0"/>
                <a:tint val="65000"/>
                <a:lumMod val="110000"/>
              </a:schemeClr>
            </a:gs>
            <a:gs pos="88000">
              <a:schemeClr val="accent1">
                <a:hueOff val="0"/>
                <a:satOff val="0"/>
                <a:lumOff val="0"/>
                <a:alphaOff val="0"/>
                <a:tint val="9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33350" tIns="133350" rIns="133350" bIns="133350" numCol="1" spcCol="1270" anchor="ctr" anchorCtr="0">
          <a:noAutofit/>
        </a:bodyPr>
        <a:lstStyle/>
        <a:p>
          <a:pPr marL="0" lvl="0" indent="0" algn="l" defTabSz="1555750" rtl="0">
            <a:lnSpc>
              <a:spcPct val="90000"/>
            </a:lnSpc>
            <a:spcBef>
              <a:spcPct val="0"/>
            </a:spcBef>
            <a:spcAft>
              <a:spcPct val="35000"/>
            </a:spcAft>
            <a:buNone/>
          </a:pPr>
          <a:r>
            <a:rPr lang="en-US" sz="3500" kern="1200" dirty="0" err="1">
              <a:latin typeface="Arial" panose="020B0604020202020204" pitchFamily="34" charset="0"/>
              <a:cs typeface="Arial" panose="020B0604020202020204" pitchFamily="34" charset="0"/>
            </a:rPr>
            <a:t>Usa</a:t>
          </a:r>
          <a:r>
            <a:rPr lang="en-US" sz="3500" kern="1200" dirty="0">
              <a:latin typeface="Arial" panose="020B0604020202020204" pitchFamily="34" charset="0"/>
              <a:cs typeface="Arial" panose="020B0604020202020204" pitchFamily="34" charset="0"/>
            </a:rPr>
            <a:t> Copy-On-Write </a:t>
          </a:r>
          <a:r>
            <a:rPr lang="en-US" sz="3500" kern="1200" dirty="0" err="1">
              <a:latin typeface="Arial" panose="020B0604020202020204" pitchFamily="34" charset="0"/>
              <a:cs typeface="Arial" panose="020B0604020202020204" pitchFamily="34" charset="0"/>
            </a:rPr>
            <a:t>pra</a:t>
          </a:r>
          <a:r>
            <a:rPr lang="en-US" sz="3500" kern="1200" dirty="0">
              <a:latin typeface="Arial" panose="020B0604020202020204" pitchFamily="34" charset="0"/>
              <a:cs typeface="Arial" panose="020B0604020202020204" pitchFamily="34" charset="0"/>
            </a:rPr>
            <a:t> </a:t>
          </a:r>
          <a:r>
            <a:rPr lang="en-US" sz="3500" kern="1200" dirty="0" err="1">
              <a:latin typeface="Arial" panose="020B0604020202020204" pitchFamily="34" charset="0"/>
              <a:cs typeface="Arial" panose="020B0604020202020204" pitchFamily="34" charset="0"/>
            </a:rPr>
            <a:t>manter</a:t>
          </a:r>
          <a:r>
            <a:rPr lang="en-US" sz="3500" kern="1200" dirty="0">
              <a:latin typeface="Arial" panose="020B0604020202020204" pitchFamily="34" charset="0"/>
              <a:cs typeface="Arial" panose="020B0604020202020204" pitchFamily="34" charset="0"/>
            </a:rPr>
            <a:t> o “snapshot”</a:t>
          </a:r>
        </a:p>
      </dsp:txBody>
      <dsp:txXfrm>
        <a:off x="39980" y="1892171"/>
        <a:ext cx="10892840" cy="739039"/>
      </dsp:txXfrm>
    </dsp:sp>
    <dsp:sp modelId="{41D8AAEC-BE3E-4705-B07E-DB6479B6093A}">
      <dsp:nvSpPr>
        <dsp:cNvPr id="0" name=""/>
        <dsp:cNvSpPr/>
      </dsp:nvSpPr>
      <dsp:spPr>
        <a:xfrm>
          <a:off x="0" y="2671191"/>
          <a:ext cx="10972800" cy="14852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8386" tIns="25400" rIns="142240" bIns="25400" numCol="1" spcCol="1270" anchor="t" anchorCtr="0">
          <a:noAutofit/>
        </a:bodyPr>
        <a:lstStyle/>
        <a:p>
          <a:pPr marL="228600" lvl="1" indent="-228600" algn="l" defTabSz="889000" rtl="0">
            <a:lnSpc>
              <a:spcPct val="90000"/>
            </a:lnSpc>
            <a:spcBef>
              <a:spcPct val="0"/>
            </a:spcBef>
            <a:spcAft>
              <a:spcPct val="20000"/>
            </a:spcAft>
            <a:buChar char="•"/>
          </a:pPr>
          <a:r>
            <a:rPr lang="pt-BR" sz="2000" kern="1200" noProof="0" dirty="0">
              <a:latin typeface="Arial" panose="020B0604020202020204" pitchFamily="34" charset="0"/>
              <a:cs typeface="Arial" panose="020B0604020202020204" pitchFamily="34" charset="0"/>
            </a:rPr>
            <a:t>Antes da página ser modificada copia no arquivo de snapshot, ou seja, escreve primeiro no arquivo do snapshot, e depois no arquivo do banco...</a:t>
          </a:r>
        </a:p>
        <a:p>
          <a:pPr marL="228600" lvl="1" indent="-228600" algn="l" defTabSz="889000" rtl="0">
            <a:lnSpc>
              <a:spcPct val="90000"/>
            </a:lnSpc>
            <a:spcBef>
              <a:spcPct val="0"/>
            </a:spcBef>
            <a:spcAft>
              <a:spcPct val="20000"/>
            </a:spcAft>
            <a:buChar char="•"/>
          </a:pPr>
          <a:r>
            <a:rPr lang="pt-BR" sz="2000" kern="1200" noProof="0" dirty="0">
              <a:latin typeface="Arial" panose="020B0604020202020204" pitchFamily="34" charset="0"/>
              <a:cs typeface="Arial" panose="020B0604020202020204" pitchFamily="34" charset="0"/>
            </a:rPr>
            <a:t>Talvez tenha que enviar um </a:t>
          </a:r>
          <a:r>
            <a:rPr lang="pt-BR" sz="2000" kern="1200" noProof="0" dirty="0" err="1">
              <a:latin typeface="Arial" panose="020B0604020202020204" pitchFamily="34" charset="0"/>
              <a:cs typeface="Arial" panose="020B0604020202020204" pitchFamily="34" charset="0"/>
            </a:rPr>
            <a:t>ReadFile</a:t>
          </a:r>
          <a:r>
            <a:rPr lang="pt-BR" sz="2000" kern="1200" noProof="0" dirty="0">
              <a:latin typeface="Arial" panose="020B0604020202020204" pitchFamily="34" charset="0"/>
              <a:cs typeface="Arial" panose="020B0604020202020204" pitchFamily="34" charset="0"/>
            </a:rPr>
            <a:t> de 8Kb pra verificar se a página está no arquivo, depois envia um WriteFile() de 8Kb pra fazer a cópia</a:t>
          </a:r>
        </a:p>
        <a:p>
          <a:pPr marL="228600" lvl="1" indent="-228600" algn="l" defTabSz="889000" rtl="0">
            <a:lnSpc>
              <a:spcPct val="90000"/>
            </a:lnSpc>
            <a:spcBef>
              <a:spcPct val="0"/>
            </a:spcBef>
            <a:spcAft>
              <a:spcPct val="20000"/>
            </a:spcAft>
            <a:buChar char="•"/>
          </a:pPr>
          <a:r>
            <a:rPr lang="pt-BR" sz="2000" kern="1200" noProof="0" dirty="0">
              <a:latin typeface="Arial" panose="020B0604020202020204" pitchFamily="34" charset="0"/>
              <a:cs typeface="Arial" panose="020B0604020202020204" pitchFamily="34" charset="0"/>
            </a:rPr>
            <a:t>SQL espera o I/O em modo </a:t>
          </a:r>
          <a:r>
            <a:rPr lang="pt-BR" sz="2000" kern="1200" noProof="0" dirty="0" err="1">
              <a:latin typeface="Arial" panose="020B0604020202020204" pitchFamily="34" charset="0"/>
              <a:cs typeface="Arial" panose="020B0604020202020204" pitchFamily="34" charset="0"/>
            </a:rPr>
            <a:t>preemptive</a:t>
          </a:r>
          <a:endParaRPr lang="pt-BR" sz="2000" kern="1200" noProof="0" dirty="0">
            <a:latin typeface="Arial" panose="020B0604020202020204" pitchFamily="34" charset="0"/>
            <a:cs typeface="Arial" panose="020B0604020202020204" pitchFamily="34" charset="0"/>
          </a:endParaRPr>
        </a:p>
      </dsp:txBody>
      <dsp:txXfrm>
        <a:off x="0" y="2671191"/>
        <a:ext cx="10972800" cy="1485224"/>
      </dsp:txXfrm>
    </dsp:sp>
    <dsp:sp modelId="{53F87E5A-3DE8-45BA-BCE3-A2FB9E45A2B2}">
      <dsp:nvSpPr>
        <dsp:cNvPr id="0" name=""/>
        <dsp:cNvSpPr/>
      </dsp:nvSpPr>
      <dsp:spPr>
        <a:xfrm>
          <a:off x="0" y="4156416"/>
          <a:ext cx="10972800" cy="818999"/>
        </a:xfrm>
        <a:prstGeom prst="roundRect">
          <a:avLst/>
        </a:prstGeom>
        <a:gradFill rotWithShape="0">
          <a:gsLst>
            <a:gs pos="0">
              <a:schemeClr val="accent1">
                <a:hueOff val="0"/>
                <a:satOff val="0"/>
                <a:lumOff val="0"/>
                <a:alphaOff val="0"/>
                <a:tint val="65000"/>
                <a:lumMod val="110000"/>
              </a:schemeClr>
            </a:gs>
            <a:gs pos="88000">
              <a:schemeClr val="accent1">
                <a:hueOff val="0"/>
                <a:satOff val="0"/>
                <a:lumOff val="0"/>
                <a:alphaOff val="0"/>
                <a:tint val="9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33350" tIns="133350" rIns="133350" bIns="133350" numCol="1" spcCol="1270" anchor="ctr" anchorCtr="0">
          <a:noAutofit/>
        </a:bodyPr>
        <a:lstStyle/>
        <a:p>
          <a:pPr marL="0" lvl="0" indent="0" algn="l" defTabSz="1555750" rtl="0">
            <a:lnSpc>
              <a:spcPct val="90000"/>
            </a:lnSpc>
            <a:spcBef>
              <a:spcPct val="0"/>
            </a:spcBef>
            <a:spcAft>
              <a:spcPct val="35000"/>
            </a:spcAft>
            <a:buNone/>
          </a:pPr>
          <a:r>
            <a:rPr lang="en-US" sz="3500" kern="1200" dirty="0" err="1">
              <a:latin typeface="Arial" panose="020B0604020202020204" pitchFamily="34" charset="0"/>
              <a:cs typeface="Arial" panose="020B0604020202020204" pitchFamily="34" charset="0"/>
            </a:rPr>
            <a:t>Limitação</a:t>
          </a:r>
          <a:r>
            <a:rPr lang="en-US" sz="3500" kern="1200" dirty="0">
              <a:latin typeface="Arial" panose="020B0604020202020204" pitchFamily="34" charset="0"/>
              <a:cs typeface="Arial" panose="020B0604020202020204" pitchFamily="34" charset="0"/>
            </a:rPr>
            <a:t> de </a:t>
          </a:r>
          <a:r>
            <a:rPr lang="en-US" sz="3500" kern="1200" dirty="0" err="1">
              <a:latin typeface="Arial" panose="020B0604020202020204" pitchFamily="34" charset="0"/>
              <a:cs typeface="Arial" panose="020B0604020202020204" pitchFamily="34" charset="0"/>
            </a:rPr>
            <a:t>alterações</a:t>
          </a:r>
          <a:r>
            <a:rPr lang="en-US" sz="3500" kern="1200" dirty="0">
              <a:latin typeface="Arial" panose="020B0604020202020204" pitchFamily="34" charset="0"/>
              <a:cs typeface="Arial" panose="020B0604020202020204" pitchFamily="34" charset="0"/>
            </a:rPr>
            <a:t> em </a:t>
          </a:r>
          <a:r>
            <a:rPr lang="en-US" sz="3500" kern="1200" dirty="0" err="1">
              <a:latin typeface="Arial" panose="020B0604020202020204" pitchFamily="34" charset="0"/>
              <a:cs typeface="Arial" panose="020B0604020202020204" pitchFamily="34" charset="0"/>
            </a:rPr>
            <a:t>SparseFiles</a:t>
          </a:r>
          <a:endParaRPr lang="en-US" sz="3500" kern="1200" dirty="0">
            <a:latin typeface="Arial" panose="020B0604020202020204" pitchFamily="34" charset="0"/>
            <a:cs typeface="Arial" panose="020B0604020202020204" pitchFamily="34" charset="0"/>
          </a:endParaRPr>
        </a:p>
      </dsp:txBody>
      <dsp:txXfrm>
        <a:off x="39980" y="4196396"/>
        <a:ext cx="10892840" cy="739039"/>
      </dsp:txXfrm>
    </dsp:sp>
    <dsp:sp modelId="{CDEC3414-59F4-461A-B6F2-C575E26BB017}">
      <dsp:nvSpPr>
        <dsp:cNvPr id="0" name=""/>
        <dsp:cNvSpPr/>
      </dsp:nvSpPr>
      <dsp:spPr>
        <a:xfrm>
          <a:off x="0" y="4975416"/>
          <a:ext cx="10972800" cy="5796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8386" tIns="22860" rIns="128016" bIns="22860" numCol="1" spcCol="1270" anchor="t" anchorCtr="0">
          <a:noAutofit/>
        </a:bodyPr>
        <a:lstStyle/>
        <a:p>
          <a:pPr marL="171450" lvl="1" indent="-171450" algn="l" defTabSz="800100" rtl="0">
            <a:lnSpc>
              <a:spcPct val="90000"/>
            </a:lnSpc>
            <a:spcBef>
              <a:spcPct val="0"/>
            </a:spcBef>
            <a:spcAft>
              <a:spcPct val="20000"/>
            </a:spcAft>
            <a:buChar char="•"/>
          </a:pPr>
          <a:r>
            <a:rPr lang="en-US" sz="1800" kern="1200" dirty="0">
              <a:latin typeface="Arial" panose="020B0604020202020204" pitchFamily="34" charset="0"/>
              <a:cs typeface="Arial" panose="020B0604020202020204" pitchFamily="34" charset="0"/>
            </a:rPr>
            <a:t>OS Error 665 </a:t>
          </a:r>
          <a:r>
            <a:rPr lang="en-US" sz="1800" kern="1200" dirty="0" err="1">
              <a:latin typeface="Arial" panose="020B0604020202020204" pitchFamily="34" charset="0"/>
              <a:cs typeface="Arial" panose="020B0604020202020204" pitchFamily="34" charset="0"/>
            </a:rPr>
            <a:t>ou</a:t>
          </a:r>
          <a:r>
            <a:rPr lang="en-US" sz="1800" kern="1200" dirty="0">
              <a:latin typeface="Arial" panose="020B0604020202020204" pitchFamily="34" charset="0"/>
              <a:cs typeface="Arial" panose="020B0604020202020204" pitchFamily="34" charset="0"/>
            </a:rPr>
            <a:t> 1450</a:t>
          </a:r>
        </a:p>
        <a:p>
          <a:pPr marL="171450" lvl="1" indent="-171450" algn="l" defTabSz="800100">
            <a:lnSpc>
              <a:spcPct val="90000"/>
            </a:lnSpc>
            <a:spcBef>
              <a:spcPct val="0"/>
            </a:spcBef>
            <a:spcAft>
              <a:spcPct val="20000"/>
            </a:spcAft>
            <a:buChar char="•"/>
          </a:pPr>
          <a:r>
            <a:rPr lang="pt-BR" sz="1800" kern="1200" dirty="0">
              <a:latin typeface="Arial" panose="020B0604020202020204" pitchFamily="34" charset="0"/>
              <a:cs typeface="Arial" panose="020B0604020202020204" pitchFamily="34" charset="0"/>
            </a:rPr>
            <a:t>Formatar disco com </a:t>
          </a:r>
          <a:r>
            <a:rPr lang="pt-BR" sz="1800" kern="1200" dirty="0" err="1">
              <a:latin typeface="Arial" panose="020B0604020202020204" pitchFamily="34" charset="0"/>
              <a:cs typeface="Arial" panose="020B0604020202020204" pitchFamily="34" charset="0"/>
            </a:rPr>
            <a:t>UseLargeFRS</a:t>
          </a:r>
          <a:r>
            <a:rPr lang="pt-BR" sz="1800" kern="1200" dirty="0">
              <a:latin typeface="Arial" panose="020B0604020202020204" pitchFamily="34" charset="0"/>
              <a:cs typeface="Arial" panose="020B0604020202020204" pitchFamily="34" charset="0"/>
            </a:rPr>
            <a:t> pra evitar esse problema</a:t>
          </a:r>
          <a:endParaRPr lang="en-US" sz="1800" kern="1200" dirty="0">
            <a:latin typeface="Arial" panose="020B0604020202020204" pitchFamily="34" charset="0"/>
            <a:cs typeface="Arial" panose="020B0604020202020204" pitchFamily="34" charset="0"/>
          </a:endParaRPr>
        </a:p>
      </dsp:txBody>
      <dsp:txXfrm>
        <a:off x="0" y="4975416"/>
        <a:ext cx="10972800" cy="579600"/>
      </dsp:txXfrm>
    </dsp:sp>
  </dsp:spTree>
</dsp:drawing>
</file>

<file path=ppt/diagrams/drawing3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0B187BB-EB5B-4718-9231-0CDAD45A5B0F}">
      <dsp:nvSpPr>
        <dsp:cNvPr id="0" name=""/>
        <dsp:cNvSpPr/>
      </dsp:nvSpPr>
      <dsp:spPr>
        <a:xfrm>
          <a:off x="0" y="315355"/>
          <a:ext cx="9576079" cy="100386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pt-BR" sz="1900" kern="1200" dirty="0">
              <a:latin typeface="Arial" panose="020B0604020202020204" pitchFamily="34" charset="0"/>
              <a:cs typeface="Arial" panose="020B0604020202020204" pitchFamily="34" charset="0"/>
            </a:rPr>
            <a:t>Processo </a:t>
          </a:r>
          <a:r>
            <a:rPr lang="pt-BR" sz="1900" b="1" i="1" kern="1200" dirty="0">
              <a:latin typeface="Arial" panose="020B0604020202020204" pitchFamily="34" charset="0"/>
              <a:cs typeface="Arial" panose="020B0604020202020204" pitchFamily="34" charset="0"/>
            </a:rPr>
            <a:t>single-</a:t>
          </a:r>
          <a:r>
            <a:rPr lang="pt-BR" sz="1900" b="1" i="1" kern="1200" dirty="0" err="1">
              <a:latin typeface="Arial" panose="020B0604020202020204" pitchFamily="34" charset="0"/>
              <a:cs typeface="Arial" panose="020B0604020202020204" pitchFamily="34" charset="0"/>
            </a:rPr>
            <a:t>threaded</a:t>
          </a:r>
          <a:r>
            <a:rPr lang="pt-BR" sz="1900" kern="1200" dirty="0">
              <a:latin typeface="Arial" panose="020B0604020202020204" pitchFamily="34" charset="0"/>
              <a:cs typeface="Arial" panose="020B0604020202020204" pitchFamily="34" charset="0"/>
            </a:rPr>
            <a:t> que roda em background no SQL e apaga registros marcados como removidos em uma página.</a:t>
          </a:r>
        </a:p>
      </dsp:txBody>
      <dsp:txXfrm>
        <a:off x="49004" y="364359"/>
        <a:ext cx="9478071" cy="905852"/>
      </dsp:txXfrm>
    </dsp:sp>
    <dsp:sp modelId="{62CC6FA8-B43F-4007-9E97-0C208D91A02B}">
      <dsp:nvSpPr>
        <dsp:cNvPr id="0" name=""/>
        <dsp:cNvSpPr/>
      </dsp:nvSpPr>
      <dsp:spPr>
        <a:xfrm>
          <a:off x="0" y="1319215"/>
          <a:ext cx="9576079" cy="5785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041" tIns="25400" rIns="142240" bIns="25400" numCol="1" spcCol="1270" anchor="t" anchorCtr="0">
          <a:noAutofit/>
        </a:bodyPr>
        <a:lstStyle/>
        <a:p>
          <a:pPr marL="228600" lvl="1" indent="-228600" algn="l" defTabSz="889000">
            <a:lnSpc>
              <a:spcPct val="90000"/>
            </a:lnSpc>
            <a:spcBef>
              <a:spcPct val="0"/>
            </a:spcBef>
            <a:spcAft>
              <a:spcPct val="20000"/>
            </a:spcAft>
            <a:buChar char="•"/>
          </a:pPr>
          <a:r>
            <a:rPr lang="pt-BR" sz="2000" kern="1200" dirty="0">
              <a:latin typeface="Arial" panose="020B0604020202020204" pitchFamily="34" charset="0"/>
              <a:cs typeface="Arial" panose="020B0604020202020204" pitchFamily="34" charset="0"/>
            </a:rPr>
            <a:t>Lê as páginas com base na PFS, procurando por registros marcados como </a:t>
          </a:r>
          <a:r>
            <a:rPr lang="pt-BR" sz="2000" kern="1200" dirty="0" err="1">
              <a:latin typeface="Arial" panose="020B0604020202020204" pitchFamily="34" charset="0"/>
              <a:cs typeface="Arial" panose="020B0604020202020204" pitchFamily="34" charset="0"/>
            </a:rPr>
            <a:t>ghost</a:t>
          </a:r>
          <a:endParaRPr lang="pt-BR" sz="2000" kern="1200" dirty="0">
            <a:latin typeface="Arial" panose="020B0604020202020204" pitchFamily="34" charset="0"/>
            <a:cs typeface="Arial" panose="020B0604020202020204" pitchFamily="34" charset="0"/>
          </a:endParaRPr>
        </a:p>
      </dsp:txBody>
      <dsp:txXfrm>
        <a:off x="0" y="1319215"/>
        <a:ext cx="9576079" cy="578565"/>
      </dsp:txXfrm>
    </dsp:sp>
    <dsp:sp modelId="{EA635B8A-4032-4D66-900E-FE1AA680BF97}">
      <dsp:nvSpPr>
        <dsp:cNvPr id="0" name=""/>
        <dsp:cNvSpPr/>
      </dsp:nvSpPr>
      <dsp:spPr>
        <a:xfrm>
          <a:off x="0" y="1897780"/>
          <a:ext cx="9576079" cy="515612"/>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pt-BR" sz="1900" kern="1200" dirty="0">
              <a:latin typeface="Arial" panose="020B0604020202020204" pitchFamily="34" charset="0"/>
              <a:cs typeface="Arial" panose="020B0604020202020204" pitchFamily="34" charset="0"/>
            </a:rPr>
            <a:t>Normalmente não é problema</a:t>
          </a:r>
        </a:p>
      </dsp:txBody>
      <dsp:txXfrm>
        <a:off x="25170" y="1922950"/>
        <a:ext cx="9525739" cy="465272"/>
      </dsp:txXfrm>
    </dsp:sp>
    <dsp:sp modelId="{42487F74-DC28-435E-ABB8-03C51DAC5F95}">
      <dsp:nvSpPr>
        <dsp:cNvPr id="0" name=""/>
        <dsp:cNvSpPr/>
      </dsp:nvSpPr>
      <dsp:spPr>
        <a:xfrm>
          <a:off x="0" y="2488272"/>
          <a:ext cx="9576079" cy="521977"/>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dirty="0" err="1">
              <a:latin typeface="Arial" panose="020B0604020202020204" pitchFamily="34" charset="0"/>
              <a:cs typeface="Arial" panose="020B0604020202020204" pitchFamily="34" charset="0"/>
            </a:rPr>
            <a:t>Roda</a:t>
          </a:r>
          <a:r>
            <a:rPr lang="en-US" sz="1900" kern="1200" dirty="0">
              <a:latin typeface="Arial" panose="020B0604020202020204" pitchFamily="34" charset="0"/>
              <a:cs typeface="Arial" panose="020B0604020202020204" pitchFamily="34" charset="0"/>
            </a:rPr>
            <a:t> a </a:t>
          </a:r>
          <a:r>
            <a:rPr lang="en-US" sz="1900" kern="1200" dirty="0" err="1">
              <a:latin typeface="Arial" panose="020B0604020202020204" pitchFamily="34" charset="0"/>
              <a:cs typeface="Arial" panose="020B0604020202020204" pitchFamily="34" charset="0"/>
            </a:rPr>
            <a:t>cada</a:t>
          </a:r>
          <a:r>
            <a:rPr lang="en-US" sz="1900" kern="1200" dirty="0">
              <a:latin typeface="Arial" panose="020B0604020202020204" pitchFamily="34" charset="0"/>
              <a:cs typeface="Arial" panose="020B0604020202020204" pitchFamily="34" charset="0"/>
            </a:rPr>
            <a:t> 5 </a:t>
          </a:r>
          <a:r>
            <a:rPr lang="en-US" sz="1900" kern="1200" dirty="0" err="1">
              <a:latin typeface="Arial" panose="020B0604020202020204" pitchFamily="34" charset="0"/>
              <a:cs typeface="Arial" panose="020B0604020202020204" pitchFamily="34" charset="0"/>
            </a:rPr>
            <a:t>segundos</a:t>
          </a:r>
          <a:r>
            <a:rPr lang="en-US" sz="1900" kern="1200" dirty="0">
              <a:latin typeface="Arial" panose="020B0604020202020204" pitchFamily="34" charset="0"/>
              <a:cs typeface="Arial" panose="020B0604020202020204" pitchFamily="34" charset="0"/>
            </a:rPr>
            <a:t> no SQL2012+, e a </a:t>
          </a:r>
          <a:r>
            <a:rPr lang="en-US" sz="1900" kern="1200" dirty="0" err="1">
              <a:latin typeface="Arial" panose="020B0604020202020204" pitchFamily="34" charset="0"/>
              <a:cs typeface="Arial" panose="020B0604020202020204" pitchFamily="34" charset="0"/>
            </a:rPr>
            <a:t>cada</a:t>
          </a:r>
          <a:r>
            <a:rPr lang="en-US" sz="1900" kern="1200" dirty="0">
              <a:latin typeface="Arial" panose="020B0604020202020204" pitchFamily="34" charset="0"/>
              <a:cs typeface="Arial" panose="020B0604020202020204" pitchFamily="34" charset="0"/>
            </a:rPr>
            <a:t> 10 </a:t>
          </a:r>
          <a:r>
            <a:rPr lang="en-US" sz="1900" kern="1200" dirty="0" err="1">
              <a:latin typeface="Arial" panose="020B0604020202020204" pitchFamily="34" charset="0"/>
              <a:cs typeface="Arial" panose="020B0604020202020204" pitchFamily="34" charset="0"/>
            </a:rPr>
            <a:t>segundos</a:t>
          </a:r>
          <a:r>
            <a:rPr lang="en-US" sz="1900" kern="1200" dirty="0">
              <a:latin typeface="Arial" panose="020B0604020202020204" pitchFamily="34" charset="0"/>
              <a:cs typeface="Arial" panose="020B0604020202020204" pitchFamily="34" charset="0"/>
            </a:rPr>
            <a:t> no SQL2008/2008R2</a:t>
          </a:r>
          <a:endParaRPr lang="pt-BR" sz="1900" kern="1200" dirty="0">
            <a:latin typeface="Arial" panose="020B0604020202020204" pitchFamily="34" charset="0"/>
            <a:cs typeface="Arial" panose="020B0604020202020204" pitchFamily="34" charset="0"/>
          </a:endParaRPr>
        </a:p>
      </dsp:txBody>
      <dsp:txXfrm>
        <a:off x="25481" y="2513753"/>
        <a:ext cx="9525117" cy="471015"/>
      </dsp:txXfrm>
    </dsp:sp>
    <dsp:sp modelId="{DF6D8AB6-5656-460F-A2AB-8CC408D03547}">
      <dsp:nvSpPr>
        <dsp:cNvPr id="0" name=""/>
        <dsp:cNvSpPr/>
      </dsp:nvSpPr>
      <dsp:spPr>
        <a:xfrm>
          <a:off x="0" y="3085130"/>
          <a:ext cx="9576079" cy="52281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pt-BR" sz="1900" kern="1200" dirty="0">
              <a:latin typeface="Arial" panose="020B0604020202020204" pitchFamily="34" charset="0"/>
              <a:cs typeface="Arial" panose="020B0604020202020204" pitchFamily="34" charset="0"/>
            </a:rPr>
            <a:t>TF661 pode ser utilizado pra desabilitar a </a:t>
          </a:r>
          <a:r>
            <a:rPr lang="pt-BR" sz="1900" kern="1200" dirty="0" err="1">
              <a:latin typeface="Arial" panose="020B0604020202020204" pitchFamily="34" charset="0"/>
              <a:cs typeface="Arial" panose="020B0604020202020204" pitchFamily="34" charset="0"/>
            </a:rPr>
            <a:t>ghost</a:t>
          </a:r>
          <a:endParaRPr lang="pt-BR" sz="1900" kern="1200" dirty="0">
            <a:latin typeface="Arial" panose="020B0604020202020204" pitchFamily="34" charset="0"/>
            <a:cs typeface="Arial" panose="020B0604020202020204" pitchFamily="34" charset="0"/>
          </a:endParaRPr>
        </a:p>
      </dsp:txBody>
      <dsp:txXfrm>
        <a:off x="25521" y="3110651"/>
        <a:ext cx="9525037" cy="471768"/>
      </dsp:txXfrm>
    </dsp:sp>
    <dsp:sp modelId="{6413BD66-46C0-4246-AFE7-B52DE4CD139F}">
      <dsp:nvSpPr>
        <dsp:cNvPr id="0" name=""/>
        <dsp:cNvSpPr/>
      </dsp:nvSpPr>
      <dsp:spPr>
        <a:xfrm>
          <a:off x="0" y="3682820"/>
          <a:ext cx="9576079" cy="503837"/>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pt-BR" sz="1900" kern="1200" dirty="0"/>
            <a:t>Monitorando</a:t>
          </a:r>
        </a:p>
      </dsp:txBody>
      <dsp:txXfrm>
        <a:off x="24595" y="3707415"/>
        <a:ext cx="9526889" cy="454647"/>
      </dsp:txXfrm>
    </dsp:sp>
    <dsp:sp modelId="{61AC4F11-B016-4BA3-B30C-6B8B153A894B}">
      <dsp:nvSpPr>
        <dsp:cNvPr id="0" name=""/>
        <dsp:cNvSpPr/>
      </dsp:nvSpPr>
      <dsp:spPr>
        <a:xfrm>
          <a:off x="0" y="4186657"/>
          <a:ext cx="9576079" cy="12916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041" tIns="20320" rIns="113792" bIns="20320" numCol="1" spcCol="1270" anchor="t" anchorCtr="0">
          <a:noAutofit/>
        </a:bodyPr>
        <a:lstStyle/>
        <a:p>
          <a:pPr marL="171450" lvl="1" indent="-171450" algn="l" defTabSz="711200">
            <a:lnSpc>
              <a:spcPct val="90000"/>
            </a:lnSpc>
            <a:spcBef>
              <a:spcPct val="0"/>
            </a:spcBef>
            <a:spcAft>
              <a:spcPct val="20000"/>
            </a:spcAft>
            <a:buChar char="•"/>
          </a:pPr>
          <a:r>
            <a:rPr lang="pt-BR" sz="1600" kern="1200" dirty="0">
              <a:latin typeface="Arial" panose="020B0604020202020204" pitchFamily="34" charset="0"/>
              <a:cs typeface="Arial" panose="020B0604020202020204" pitchFamily="34" charset="0"/>
            </a:rPr>
            <a:t>Tarefa “GHOST CLEANUP” na </a:t>
          </a:r>
          <a:r>
            <a:rPr lang="pt-BR" sz="1600" kern="1200" dirty="0" err="1">
              <a:latin typeface="Arial" panose="020B0604020202020204" pitchFamily="34" charset="0"/>
              <a:cs typeface="Arial" panose="020B0604020202020204" pitchFamily="34" charset="0"/>
            </a:rPr>
            <a:t>sys.dm_exec_requests</a:t>
          </a:r>
          <a:endParaRPr lang="pt-BR" sz="1600" kern="1200" dirty="0">
            <a:latin typeface="Arial" panose="020B0604020202020204" pitchFamily="34" charset="0"/>
            <a:cs typeface="Arial" panose="020B0604020202020204" pitchFamily="34" charset="0"/>
          </a:endParaRPr>
        </a:p>
        <a:p>
          <a:pPr marL="171450" lvl="1" indent="-171450" algn="l" defTabSz="711200">
            <a:lnSpc>
              <a:spcPct val="90000"/>
            </a:lnSpc>
            <a:spcBef>
              <a:spcPct val="0"/>
            </a:spcBef>
            <a:spcAft>
              <a:spcPct val="20000"/>
            </a:spcAft>
            <a:buChar char="•"/>
          </a:pPr>
          <a:r>
            <a:rPr lang="en-US" sz="1600" kern="1200" dirty="0">
              <a:latin typeface="Arial" panose="020B0604020202020204" pitchFamily="34" charset="0"/>
              <a:cs typeface="Arial" panose="020B0604020202020204" pitchFamily="34" charset="0"/>
            </a:rPr>
            <a:t>DMF </a:t>
          </a:r>
          <a:r>
            <a:rPr lang="en-US" sz="1600" kern="1200" dirty="0" err="1">
              <a:latin typeface="Arial" panose="020B0604020202020204" pitchFamily="34" charset="0"/>
              <a:cs typeface="Arial" panose="020B0604020202020204" pitchFamily="34" charset="0"/>
            </a:rPr>
            <a:t>sys.dm_db_index_physical_stats</a:t>
          </a:r>
          <a:r>
            <a:rPr lang="en-US" sz="1600" kern="1200" dirty="0">
              <a:latin typeface="Arial" panose="020B0604020202020204" pitchFamily="34" charset="0"/>
              <a:cs typeface="Arial" panose="020B0604020202020204" pitchFamily="34" charset="0"/>
            </a:rPr>
            <a:t> </a:t>
          </a:r>
          <a:r>
            <a:rPr lang="en-US" sz="1600" kern="1200" dirty="0" err="1">
              <a:latin typeface="Arial" panose="020B0604020202020204" pitchFamily="34" charset="0"/>
              <a:cs typeface="Arial" panose="020B0604020202020204" pitchFamily="34" charset="0"/>
            </a:rPr>
            <a:t>coluna</a:t>
          </a:r>
          <a:r>
            <a:rPr lang="en-US" sz="1600" kern="1200" dirty="0">
              <a:latin typeface="Arial" panose="020B0604020202020204" pitchFamily="34" charset="0"/>
              <a:cs typeface="Arial" panose="020B0604020202020204" pitchFamily="34" charset="0"/>
            </a:rPr>
            <a:t> </a:t>
          </a:r>
          <a:r>
            <a:rPr lang="en-US" sz="1600" kern="1200" dirty="0" err="1">
              <a:latin typeface="Arial" panose="020B0604020202020204" pitchFamily="34" charset="0"/>
              <a:cs typeface="Arial" panose="020B0604020202020204" pitchFamily="34" charset="0"/>
            </a:rPr>
            <a:t>ghost_record_count</a:t>
          </a:r>
          <a:endParaRPr lang="pt-BR" sz="1600" kern="1200" dirty="0">
            <a:latin typeface="Arial" panose="020B0604020202020204" pitchFamily="34" charset="0"/>
            <a:cs typeface="Arial" panose="020B0604020202020204" pitchFamily="34" charset="0"/>
          </a:endParaRPr>
        </a:p>
        <a:p>
          <a:pPr marL="171450" lvl="1" indent="-171450" algn="l" defTabSz="711200">
            <a:lnSpc>
              <a:spcPct val="90000"/>
            </a:lnSpc>
            <a:spcBef>
              <a:spcPct val="0"/>
            </a:spcBef>
            <a:spcAft>
              <a:spcPct val="20000"/>
            </a:spcAft>
            <a:buChar char="•"/>
          </a:pPr>
          <a:r>
            <a:rPr lang="en-US" sz="1600" kern="1200" dirty="0">
              <a:latin typeface="Arial" panose="020B0604020202020204" pitchFamily="34" charset="0"/>
              <a:cs typeface="Arial" panose="020B0604020202020204" pitchFamily="34" charset="0"/>
            </a:rPr>
            <a:t>DMF </a:t>
          </a:r>
          <a:r>
            <a:rPr lang="en-US" sz="1600" kern="1200" dirty="0" err="1">
              <a:latin typeface="Arial" panose="020B0604020202020204" pitchFamily="34" charset="0"/>
              <a:cs typeface="Arial" panose="020B0604020202020204" pitchFamily="34" charset="0"/>
            </a:rPr>
            <a:t>sys.dm_db_database_page_allocations</a:t>
          </a:r>
          <a:r>
            <a:rPr lang="en-US" sz="1600" kern="1200" dirty="0">
              <a:latin typeface="Arial" panose="020B0604020202020204" pitchFamily="34" charset="0"/>
              <a:cs typeface="Arial" panose="020B0604020202020204" pitchFamily="34" charset="0"/>
            </a:rPr>
            <a:t> </a:t>
          </a:r>
          <a:r>
            <a:rPr lang="en-US" sz="1600" kern="1200" dirty="0" err="1">
              <a:latin typeface="Arial" panose="020B0604020202020204" pitchFamily="34" charset="0"/>
              <a:cs typeface="Arial" panose="020B0604020202020204" pitchFamily="34" charset="0"/>
            </a:rPr>
            <a:t>coluna</a:t>
          </a:r>
          <a:r>
            <a:rPr lang="en-US" sz="1600" kern="1200" dirty="0">
              <a:latin typeface="Arial" panose="020B0604020202020204" pitchFamily="34" charset="0"/>
              <a:cs typeface="Arial" panose="020B0604020202020204" pitchFamily="34" charset="0"/>
            </a:rPr>
            <a:t> </a:t>
          </a:r>
          <a:r>
            <a:rPr lang="en-US" sz="1600" kern="1200" dirty="0" err="1">
              <a:latin typeface="Arial" panose="020B0604020202020204" pitchFamily="34" charset="0"/>
              <a:cs typeface="Arial" panose="020B0604020202020204" pitchFamily="34" charset="0"/>
            </a:rPr>
            <a:t>has_ghost_records</a:t>
          </a:r>
          <a:endParaRPr lang="pt-BR" sz="1600" kern="1200" dirty="0">
            <a:latin typeface="Arial" panose="020B0604020202020204" pitchFamily="34" charset="0"/>
            <a:cs typeface="Arial" panose="020B0604020202020204" pitchFamily="34" charset="0"/>
          </a:endParaRPr>
        </a:p>
        <a:p>
          <a:pPr marL="171450" lvl="1" indent="-171450" algn="l" defTabSz="711200">
            <a:lnSpc>
              <a:spcPct val="90000"/>
            </a:lnSpc>
            <a:spcBef>
              <a:spcPct val="0"/>
            </a:spcBef>
            <a:spcAft>
              <a:spcPct val="20000"/>
            </a:spcAft>
            <a:buChar char="•"/>
          </a:pPr>
          <a:r>
            <a:rPr lang="pt-BR" sz="1600" kern="1200" dirty="0" err="1">
              <a:latin typeface="Arial" panose="020B0604020202020204" pitchFamily="34" charset="0"/>
              <a:cs typeface="Arial" panose="020B0604020202020204" pitchFamily="34" charset="0"/>
            </a:rPr>
            <a:t>xEvents</a:t>
          </a:r>
          <a:r>
            <a:rPr lang="pt-BR" sz="1600" kern="1200" dirty="0">
              <a:latin typeface="Arial" panose="020B0604020202020204" pitchFamily="34" charset="0"/>
              <a:cs typeface="Arial" panose="020B0604020202020204" pitchFamily="34" charset="0"/>
            </a:rPr>
            <a:t> </a:t>
          </a:r>
          <a:r>
            <a:rPr lang="pt-BR" sz="1600" kern="1200" dirty="0" err="1">
              <a:latin typeface="Arial" panose="020B0604020202020204" pitchFamily="34" charset="0"/>
              <a:cs typeface="Arial" panose="020B0604020202020204" pitchFamily="34" charset="0"/>
            </a:rPr>
            <a:t>ghost</a:t>
          </a:r>
          <a:r>
            <a:rPr lang="pt-BR" sz="1600" kern="1200" dirty="0">
              <a:latin typeface="Arial" panose="020B0604020202020204" pitchFamily="34" charset="0"/>
              <a:cs typeface="Arial" panose="020B0604020202020204" pitchFamily="34" charset="0"/>
            </a:rPr>
            <a:t>_* no </a:t>
          </a:r>
          <a:r>
            <a:rPr lang="pt-BR" sz="1600" kern="1200" dirty="0" err="1">
              <a:latin typeface="Arial" panose="020B0604020202020204" pitchFamily="34" charset="0"/>
              <a:cs typeface="Arial" panose="020B0604020202020204" pitchFamily="34" charset="0"/>
            </a:rPr>
            <a:t>Channel</a:t>
          </a:r>
          <a:r>
            <a:rPr lang="pt-BR" sz="1600" kern="1200" dirty="0">
              <a:latin typeface="Arial" panose="020B0604020202020204" pitchFamily="34" charset="0"/>
              <a:cs typeface="Arial" panose="020B0604020202020204" pitchFamily="34" charset="0"/>
            </a:rPr>
            <a:t> Debug</a:t>
          </a:r>
        </a:p>
        <a:p>
          <a:pPr marL="171450" lvl="1" indent="-171450" algn="l" defTabSz="711200">
            <a:lnSpc>
              <a:spcPct val="90000"/>
            </a:lnSpc>
            <a:spcBef>
              <a:spcPct val="0"/>
            </a:spcBef>
            <a:spcAft>
              <a:spcPct val="20000"/>
            </a:spcAft>
            <a:buChar char="•"/>
          </a:pPr>
          <a:r>
            <a:rPr lang="pt-BR" sz="1600" b="0" i="0" kern="1200" dirty="0" err="1">
              <a:latin typeface="Arial" panose="020B0604020202020204" pitchFamily="34" charset="0"/>
              <a:cs typeface="Arial" panose="020B0604020202020204" pitchFamily="34" charset="0"/>
            </a:rPr>
            <a:t>m_ghostRecCnt</a:t>
          </a:r>
          <a:r>
            <a:rPr lang="pt-BR" sz="1600" b="0" i="0" kern="1200" dirty="0">
              <a:latin typeface="Arial" panose="020B0604020202020204" pitchFamily="34" charset="0"/>
              <a:cs typeface="Arial" panose="020B0604020202020204" pitchFamily="34" charset="0"/>
            </a:rPr>
            <a:t> no cabeçalho da página</a:t>
          </a:r>
          <a:endParaRPr lang="pt-BR" sz="1600" kern="1200" dirty="0">
            <a:latin typeface="Arial" panose="020B0604020202020204" pitchFamily="34" charset="0"/>
            <a:cs typeface="Arial" panose="020B0604020202020204" pitchFamily="34" charset="0"/>
          </a:endParaRPr>
        </a:p>
      </dsp:txBody>
      <dsp:txXfrm>
        <a:off x="0" y="4186657"/>
        <a:ext cx="9576079" cy="129168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B3D3A1B-5516-4F2A-957E-38C6B2662A88}">
      <dsp:nvSpPr>
        <dsp:cNvPr id="0" name=""/>
        <dsp:cNvSpPr/>
      </dsp:nvSpPr>
      <dsp:spPr>
        <a:xfrm>
          <a:off x="0" y="470296"/>
          <a:ext cx="8685125" cy="77220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US" sz="3300" kern="1200">
              <a:latin typeface="Arial" panose="020B0604020202020204" pitchFamily="34" charset="0"/>
              <a:cs typeface="Arial" panose="020B0604020202020204" pitchFamily="34" charset="0"/>
            </a:rPr>
            <a:t>Links pra estudar os assuntos mencionados:</a:t>
          </a:r>
          <a:endParaRPr lang="pt-BR" sz="3300" kern="1200">
            <a:latin typeface="Arial" panose="020B0604020202020204" pitchFamily="34" charset="0"/>
            <a:cs typeface="Arial" panose="020B0604020202020204" pitchFamily="34" charset="0"/>
          </a:endParaRPr>
        </a:p>
      </dsp:txBody>
      <dsp:txXfrm>
        <a:off x="37696" y="507992"/>
        <a:ext cx="8609733" cy="696808"/>
      </dsp:txXfrm>
    </dsp:sp>
    <dsp:sp modelId="{D18FFADF-7CEC-4A01-AB2E-D19735E848DA}">
      <dsp:nvSpPr>
        <dsp:cNvPr id="0" name=""/>
        <dsp:cNvSpPr/>
      </dsp:nvSpPr>
      <dsp:spPr>
        <a:xfrm>
          <a:off x="0" y="1242496"/>
          <a:ext cx="8685125" cy="15369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5753" tIns="41910" rIns="234696" bIns="41910" numCol="1" spcCol="1270" anchor="t" anchorCtr="0">
          <a:noAutofit/>
        </a:bodyPr>
        <a:lstStyle/>
        <a:p>
          <a:pPr marL="228600" lvl="1" indent="-228600" algn="l" defTabSz="1155700">
            <a:lnSpc>
              <a:spcPct val="90000"/>
            </a:lnSpc>
            <a:spcBef>
              <a:spcPct val="0"/>
            </a:spcBef>
            <a:spcAft>
              <a:spcPct val="20000"/>
            </a:spcAft>
            <a:buChar char="•"/>
          </a:pPr>
          <a:r>
            <a:rPr lang="en-US" sz="2600" kern="1200">
              <a:latin typeface="Arial" panose="020B0604020202020204" pitchFamily="34" charset="0"/>
              <a:cs typeface="Arial" panose="020B0604020202020204" pitchFamily="34" charset="0"/>
              <a:hlinkClick xmlns:r="http://schemas.openxmlformats.org/officeDocument/2006/relationships" r:id="rId1"/>
            </a:rPr>
            <a:t>VMware - sql-server-on-vmware-best-practices-guide.pdf</a:t>
          </a:r>
          <a:endParaRPr lang="pt-BR" sz="2600" kern="1200">
            <a:latin typeface="Arial" panose="020B0604020202020204" pitchFamily="34" charset="0"/>
            <a:cs typeface="Arial" panose="020B0604020202020204" pitchFamily="34" charset="0"/>
          </a:endParaRPr>
        </a:p>
        <a:p>
          <a:pPr marL="228600" lvl="1" indent="-228600" algn="l" defTabSz="1155700">
            <a:lnSpc>
              <a:spcPct val="90000"/>
            </a:lnSpc>
            <a:spcBef>
              <a:spcPct val="0"/>
            </a:spcBef>
            <a:spcAft>
              <a:spcPct val="20000"/>
            </a:spcAft>
            <a:buChar char="•"/>
          </a:pPr>
          <a:r>
            <a:rPr lang="en-US" sz="2600" kern="1200" dirty="0">
              <a:latin typeface="Arial" panose="020B0604020202020204" pitchFamily="34" charset="0"/>
              <a:cs typeface="Arial" panose="020B0604020202020204" pitchFamily="34" charset="0"/>
              <a:hlinkClick xmlns:r="http://schemas.openxmlformats.org/officeDocument/2006/relationships" r:id="rId2"/>
            </a:rPr>
            <a:t>Dell EMC - h18250-dell-emc-powerstore-microsoft-sql-server-best-practices.pdf</a:t>
          </a:r>
          <a:endParaRPr lang="pt-BR" sz="2600" kern="1200" dirty="0">
            <a:latin typeface="Arial" panose="020B0604020202020204" pitchFamily="34" charset="0"/>
            <a:cs typeface="Arial" panose="020B0604020202020204" pitchFamily="34" charset="0"/>
          </a:endParaRPr>
        </a:p>
      </dsp:txBody>
      <dsp:txXfrm>
        <a:off x="0" y="1242496"/>
        <a:ext cx="8685125" cy="1536975"/>
      </dsp:txXfrm>
    </dsp:sp>
    <dsp:sp modelId="{102B62D7-86E6-4B50-BC58-71BBBDAAF200}">
      <dsp:nvSpPr>
        <dsp:cNvPr id="0" name=""/>
        <dsp:cNvSpPr/>
      </dsp:nvSpPr>
      <dsp:spPr>
        <a:xfrm>
          <a:off x="0" y="2779472"/>
          <a:ext cx="8685125" cy="77220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US" sz="3300" kern="1200">
              <a:latin typeface="Arial" panose="020B0604020202020204" pitchFamily="34" charset="0"/>
              <a:cs typeface="Arial" panose="020B0604020202020204" pitchFamily="34" charset="0"/>
            </a:rPr>
            <a:t>Livros</a:t>
          </a:r>
          <a:endParaRPr lang="pt-BR" sz="3300" kern="1200">
            <a:latin typeface="Arial" panose="020B0604020202020204" pitchFamily="34" charset="0"/>
            <a:cs typeface="Arial" panose="020B0604020202020204" pitchFamily="34" charset="0"/>
          </a:endParaRPr>
        </a:p>
      </dsp:txBody>
      <dsp:txXfrm>
        <a:off x="37696" y="2817168"/>
        <a:ext cx="8609733" cy="696808"/>
      </dsp:txXfrm>
    </dsp:sp>
    <dsp:sp modelId="{0E865FC4-4321-4663-B821-7EA6D1D59143}">
      <dsp:nvSpPr>
        <dsp:cNvPr id="0" name=""/>
        <dsp:cNvSpPr/>
      </dsp:nvSpPr>
      <dsp:spPr>
        <a:xfrm>
          <a:off x="0" y="3551672"/>
          <a:ext cx="8685125" cy="15369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5753" tIns="41910" rIns="234696" bIns="41910" numCol="1" spcCol="1270" anchor="t" anchorCtr="0">
          <a:noAutofit/>
        </a:bodyPr>
        <a:lstStyle/>
        <a:p>
          <a:pPr marL="228600" lvl="1" indent="-228600" algn="l" defTabSz="1155700">
            <a:lnSpc>
              <a:spcPct val="90000"/>
            </a:lnSpc>
            <a:spcBef>
              <a:spcPct val="0"/>
            </a:spcBef>
            <a:spcAft>
              <a:spcPct val="20000"/>
            </a:spcAft>
            <a:buChar char="•"/>
          </a:pPr>
          <a:r>
            <a:rPr lang="en-US" sz="2600" kern="1200">
              <a:latin typeface="Arial" panose="020B0604020202020204" pitchFamily="34" charset="0"/>
              <a:cs typeface="Arial" panose="020B0604020202020204" pitchFamily="34" charset="0"/>
              <a:hlinkClick xmlns:r="http://schemas.openxmlformats.org/officeDocument/2006/relationships" r:id="rId3"/>
            </a:rPr>
            <a:t>https://www.amazon.com/Professional-Server-2012-Internals-Troubleshooting/dp/1118177657</a:t>
          </a:r>
          <a:r>
            <a:rPr lang="en-US" sz="2600" kern="1200">
              <a:latin typeface="Arial" panose="020B0604020202020204" pitchFamily="34" charset="0"/>
              <a:cs typeface="Arial" panose="020B0604020202020204" pitchFamily="34" charset="0"/>
            </a:rPr>
            <a:t> </a:t>
          </a:r>
          <a:endParaRPr lang="pt-BR" sz="2600" kern="1200">
            <a:latin typeface="Arial" panose="020B0604020202020204" pitchFamily="34" charset="0"/>
            <a:cs typeface="Arial" panose="020B0604020202020204" pitchFamily="34" charset="0"/>
          </a:endParaRPr>
        </a:p>
        <a:p>
          <a:pPr marL="228600" lvl="1" indent="-228600" algn="l" defTabSz="1155700">
            <a:lnSpc>
              <a:spcPct val="90000"/>
            </a:lnSpc>
            <a:spcBef>
              <a:spcPct val="0"/>
            </a:spcBef>
            <a:spcAft>
              <a:spcPct val="20000"/>
            </a:spcAft>
            <a:buChar char="•"/>
          </a:pPr>
          <a:r>
            <a:rPr lang="en-US" sz="2600" kern="1200">
              <a:latin typeface="Arial" panose="020B0604020202020204" pitchFamily="34" charset="0"/>
              <a:cs typeface="Arial" panose="020B0604020202020204" pitchFamily="34" charset="0"/>
              <a:hlinkClick xmlns:r="http://schemas.openxmlformats.org/officeDocument/2006/relationships" r:id="rId4"/>
            </a:rPr>
            <a:t>https://www.amazon.com/Professional-Server-2008-Internals-Troubleshooting/dp/0470484284</a:t>
          </a:r>
          <a:endParaRPr lang="pt-BR" sz="2600" kern="1200">
            <a:latin typeface="Arial" panose="020B0604020202020204" pitchFamily="34" charset="0"/>
            <a:cs typeface="Arial" panose="020B0604020202020204" pitchFamily="34" charset="0"/>
          </a:endParaRPr>
        </a:p>
      </dsp:txBody>
      <dsp:txXfrm>
        <a:off x="0" y="3551672"/>
        <a:ext cx="8685125" cy="1536975"/>
      </dsp:txXfrm>
    </dsp:sp>
  </dsp:spTree>
</dsp:drawing>
</file>

<file path=ppt/diagrams/drawing4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43A3483-B050-485E-BC2E-4674F56917E9}">
      <dsp:nvSpPr>
        <dsp:cNvPr id="0" name=""/>
        <dsp:cNvSpPr/>
      </dsp:nvSpPr>
      <dsp:spPr>
        <a:xfrm>
          <a:off x="0" y="93383"/>
          <a:ext cx="9770696" cy="44460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pt-BR" sz="1900" kern="1200"/>
            <a:t>O Transaction Log é inicializado com 0s</a:t>
          </a:r>
        </a:p>
      </dsp:txBody>
      <dsp:txXfrm>
        <a:off x="21704" y="115087"/>
        <a:ext cx="9727288" cy="401192"/>
      </dsp:txXfrm>
    </dsp:sp>
    <dsp:sp modelId="{D41AAB7B-C46E-4F58-8387-84A49881B1C5}">
      <dsp:nvSpPr>
        <dsp:cNvPr id="0" name=""/>
        <dsp:cNvSpPr/>
      </dsp:nvSpPr>
      <dsp:spPr>
        <a:xfrm>
          <a:off x="0" y="537983"/>
          <a:ext cx="9770696" cy="13372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10220" tIns="24130" rIns="135128" bIns="24130" numCol="1" spcCol="1270" anchor="t" anchorCtr="0">
          <a:noAutofit/>
        </a:bodyPr>
        <a:lstStyle/>
        <a:p>
          <a:pPr marL="114300" lvl="1" indent="-114300" algn="l" defTabSz="666750">
            <a:lnSpc>
              <a:spcPct val="90000"/>
            </a:lnSpc>
            <a:spcBef>
              <a:spcPct val="0"/>
            </a:spcBef>
            <a:spcAft>
              <a:spcPct val="20000"/>
            </a:spcAft>
            <a:buChar char="•"/>
          </a:pPr>
          <a:r>
            <a:rPr lang="pt-BR" sz="1500" kern="1200" dirty="0"/>
            <a:t>Não tem Instant File Initialization pro log pois SQL precisa identificar o “final do log”.</a:t>
          </a:r>
        </a:p>
        <a:p>
          <a:pPr marL="114300" lvl="1" indent="-114300" algn="l" defTabSz="666750">
            <a:lnSpc>
              <a:spcPct val="90000"/>
            </a:lnSpc>
            <a:spcBef>
              <a:spcPct val="0"/>
            </a:spcBef>
            <a:spcAft>
              <a:spcPct val="20000"/>
            </a:spcAft>
            <a:buChar char="•"/>
          </a:pPr>
          <a:r>
            <a:rPr lang="pt-BR" sz="1500" kern="1200"/>
            <a:t>Quando o SQL escreve no tlog, ele inclui um “parity bit” (64 e 128) pra saber onde ultima operação de I/O terminou… Ao fazer o recovery, ele lê os dados procurando pelo ultimo parity bit pra identificar a última transação válida (que o I/O gravou todos os sectors).</a:t>
          </a:r>
        </a:p>
        <a:p>
          <a:pPr marL="114300" lvl="1" indent="-114300" algn="l" defTabSz="666750">
            <a:lnSpc>
              <a:spcPct val="90000"/>
            </a:lnSpc>
            <a:spcBef>
              <a:spcPct val="0"/>
            </a:spcBef>
            <a:spcAft>
              <a:spcPct val="20000"/>
            </a:spcAft>
            <a:buChar char="•"/>
          </a:pPr>
          <a:r>
            <a:rPr lang="pt-BR" sz="1500" kern="1200"/>
            <a:t>Se o log usar IFI, dados pré-existentes podem apresentar um falso parity bit valido… Por isso não pode ter “nada” (0s) no arquivo.</a:t>
          </a:r>
        </a:p>
      </dsp:txBody>
      <dsp:txXfrm>
        <a:off x="0" y="537983"/>
        <a:ext cx="9770696" cy="1337219"/>
      </dsp:txXfrm>
    </dsp:sp>
    <dsp:sp modelId="{94768C21-6994-4E7F-B5DC-1B2D37C2FD2B}">
      <dsp:nvSpPr>
        <dsp:cNvPr id="0" name=""/>
        <dsp:cNvSpPr/>
      </dsp:nvSpPr>
      <dsp:spPr>
        <a:xfrm>
          <a:off x="0" y="1875203"/>
          <a:ext cx="9770696" cy="44460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pt-BR" sz="1900" kern="1200"/>
            <a:t>Storage systems, querem mais com menos</a:t>
          </a:r>
          <a:r>
            <a:rPr lang="en-US" sz="1900" kern="1200"/>
            <a:t>…</a:t>
          </a:r>
          <a:endParaRPr lang="pt-BR" sz="1900" kern="1200"/>
        </a:p>
      </dsp:txBody>
      <dsp:txXfrm>
        <a:off x="21704" y="1896907"/>
        <a:ext cx="9727288" cy="401192"/>
      </dsp:txXfrm>
    </dsp:sp>
    <dsp:sp modelId="{D5AE0267-9943-4831-930E-6A0B5E84FEDC}">
      <dsp:nvSpPr>
        <dsp:cNvPr id="0" name=""/>
        <dsp:cNvSpPr/>
      </dsp:nvSpPr>
      <dsp:spPr>
        <a:xfrm>
          <a:off x="0" y="2319803"/>
          <a:ext cx="9770696" cy="11012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10220" tIns="24130" rIns="135128" bIns="24130" numCol="1" spcCol="1270" anchor="t" anchorCtr="0">
          <a:noAutofit/>
        </a:bodyPr>
        <a:lstStyle/>
        <a:p>
          <a:pPr marL="114300" lvl="1" indent="-114300" algn="l" defTabSz="666750">
            <a:lnSpc>
              <a:spcPct val="90000"/>
            </a:lnSpc>
            <a:spcBef>
              <a:spcPct val="0"/>
            </a:spcBef>
            <a:spcAft>
              <a:spcPct val="20000"/>
            </a:spcAft>
            <a:buChar char="•"/>
          </a:pPr>
          <a:r>
            <a:rPr lang="pt-BR" sz="1500" kern="1200"/>
            <a:t>Conceito de </a:t>
          </a:r>
          <a:r>
            <a:rPr lang="pt-BR" sz="1500" kern="1200">
              <a:hlinkClick xmlns:r="http://schemas.openxmlformats.org/officeDocument/2006/relationships" r:id="rId1"/>
            </a:rPr>
            <a:t>thin provisioning</a:t>
          </a:r>
          <a:r>
            <a:rPr lang="pt-BR" sz="1500" kern="1200"/>
            <a:t>. Na máquina/VM vai aparecer um disco de 100GB, mas internamente só tem 20GB alocado, o arquivo é expandido conforme necessidade.</a:t>
          </a:r>
        </a:p>
        <a:p>
          <a:pPr marL="114300" lvl="1" indent="-114300" algn="l" defTabSz="666750">
            <a:lnSpc>
              <a:spcPct val="90000"/>
            </a:lnSpc>
            <a:spcBef>
              <a:spcPct val="0"/>
            </a:spcBef>
            <a:spcAft>
              <a:spcPct val="20000"/>
            </a:spcAft>
            <a:buChar char="•"/>
          </a:pPr>
          <a:r>
            <a:rPr lang="pt-BR" sz="1500" kern="1200"/>
            <a:t>Feature de </a:t>
          </a:r>
          <a:r>
            <a:rPr lang="pt-BR" sz="1500" kern="1200">
              <a:hlinkClick xmlns:r="http://schemas.openxmlformats.org/officeDocument/2006/relationships" r:id="rId2"/>
            </a:rPr>
            <a:t>data deduplication</a:t>
          </a:r>
          <a:r>
            <a:rPr lang="pt-BR" sz="1500" kern="1200"/>
            <a:t> no Windows. “Comprime” dados duplicados ao manter apenas uma “versão” dos dados e um dicionário com o valor armazenado. É o famoso troca “texto com texto de texto, feito pra texto de texto” por “x com x de x, feito pra x de x | x = texto”</a:t>
          </a:r>
        </a:p>
      </dsp:txBody>
      <dsp:txXfrm>
        <a:off x="0" y="2319803"/>
        <a:ext cx="9770696" cy="1101240"/>
      </dsp:txXfrm>
    </dsp:sp>
    <dsp:sp modelId="{83845850-0DBF-430F-B77C-A954EDCFCA41}">
      <dsp:nvSpPr>
        <dsp:cNvPr id="0" name=""/>
        <dsp:cNvSpPr/>
      </dsp:nvSpPr>
      <dsp:spPr>
        <a:xfrm>
          <a:off x="0" y="3421043"/>
          <a:ext cx="9770696" cy="44460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Problema</a:t>
          </a:r>
          <a:endParaRPr lang="pt-BR" sz="1900" kern="1200"/>
        </a:p>
      </dsp:txBody>
      <dsp:txXfrm>
        <a:off x="21704" y="3442747"/>
        <a:ext cx="9727288" cy="401192"/>
      </dsp:txXfrm>
    </dsp:sp>
    <dsp:sp modelId="{310F94C7-F67D-4C74-8BB4-9D45779E6EA2}">
      <dsp:nvSpPr>
        <dsp:cNvPr id="0" name=""/>
        <dsp:cNvSpPr/>
      </dsp:nvSpPr>
      <dsp:spPr>
        <a:xfrm>
          <a:off x="0" y="3865643"/>
          <a:ext cx="9770696" cy="11799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10220" tIns="24130" rIns="135128" bIns="24130" numCol="1" spcCol="1270" anchor="t" anchorCtr="0">
          <a:noAutofit/>
        </a:bodyPr>
        <a:lstStyle/>
        <a:p>
          <a:pPr marL="114300" lvl="1" indent="-114300" algn="l" defTabSz="666750">
            <a:lnSpc>
              <a:spcPct val="90000"/>
            </a:lnSpc>
            <a:spcBef>
              <a:spcPct val="0"/>
            </a:spcBef>
            <a:spcAft>
              <a:spcPct val="20000"/>
            </a:spcAft>
            <a:buChar char="•"/>
          </a:pPr>
          <a:r>
            <a:rPr lang="pt-BR" sz="1500" kern="1200"/>
            <a:t>SQL inicializa log com 0s</a:t>
          </a:r>
        </a:p>
        <a:p>
          <a:pPr marL="114300" lvl="1" indent="-114300" algn="l" defTabSz="666750">
            <a:lnSpc>
              <a:spcPct val="90000"/>
            </a:lnSpc>
            <a:spcBef>
              <a:spcPct val="0"/>
            </a:spcBef>
            <a:spcAft>
              <a:spcPct val="20000"/>
            </a:spcAft>
            <a:buChar char="•"/>
          </a:pPr>
          <a:r>
            <a:rPr lang="pt-BR" sz="1500" kern="1200"/>
            <a:t>Essas técnicas boas vão solicitar esse espaço “de volta”</a:t>
          </a:r>
        </a:p>
        <a:p>
          <a:pPr marL="114300" lvl="1" indent="-114300" algn="l" defTabSz="666750">
            <a:lnSpc>
              <a:spcPct val="90000"/>
            </a:lnSpc>
            <a:spcBef>
              <a:spcPct val="0"/>
            </a:spcBef>
            <a:spcAft>
              <a:spcPct val="20000"/>
            </a:spcAft>
            <a:buChar char="•"/>
          </a:pPr>
          <a:r>
            <a:rPr lang="pt-BR" sz="1500" kern="1200"/>
            <a:t>Quando essa parte do log for utilizado, o sistema de storage vai ter que alocar o espaço</a:t>
          </a:r>
        </a:p>
        <a:p>
          <a:pPr marL="114300" lvl="1" indent="-114300" algn="l" defTabSz="666750">
            <a:lnSpc>
              <a:spcPct val="90000"/>
            </a:lnSpc>
            <a:spcBef>
              <a:spcPct val="0"/>
            </a:spcBef>
            <a:spcAft>
              <a:spcPct val="20000"/>
            </a:spcAft>
            <a:buChar char="•"/>
          </a:pPr>
          <a:r>
            <a:rPr lang="pt-BR" sz="1500" kern="1200"/>
            <a:t>Do lado do SQL isso pode gerar um sync I/O, ou até mesmo erro de espaço(e se não tiver mais espaço físico?)</a:t>
          </a:r>
        </a:p>
      </dsp:txBody>
      <dsp:txXfrm>
        <a:off x="0" y="3865643"/>
        <a:ext cx="9770696" cy="1179900"/>
      </dsp:txXfrm>
    </dsp:sp>
    <dsp:sp modelId="{73EAC7EC-B1C4-4B52-BB06-A05D4D73D319}">
      <dsp:nvSpPr>
        <dsp:cNvPr id="0" name=""/>
        <dsp:cNvSpPr/>
      </dsp:nvSpPr>
      <dsp:spPr>
        <a:xfrm>
          <a:off x="0" y="5045543"/>
          <a:ext cx="9770696" cy="44460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“Fix”</a:t>
          </a:r>
          <a:endParaRPr lang="pt-BR" sz="1900" kern="1200"/>
        </a:p>
      </dsp:txBody>
      <dsp:txXfrm>
        <a:off x="21704" y="5067247"/>
        <a:ext cx="9727288" cy="401192"/>
      </dsp:txXfrm>
    </dsp:sp>
    <dsp:sp modelId="{C1D3E70A-3808-4F1F-8F1A-EA395DAF387F}">
      <dsp:nvSpPr>
        <dsp:cNvPr id="0" name=""/>
        <dsp:cNvSpPr/>
      </dsp:nvSpPr>
      <dsp:spPr>
        <a:xfrm>
          <a:off x="0" y="5490143"/>
          <a:ext cx="9770696" cy="7079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10220" tIns="24130" rIns="135128" bIns="24130" numCol="1" spcCol="1270" anchor="t" anchorCtr="0">
          <a:noAutofit/>
        </a:bodyPr>
        <a:lstStyle/>
        <a:p>
          <a:pPr marL="114300" lvl="1" indent="-114300" algn="l" defTabSz="666750">
            <a:lnSpc>
              <a:spcPct val="90000"/>
            </a:lnSpc>
            <a:spcBef>
              <a:spcPct val="0"/>
            </a:spcBef>
            <a:spcAft>
              <a:spcPct val="20000"/>
            </a:spcAft>
            <a:buChar char="•"/>
          </a:pPr>
          <a:r>
            <a:rPr lang="pt-BR" sz="1500" kern="1200"/>
            <a:t>No SQL 2016 os dados são “zerados” com 0xC0 (</a:t>
          </a:r>
          <a:r>
            <a:rPr lang="en-US" sz="1500" kern="1200"/>
            <a:t>s</a:t>
          </a:r>
          <a:r>
            <a:rPr lang="en-US" sz="1500" b="0" i="0" kern="1200" baseline="0">
              <a:hlinkClick xmlns:r="http://schemas.openxmlformats.org/officeDocument/2006/relationships" r:id="rId3"/>
            </a:rPr>
            <a:t>tamping the Log</a:t>
          </a:r>
          <a:r>
            <a:rPr lang="pt-BR" sz="1500" kern="1200"/>
            <a:t>)</a:t>
          </a:r>
        </a:p>
        <a:p>
          <a:pPr marL="114300" lvl="1" indent="-114300" algn="l" defTabSz="666750">
            <a:lnSpc>
              <a:spcPct val="90000"/>
            </a:lnSpc>
            <a:spcBef>
              <a:spcPct val="0"/>
            </a:spcBef>
            <a:spcAft>
              <a:spcPct val="20000"/>
            </a:spcAft>
            <a:buChar char="•"/>
          </a:pPr>
          <a:r>
            <a:rPr lang="pt-BR" sz="1500" kern="1200"/>
            <a:t>Data files ainda podem sofrer com isso... Ainda que o impacto não seja tão grande quanto o log, já que os dados só são escritos no data file no flush (CP, LW ou EW)</a:t>
          </a:r>
        </a:p>
      </dsp:txBody>
      <dsp:txXfrm>
        <a:off x="0" y="5490143"/>
        <a:ext cx="9770696" cy="707940"/>
      </dsp:txXfrm>
    </dsp:sp>
  </dsp:spTree>
</dsp:drawing>
</file>

<file path=ppt/diagrams/drawing4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113686-BD1A-4036-BFD9-0C93D08A5164}">
      <dsp:nvSpPr>
        <dsp:cNvPr id="0" name=""/>
        <dsp:cNvSpPr/>
      </dsp:nvSpPr>
      <dsp:spPr>
        <a:xfrm>
          <a:off x="0" y="1046"/>
          <a:ext cx="9576079" cy="111969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kern="1200">
              <a:latin typeface="Arial" panose="020B0604020202020204" pitchFamily="34" charset="0"/>
              <a:cs typeface="Arial" panose="020B0604020202020204" pitchFamily="34" charset="0"/>
            </a:rPr>
            <a:t>Lembrando, SQL é um banco em memória, tudo é escrito primeiro na memória e depois no disco</a:t>
          </a:r>
          <a:endParaRPr lang="pt-BR" sz="2900" kern="1200">
            <a:latin typeface="Arial" panose="020B0604020202020204" pitchFamily="34" charset="0"/>
            <a:cs typeface="Arial" panose="020B0604020202020204" pitchFamily="34" charset="0"/>
          </a:endParaRPr>
        </a:p>
      </dsp:txBody>
      <dsp:txXfrm>
        <a:off x="54659" y="55705"/>
        <a:ext cx="9466761" cy="1010372"/>
      </dsp:txXfrm>
    </dsp:sp>
    <dsp:sp modelId="{06883E9A-4513-47EA-98BD-7F4E6B0E49E2}">
      <dsp:nvSpPr>
        <dsp:cNvPr id="0" name=""/>
        <dsp:cNvSpPr/>
      </dsp:nvSpPr>
      <dsp:spPr>
        <a:xfrm>
          <a:off x="0" y="1204256"/>
          <a:ext cx="9576079" cy="111969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kern="1200">
              <a:latin typeface="Arial" panose="020B0604020202020204" pitchFamily="34" charset="0"/>
              <a:cs typeface="Arial" panose="020B0604020202020204" pitchFamily="34" charset="0"/>
            </a:rPr>
            <a:t>Dados no disco podem ser escritos pelos seguintes processos:</a:t>
          </a:r>
          <a:endParaRPr lang="pt-BR" sz="2900" kern="1200">
            <a:latin typeface="Arial" panose="020B0604020202020204" pitchFamily="34" charset="0"/>
            <a:cs typeface="Arial" panose="020B0604020202020204" pitchFamily="34" charset="0"/>
          </a:endParaRPr>
        </a:p>
      </dsp:txBody>
      <dsp:txXfrm>
        <a:off x="54659" y="1258915"/>
        <a:ext cx="9466761" cy="1010372"/>
      </dsp:txXfrm>
    </dsp:sp>
    <dsp:sp modelId="{05623B8C-B12B-49B0-B88C-2CEA0A6431A6}">
      <dsp:nvSpPr>
        <dsp:cNvPr id="0" name=""/>
        <dsp:cNvSpPr/>
      </dsp:nvSpPr>
      <dsp:spPr>
        <a:xfrm>
          <a:off x="0" y="2323946"/>
          <a:ext cx="9576079" cy="15607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041" tIns="30480" rIns="170688" bIns="30480" numCol="1" spcCol="1270" anchor="t" anchorCtr="0">
          <a:noAutofit/>
        </a:bodyPr>
        <a:lstStyle/>
        <a:p>
          <a:pPr marL="228600" lvl="1" indent="-228600" algn="l" defTabSz="1066800">
            <a:lnSpc>
              <a:spcPct val="90000"/>
            </a:lnSpc>
            <a:spcBef>
              <a:spcPct val="0"/>
            </a:spcBef>
            <a:spcAft>
              <a:spcPct val="20000"/>
            </a:spcAft>
            <a:buChar char="•"/>
          </a:pPr>
          <a:r>
            <a:rPr lang="en-US" sz="2400" kern="1200" dirty="0">
              <a:latin typeface="Arial" panose="020B0604020202020204" pitchFamily="34" charset="0"/>
              <a:cs typeface="Arial" panose="020B0604020202020204" pitchFamily="34" charset="0"/>
            </a:rPr>
            <a:t>Lazy writer</a:t>
          </a:r>
          <a:endParaRPr lang="pt-BR" sz="2400" kern="1200" dirty="0">
            <a:latin typeface="Arial" panose="020B0604020202020204" pitchFamily="34" charset="0"/>
            <a:cs typeface="Arial" panose="020B0604020202020204" pitchFamily="34" charset="0"/>
          </a:endParaRPr>
        </a:p>
        <a:p>
          <a:pPr marL="228600" lvl="1" indent="-228600" algn="l" defTabSz="1066800">
            <a:lnSpc>
              <a:spcPct val="90000"/>
            </a:lnSpc>
            <a:spcBef>
              <a:spcPct val="0"/>
            </a:spcBef>
            <a:spcAft>
              <a:spcPct val="20000"/>
            </a:spcAft>
            <a:buChar char="•"/>
          </a:pPr>
          <a:r>
            <a:rPr lang="en-US" sz="2400" kern="1200" dirty="0">
              <a:latin typeface="Arial" panose="020B0604020202020204" pitchFamily="34" charset="0"/>
              <a:cs typeface="Arial" panose="020B0604020202020204" pitchFamily="34" charset="0"/>
            </a:rPr>
            <a:t>Checkpoint </a:t>
          </a:r>
          <a:r>
            <a:rPr lang="en-US" sz="2000" kern="1200" dirty="0">
              <a:latin typeface="Arial" panose="020B0604020202020204" pitchFamily="34" charset="0"/>
              <a:cs typeface="Arial" panose="020B0604020202020204" pitchFamily="34" charset="0"/>
            </a:rPr>
            <a:t>(</a:t>
          </a:r>
          <a:r>
            <a:rPr lang="en-US" sz="2000" kern="1200" dirty="0" err="1">
              <a:latin typeface="Arial" panose="020B0604020202020204" pitchFamily="34" charset="0"/>
              <a:cs typeface="Arial" panose="020B0604020202020204" pitchFamily="34" charset="0"/>
            </a:rPr>
            <a:t>parametro</a:t>
          </a:r>
          <a:r>
            <a:rPr lang="en-US" sz="2000" kern="1200" dirty="0">
              <a:latin typeface="Arial" panose="020B0604020202020204" pitchFamily="34" charset="0"/>
              <a:cs typeface="Arial" panose="020B0604020202020204" pitchFamily="34" charset="0"/>
            </a:rPr>
            <a:t> </a:t>
          </a:r>
          <a:r>
            <a:rPr lang="pt-BR" sz="2000" b="0" i="0" kern="1200" dirty="0"/>
            <a:t>–k pra “</a:t>
          </a:r>
          <a:r>
            <a:rPr lang="pt-BR" sz="2000" b="0" i="0" kern="1200" dirty="0" err="1"/>
            <a:t>throttle</a:t>
          </a:r>
          <a:r>
            <a:rPr lang="pt-BR" sz="2000" b="0" i="0" kern="1200" dirty="0"/>
            <a:t> checkpoint I/O”</a:t>
          </a:r>
          <a:r>
            <a:rPr lang="en-US" sz="2000" kern="1200" dirty="0">
              <a:latin typeface="Arial" panose="020B0604020202020204" pitchFamily="34" charset="0"/>
              <a:cs typeface="Arial" panose="020B0604020202020204" pitchFamily="34" charset="0"/>
            </a:rPr>
            <a:t>)</a:t>
          </a:r>
          <a:endParaRPr lang="pt-BR" sz="2400" kern="1200" dirty="0">
            <a:latin typeface="Arial" panose="020B0604020202020204" pitchFamily="34" charset="0"/>
            <a:cs typeface="Arial" panose="020B0604020202020204" pitchFamily="34" charset="0"/>
          </a:endParaRPr>
        </a:p>
        <a:p>
          <a:pPr marL="228600" lvl="1" indent="-228600" algn="l" defTabSz="1066800">
            <a:lnSpc>
              <a:spcPct val="90000"/>
            </a:lnSpc>
            <a:spcBef>
              <a:spcPct val="0"/>
            </a:spcBef>
            <a:spcAft>
              <a:spcPct val="20000"/>
            </a:spcAft>
            <a:buChar char="•"/>
          </a:pPr>
          <a:r>
            <a:rPr lang="en-US" sz="2400" kern="1200" dirty="0">
              <a:latin typeface="Arial" panose="020B0604020202020204" pitchFamily="34" charset="0"/>
              <a:cs typeface="Arial" panose="020B0604020202020204" pitchFamily="34" charset="0"/>
            </a:rPr>
            <a:t>Eager writer</a:t>
          </a:r>
          <a:endParaRPr lang="pt-BR" sz="2400" kern="1200" dirty="0">
            <a:latin typeface="Arial" panose="020B0604020202020204" pitchFamily="34" charset="0"/>
            <a:cs typeface="Arial" panose="020B0604020202020204" pitchFamily="34" charset="0"/>
          </a:endParaRPr>
        </a:p>
        <a:p>
          <a:pPr marL="228600" lvl="1" indent="-228600" algn="l" defTabSz="1066800">
            <a:lnSpc>
              <a:spcPct val="90000"/>
            </a:lnSpc>
            <a:spcBef>
              <a:spcPct val="0"/>
            </a:spcBef>
            <a:spcAft>
              <a:spcPct val="20000"/>
            </a:spcAft>
            <a:buChar char="•"/>
          </a:pPr>
          <a:r>
            <a:rPr lang="en-US" sz="2400" kern="1200" dirty="0">
              <a:latin typeface="Arial" panose="020B0604020202020204" pitchFamily="34" charset="0"/>
              <a:cs typeface="Arial" panose="020B0604020202020204" pitchFamily="34" charset="0"/>
            </a:rPr>
            <a:t>Log writer</a:t>
          </a:r>
          <a:endParaRPr lang="pt-BR" sz="2400" kern="1200" dirty="0">
            <a:latin typeface="Arial" panose="020B0604020202020204" pitchFamily="34" charset="0"/>
            <a:cs typeface="Arial" panose="020B0604020202020204" pitchFamily="34" charset="0"/>
          </a:endParaRPr>
        </a:p>
      </dsp:txBody>
      <dsp:txXfrm>
        <a:off x="0" y="2323946"/>
        <a:ext cx="9576079" cy="1560779"/>
      </dsp:txXfrm>
    </dsp:sp>
    <dsp:sp modelId="{E593CFF2-9392-41CA-A291-7F4BFBA4F683}">
      <dsp:nvSpPr>
        <dsp:cNvPr id="0" name=""/>
        <dsp:cNvSpPr/>
      </dsp:nvSpPr>
      <dsp:spPr>
        <a:xfrm>
          <a:off x="0" y="3884726"/>
          <a:ext cx="9576079" cy="111969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kern="1200">
              <a:latin typeface="Arial" panose="020B0604020202020204" pitchFamily="34" charset="0"/>
              <a:cs typeface="Arial" panose="020B0604020202020204" pitchFamily="34" charset="0"/>
            </a:rPr>
            <a:t>Mais informação sobre esses processos no treinamento de memória parte 1</a:t>
          </a:r>
          <a:endParaRPr lang="pt-BR" sz="2900" kern="1200">
            <a:latin typeface="Arial" panose="020B0604020202020204" pitchFamily="34" charset="0"/>
            <a:cs typeface="Arial" panose="020B0604020202020204" pitchFamily="34" charset="0"/>
          </a:endParaRPr>
        </a:p>
      </dsp:txBody>
      <dsp:txXfrm>
        <a:off x="54659" y="3939385"/>
        <a:ext cx="9466761" cy="1010372"/>
      </dsp:txXfrm>
    </dsp:sp>
  </dsp:spTree>
</dsp:drawing>
</file>

<file path=ppt/diagrams/drawing4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85F6F4-E56E-4FAB-9039-43280E756EA9}">
      <dsp:nvSpPr>
        <dsp:cNvPr id="0" name=""/>
        <dsp:cNvSpPr/>
      </dsp:nvSpPr>
      <dsp:spPr>
        <a:xfrm>
          <a:off x="0" y="111244"/>
          <a:ext cx="9033935" cy="444600"/>
        </a:xfrm>
        <a:prstGeom prst="roundRect">
          <a:avLst/>
        </a:prstGeom>
        <a:gradFill rotWithShape="0">
          <a:gsLst>
            <a:gs pos="0">
              <a:schemeClr val="accent1">
                <a:shade val="50000"/>
                <a:hueOff val="0"/>
                <a:satOff val="0"/>
                <a:lumOff val="0"/>
                <a:alphaOff val="0"/>
                <a:tint val="96000"/>
                <a:lumMod val="100000"/>
              </a:schemeClr>
            </a:gs>
            <a:gs pos="78000">
              <a:schemeClr val="accent1">
                <a:shade val="50000"/>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rtl="0">
            <a:lnSpc>
              <a:spcPct val="90000"/>
            </a:lnSpc>
            <a:spcBef>
              <a:spcPct val="0"/>
            </a:spcBef>
            <a:spcAft>
              <a:spcPct val="35000"/>
            </a:spcAft>
            <a:buNone/>
          </a:pPr>
          <a:r>
            <a:rPr lang="en-US" sz="1900" kern="1200" dirty="0" err="1"/>
            <a:t>dm_io_virtual_file_stats</a:t>
          </a:r>
          <a:endParaRPr lang="en-US" sz="1900" kern="1200" dirty="0"/>
        </a:p>
      </dsp:txBody>
      <dsp:txXfrm>
        <a:off x="21704" y="132948"/>
        <a:ext cx="8990527" cy="401192"/>
      </dsp:txXfrm>
    </dsp:sp>
    <dsp:sp modelId="{7DD32BFB-3D78-48AB-8B33-A95B5EE0349E}">
      <dsp:nvSpPr>
        <dsp:cNvPr id="0" name=""/>
        <dsp:cNvSpPr/>
      </dsp:nvSpPr>
      <dsp:spPr>
        <a:xfrm>
          <a:off x="0" y="555844"/>
          <a:ext cx="9033935" cy="983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86827" tIns="24130" rIns="135128" bIns="24130" numCol="1" spcCol="1270" anchor="t" anchorCtr="0">
          <a:noAutofit/>
        </a:bodyPr>
        <a:lstStyle/>
        <a:p>
          <a:pPr marL="114300" lvl="1" indent="-114300" algn="l" defTabSz="666750" rtl="0">
            <a:lnSpc>
              <a:spcPct val="90000"/>
            </a:lnSpc>
            <a:spcBef>
              <a:spcPct val="0"/>
            </a:spcBef>
            <a:spcAft>
              <a:spcPct val="20000"/>
            </a:spcAft>
            <a:buChar char="•"/>
          </a:pPr>
          <a:r>
            <a:rPr lang="en-US" sz="1500" kern="1200"/>
            <a:t>Best way to track all db and log I/O file</a:t>
          </a:r>
        </a:p>
        <a:p>
          <a:pPr marL="114300" lvl="1" indent="-114300" algn="l" defTabSz="666750" rtl="0">
            <a:lnSpc>
              <a:spcPct val="90000"/>
            </a:lnSpc>
            <a:spcBef>
              <a:spcPct val="0"/>
            </a:spcBef>
            <a:spcAft>
              <a:spcPct val="20000"/>
            </a:spcAft>
            <a:buChar char="•"/>
          </a:pPr>
          <a:r>
            <a:rPr lang="en-US" sz="1500" kern="1200"/>
            <a:t>sample_ms – use to compare diffs</a:t>
          </a:r>
        </a:p>
        <a:p>
          <a:pPr marL="114300" lvl="1" indent="-114300" algn="l" defTabSz="666750" rtl="0">
            <a:lnSpc>
              <a:spcPct val="90000"/>
            </a:lnSpc>
            <a:spcBef>
              <a:spcPct val="0"/>
            </a:spcBef>
            <a:spcAft>
              <a:spcPct val="20000"/>
            </a:spcAft>
            <a:buChar char="•"/>
          </a:pPr>
          <a:r>
            <a:rPr lang="en-US" sz="1500" kern="1200"/>
            <a:t>io_stall* – cumulative latency by read, write, and total</a:t>
          </a:r>
        </a:p>
        <a:p>
          <a:pPr marL="114300" lvl="1" indent="-114300" algn="l" defTabSz="666750" rtl="0">
            <a:lnSpc>
              <a:spcPct val="90000"/>
            </a:lnSpc>
            <a:spcBef>
              <a:spcPct val="0"/>
            </a:spcBef>
            <a:spcAft>
              <a:spcPct val="20000"/>
            </a:spcAft>
            <a:buChar char="•"/>
          </a:pPr>
          <a:r>
            <a:rPr lang="en-US" sz="1500" kern="1200"/>
            <a:t>We save in micro but report ms</a:t>
          </a:r>
        </a:p>
      </dsp:txBody>
      <dsp:txXfrm>
        <a:off x="0" y="555844"/>
        <a:ext cx="9033935" cy="983250"/>
      </dsp:txXfrm>
    </dsp:sp>
    <dsp:sp modelId="{C41544F4-083B-4081-BDC0-4B2139D915DE}">
      <dsp:nvSpPr>
        <dsp:cNvPr id="0" name=""/>
        <dsp:cNvSpPr/>
      </dsp:nvSpPr>
      <dsp:spPr>
        <a:xfrm>
          <a:off x="0" y="1539095"/>
          <a:ext cx="9033935" cy="444600"/>
        </a:xfrm>
        <a:prstGeom prst="roundRect">
          <a:avLst/>
        </a:prstGeom>
        <a:gradFill rotWithShape="0">
          <a:gsLst>
            <a:gs pos="0">
              <a:schemeClr val="accent1">
                <a:shade val="50000"/>
                <a:hueOff val="520350"/>
                <a:satOff val="-30057"/>
                <a:lumOff val="33026"/>
                <a:alphaOff val="0"/>
                <a:tint val="96000"/>
                <a:lumMod val="100000"/>
              </a:schemeClr>
            </a:gs>
            <a:gs pos="78000">
              <a:schemeClr val="accent1">
                <a:shade val="50000"/>
                <a:hueOff val="520350"/>
                <a:satOff val="-30057"/>
                <a:lumOff val="33026"/>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rtl="0">
            <a:lnSpc>
              <a:spcPct val="90000"/>
            </a:lnSpc>
            <a:spcBef>
              <a:spcPct val="0"/>
            </a:spcBef>
            <a:spcAft>
              <a:spcPct val="35000"/>
            </a:spcAft>
            <a:buNone/>
          </a:pPr>
          <a:r>
            <a:rPr lang="en-US" sz="1900" kern="1200"/>
            <a:t>Pending I/O</a:t>
          </a:r>
        </a:p>
      </dsp:txBody>
      <dsp:txXfrm>
        <a:off x="21704" y="1560799"/>
        <a:ext cx="8990527" cy="401192"/>
      </dsp:txXfrm>
    </dsp:sp>
    <dsp:sp modelId="{142F8C94-0C93-4BA6-A04E-D8B569F7CA51}">
      <dsp:nvSpPr>
        <dsp:cNvPr id="0" name=""/>
        <dsp:cNvSpPr/>
      </dsp:nvSpPr>
      <dsp:spPr>
        <a:xfrm>
          <a:off x="0" y="1983695"/>
          <a:ext cx="9033935" cy="20844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86827" tIns="24130" rIns="135128" bIns="24130" numCol="1" spcCol="1270" anchor="t" anchorCtr="0">
          <a:noAutofit/>
        </a:bodyPr>
        <a:lstStyle/>
        <a:p>
          <a:pPr marL="114300" lvl="1" indent="-114300" algn="l" defTabSz="666750" rtl="0">
            <a:lnSpc>
              <a:spcPct val="90000"/>
            </a:lnSpc>
            <a:spcBef>
              <a:spcPct val="0"/>
            </a:spcBef>
            <a:spcAft>
              <a:spcPct val="20000"/>
            </a:spcAft>
            <a:buChar char="•"/>
          </a:pPr>
          <a:r>
            <a:rPr lang="en-US" sz="1500" kern="1200" dirty="0" err="1"/>
            <a:t>dm_os_io_pending_io_requests</a:t>
          </a:r>
          <a:endParaRPr lang="en-US" sz="1500" kern="1200" dirty="0"/>
        </a:p>
        <a:p>
          <a:pPr marL="228600" lvl="2" indent="-114300" algn="l" defTabSz="666750">
            <a:lnSpc>
              <a:spcPct val="90000"/>
            </a:lnSpc>
            <a:spcBef>
              <a:spcPct val="0"/>
            </a:spcBef>
            <a:spcAft>
              <a:spcPct val="20000"/>
            </a:spcAft>
            <a:buChar char="•"/>
          </a:pPr>
          <a:r>
            <a:rPr lang="en-US" sz="1500" kern="1200" baseline="0" dirty="0" err="1"/>
            <a:t>Coluna</a:t>
          </a:r>
          <a:r>
            <a:rPr lang="en-US" sz="1500" kern="1200" baseline="0" dirty="0"/>
            <a:t> </a:t>
          </a:r>
          <a:r>
            <a:rPr lang="en-US" sz="1500" kern="1200" baseline="0" dirty="0" err="1"/>
            <a:t>io_pending</a:t>
          </a:r>
          <a:r>
            <a:rPr lang="en-US" sz="1500" kern="1200" baseline="0" dirty="0"/>
            <a:t> </a:t>
          </a:r>
          <a:r>
            <a:rPr lang="en-US" sz="1500" kern="1200" baseline="0" dirty="0" err="1"/>
            <a:t>indica</a:t>
          </a:r>
          <a:r>
            <a:rPr lang="en-US" sz="1500" kern="1200" baseline="0" dirty="0"/>
            <a:t> </a:t>
          </a:r>
          <a:r>
            <a:rPr lang="en-US" sz="1500" kern="1200" baseline="0" dirty="0" err="1"/>
            <a:t>onde</a:t>
          </a:r>
          <a:r>
            <a:rPr lang="en-US" sz="1500" kern="1200" baseline="0" dirty="0"/>
            <a:t> o I/O </a:t>
          </a:r>
          <a:r>
            <a:rPr lang="en-US" sz="1500" kern="1200" baseline="0" dirty="0" err="1"/>
            <a:t>está</a:t>
          </a:r>
          <a:r>
            <a:rPr lang="en-US" sz="1500" kern="1200" baseline="0" dirty="0"/>
            <a:t>…</a:t>
          </a:r>
          <a:endParaRPr lang="en-US" sz="1500" kern="1200" dirty="0"/>
        </a:p>
        <a:p>
          <a:pPr marL="342900" lvl="3" indent="-114300" algn="l" defTabSz="666750">
            <a:lnSpc>
              <a:spcPct val="90000"/>
            </a:lnSpc>
            <a:spcBef>
              <a:spcPct val="0"/>
            </a:spcBef>
            <a:spcAft>
              <a:spcPct val="20000"/>
            </a:spcAft>
            <a:buChar char="•"/>
          </a:pPr>
          <a:r>
            <a:rPr lang="en-US" sz="1500" kern="1200" baseline="0" dirty="0"/>
            <a:t>Se </a:t>
          </a:r>
          <a:r>
            <a:rPr lang="en-US" sz="1500" kern="1200" baseline="0" dirty="0" err="1"/>
            <a:t>io_pending</a:t>
          </a:r>
          <a:r>
            <a:rPr lang="en-US" sz="1500" kern="1200" baseline="0" dirty="0"/>
            <a:t> = 1 </a:t>
          </a:r>
          <a:r>
            <a:rPr lang="en-US" sz="1500" kern="1200" baseline="0" dirty="0" err="1"/>
            <a:t>Então</a:t>
          </a:r>
          <a:r>
            <a:rPr lang="en-US" sz="1500" kern="1200" baseline="0" dirty="0"/>
            <a:t> </a:t>
          </a:r>
          <a:r>
            <a:rPr lang="en-US" sz="1500" kern="1200" baseline="0" dirty="0" err="1"/>
            <a:t>HasOverlappedIOCompleted</a:t>
          </a:r>
          <a:r>
            <a:rPr lang="en-US" sz="1500" kern="1200" baseline="0" dirty="0"/>
            <a:t>() </a:t>
          </a:r>
          <a:r>
            <a:rPr lang="en-US" sz="1500" kern="1200" baseline="0" dirty="0" err="1"/>
            <a:t>retornou</a:t>
          </a:r>
          <a:r>
            <a:rPr lang="en-US" sz="1500" kern="1200" baseline="0" dirty="0"/>
            <a:t> False e o I/O </a:t>
          </a:r>
          <a:r>
            <a:rPr lang="en-US" sz="1500" kern="1200" baseline="0" dirty="0" err="1"/>
            <a:t>está</a:t>
          </a:r>
          <a:r>
            <a:rPr lang="en-US" sz="1500" kern="1200" baseline="0" dirty="0"/>
            <a:t> no Windows/</a:t>
          </a:r>
          <a:r>
            <a:rPr lang="en-US" sz="1500" kern="1200" baseline="0" dirty="0" err="1"/>
            <a:t>DriverStack</a:t>
          </a:r>
          <a:r>
            <a:rPr lang="en-US" sz="1500" kern="1200" baseline="0" dirty="0"/>
            <a:t>.</a:t>
          </a:r>
          <a:endParaRPr lang="en-US" sz="1500" kern="1200" dirty="0"/>
        </a:p>
        <a:p>
          <a:pPr marL="342900" lvl="3" indent="-114300" algn="l" defTabSz="666750">
            <a:lnSpc>
              <a:spcPct val="90000"/>
            </a:lnSpc>
            <a:spcBef>
              <a:spcPct val="0"/>
            </a:spcBef>
            <a:spcAft>
              <a:spcPct val="20000"/>
            </a:spcAft>
            <a:buChar char="•"/>
          </a:pPr>
          <a:r>
            <a:rPr lang="en-US" sz="1500" kern="1200" dirty="0"/>
            <a:t>Se </a:t>
          </a:r>
          <a:r>
            <a:rPr lang="en-US" sz="1500" kern="1200" dirty="0" err="1"/>
            <a:t>io_pending</a:t>
          </a:r>
          <a:r>
            <a:rPr lang="en-US" sz="1500" kern="1200" dirty="0"/>
            <a:t> = 0 </a:t>
          </a:r>
          <a:r>
            <a:rPr lang="en-US" sz="1500" kern="1200" dirty="0" err="1"/>
            <a:t>Então</a:t>
          </a:r>
          <a:r>
            <a:rPr lang="en-US" sz="1500" kern="1200" dirty="0"/>
            <a:t> </a:t>
          </a:r>
          <a:r>
            <a:rPr lang="en-US" sz="1500" kern="1200" baseline="0" dirty="0" err="1"/>
            <a:t>HasOverlappedIOCompleted</a:t>
          </a:r>
          <a:r>
            <a:rPr lang="en-US" sz="1500" kern="1200" baseline="0" dirty="0"/>
            <a:t> </a:t>
          </a:r>
          <a:r>
            <a:rPr lang="en-US" sz="1500" kern="1200" baseline="0" dirty="0" err="1"/>
            <a:t>retornou</a:t>
          </a:r>
          <a:r>
            <a:rPr lang="en-US" sz="1500" kern="1200" baseline="0" dirty="0"/>
            <a:t> True e o I/O </a:t>
          </a:r>
          <a:r>
            <a:rPr lang="en-US" sz="1500" kern="1200" baseline="0" dirty="0" err="1"/>
            <a:t>está</a:t>
          </a:r>
          <a:r>
            <a:rPr lang="en-US" sz="1500" kern="1200" baseline="0" dirty="0"/>
            <a:t> </a:t>
          </a:r>
          <a:r>
            <a:rPr lang="en-US" sz="1500" kern="1200" baseline="0" dirty="0" err="1"/>
            <a:t>sendo</a:t>
          </a:r>
          <a:r>
            <a:rPr lang="en-US" sz="1500" kern="1200" baseline="0" dirty="0"/>
            <a:t> </a:t>
          </a:r>
          <a:r>
            <a:rPr lang="en-US" sz="1500" kern="1200" baseline="0" dirty="0" err="1"/>
            <a:t>processado</a:t>
          </a:r>
          <a:r>
            <a:rPr lang="en-US" sz="1500" kern="1200" baseline="0" dirty="0"/>
            <a:t> </a:t>
          </a:r>
          <a:r>
            <a:rPr lang="en-US" sz="1500" kern="1200" baseline="0" dirty="0" err="1"/>
            <a:t>pelo</a:t>
          </a:r>
          <a:r>
            <a:rPr lang="en-US" sz="1500" kern="1200" baseline="0" dirty="0"/>
            <a:t> SQL que </a:t>
          </a:r>
          <a:r>
            <a:rPr lang="en-US" sz="1500" kern="1200" baseline="0" dirty="0" err="1"/>
            <a:t>ainda</a:t>
          </a:r>
          <a:r>
            <a:rPr lang="en-US" sz="1500" kern="1200" baseline="0" dirty="0"/>
            <a:t> </a:t>
          </a:r>
          <a:r>
            <a:rPr lang="en-US" sz="1500" kern="1200" baseline="0" dirty="0" err="1"/>
            <a:t>precisa</a:t>
          </a:r>
          <a:r>
            <a:rPr lang="en-US" sz="1500" kern="1200" baseline="0" dirty="0"/>
            <a:t> chamar a </a:t>
          </a:r>
          <a:r>
            <a:rPr lang="en-US" sz="1500" kern="1200" baseline="0" dirty="0" err="1"/>
            <a:t>GetOverlappedResults</a:t>
          </a:r>
          <a:r>
            <a:rPr lang="en-US" sz="1500" kern="1200" baseline="0" dirty="0"/>
            <a:t>(), completion Routine, </a:t>
          </a:r>
          <a:r>
            <a:rPr lang="en-US" sz="1500" kern="1200" baseline="0" dirty="0" err="1"/>
            <a:t>fazer</a:t>
          </a:r>
          <a:r>
            <a:rPr lang="en-US" sz="1500" kern="1200" baseline="0" dirty="0"/>
            <a:t> </a:t>
          </a:r>
          <a:r>
            <a:rPr lang="en-US" sz="1500" kern="1200" baseline="0" dirty="0" err="1"/>
            <a:t>validação</a:t>
          </a:r>
          <a:r>
            <a:rPr lang="en-US" sz="1500" kern="1200" baseline="0" dirty="0"/>
            <a:t> de </a:t>
          </a:r>
          <a:r>
            <a:rPr lang="en-US" sz="1500" kern="1200" baseline="0" dirty="0" err="1"/>
            <a:t>integridade</a:t>
          </a:r>
          <a:r>
            <a:rPr lang="en-US" sz="1500" kern="1200" baseline="0" dirty="0"/>
            <a:t> e </a:t>
          </a:r>
          <a:r>
            <a:rPr lang="en-US" sz="1500" kern="1200" baseline="0" dirty="0" err="1"/>
            <a:t>etc</a:t>
          </a:r>
          <a:r>
            <a:rPr lang="en-US" sz="1500" kern="1200" baseline="0" dirty="0"/>
            <a:t>… Mas </a:t>
          </a:r>
          <a:r>
            <a:rPr lang="en-US" sz="1500" kern="1200" baseline="0" dirty="0" err="1"/>
            <a:t>provavelmente</a:t>
          </a:r>
          <a:r>
            <a:rPr lang="en-US" sz="1500" kern="1200" baseline="0" dirty="0"/>
            <a:t> </a:t>
          </a:r>
          <a:r>
            <a:rPr lang="en-US" sz="1500" kern="1200" baseline="0" dirty="0" err="1"/>
            <a:t>significa</a:t>
          </a:r>
          <a:r>
            <a:rPr lang="en-US" sz="1500" kern="1200" baseline="0" dirty="0"/>
            <a:t> que “</a:t>
          </a:r>
          <a:r>
            <a:rPr lang="en-US" sz="1500" kern="1200" baseline="0" dirty="0" err="1"/>
            <a:t>tá</a:t>
          </a:r>
          <a:r>
            <a:rPr lang="en-US" sz="1500" kern="1200" baseline="0" dirty="0"/>
            <a:t> </a:t>
          </a:r>
          <a:r>
            <a:rPr lang="en-US" sz="1500" kern="1200" baseline="0" dirty="0" err="1"/>
            <a:t>quase</a:t>
          </a:r>
          <a:r>
            <a:rPr lang="en-US" sz="1500" kern="1200" baseline="0" dirty="0"/>
            <a:t>”.</a:t>
          </a:r>
          <a:endParaRPr lang="en-US" sz="1500" kern="1200" dirty="0"/>
        </a:p>
        <a:p>
          <a:pPr marL="114300" lvl="1" indent="-114300" algn="l" defTabSz="666750" rtl="0">
            <a:lnSpc>
              <a:spcPct val="90000"/>
            </a:lnSpc>
            <a:spcBef>
              <a:spcPct val="0"/>
            </a:spcBef>
            <a:spcAft>
              <a:spcPct val="20000"/>
            </a:spcAft>
            <a:buChar char="•"/>
          </a:pPr>
          <a:r>
            <a:rPr lang="en-US" sz="1500" kern="1200" dirty="0" err="1"/>
            <a:t>dm_os_schedulers</a:t>
          </a:r>
          <a:endParaRPr lang="en-US" sz="1500" kern="1200" dirty="0"/>
        </a:p>
        <a:p>
          <a:pPr marL="114300" lvl="1" indent="-114300" algn="l" defTabSz="666750" rtl="0">
            <a:lnSpc>
              <a:spcPct val="90000"/>
            </a:lnSpc>
            <a:spcBef>
              <a:spcPct val="0"/>
            </a:spcBef>
            <a:spcAft>
              <a:spcPct val="20000"/>
            </a:spcAft>
            <a:buChar char="•"/>
          </a:pPr>
          <a:r>
            <a:rPr lang="en-US" sz="1500" kern="1200" dirty="0" err="1"/>
            <a:t>dm_os_workers</a:t>
          </a:r>
          <a:r>
            <a:rPr lang="en-US" sz="1500" kern="1200" dirty="0"/>
            <a:t>/</a:t>
          </a:r>
          <a:r>
            <a:rPr lang="en-US" sz="1500" kern="1200" dirty="0" err="1"/>
            <a:t>dm_os_tasks</a:t>
          </a:r>
          <a:endParaRPr lang="en-US" sz="1500" kern="1200" dirty="0"/>
        </a:p>
      </dsp:txBody>
      <dsp:txXfrm>
        <a:off x="0" y="1983695"/>
        <a:ext cx="9033935" cy="2084490"/>
      </dsp:txXfrm>
    </dsp:sp>
    <dsp:sp modelId="{3960EB2F-76DF-4A8F-BDD4-885885D18E4F}">
      <dsp:nvSpPr>
        <dsp:cNvPr id="0" name=""/>
        <dsp:cNvSpPr/>
      </dsp:nvSpPr>
      <dsp:spPr>
        <a:xfrm>
          <a:off x="0" y="4068185"/>
          <a:ext cx="9033935" cy="444600"/>
        </a:xfrm>
        <a:prstGeom prst="roundRect">
          <a:avLst/>
        </a:prstGeom>
        <a:gradFill rotWithShape="0">
          <a:gsLst>
            <a:gs pos="0">
              <a:schemeClr val="accent1">
                <a:shade val="50000"/>
                <a:hueOff val="520350"/>
                <a:satOff val="-30057"/>
                <a:lumOff val="33026"/>
                <a:alphaOff val="0"/>
                <a:tint val="96000"/>
                <a:lumMod val="100000"/>
              </a:schemeClr>
            </a:gs>
            <a:gs pos="78000">
              <a:schemeClr val="accent1">
                <a:shade val="50000"/>
                <a:hueOff val="520350"/>
                <a:satOff val="-30057"/>
                <a:lumOff val="33026"/>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rtl="0">
            <a:lnSpc>
              <a:spcPct val="90000"/>
            </a:lnSpc>
            <a:spcBef>
              <a:spcPct val="0"/>
            </a:spcBef>
            <a:spcAft>
              <a:spcPct val="35000"/>
            </a:spcAft>
            <a:buNone/>
          </a:pPr>
          <a:r>
            <a:rPr lang="en-US" sz="1900" kern="1200"/>
            <a:t>Windows Metrics</a:t>
          </a:r>
        </a:p>
      </dsp:txBody>
      <dsp:txXfrm>
        <a:off x="21704" y="4089889"/>
        <a:ext cx="8990527" cy="401192"/>
      </dsp:txXfrm>
    </dsp:sp>
    <dsp:sp modelId="{7EA9D0A4-2743-42DD-A22F-2EF4908976EB}">
      <dsp:nvSpPr>
        <dsp:cNvPr id="0" name=""/>
        <dsp:cNvSpPr/>
      </dsp:nvSpPr>
      <dsp:spPr>
        <a:xfrm>
          <a:off x="0" y="4512785"/>
          <a:ext cx="9033935" cy="12388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86827" tIns="24130" rIns="135128" bIns="24130" numCol="1" spcCol="1270" anchor="t" anchorCtr="0">
          <a:noAutofit/>
        </a:bodyPr>
        <a:lstStyle/>
        <a:p>
          <a:pPr marL="114300" lvl="1" indent="-114300" algn="l" defTabSz="666750" rtl="0">
            <a:lnSpc>
              <a:spcPct val="90000"/>
            </a:lnSpc>
            <a:spcBef>
              <a:spcPct val="0"/>
            </a:spcBef>
            <a:spcAft>
              <a:spcPct val="20000"/>
            </a:spcAft>
            <a:buChar char="•"/>
          </a:pPr>
          <a:r>
            <a:rPr lang="en-US" sz="1500" kern="1200"/>
            <a:t>Resource Monitor – disk activity by process and file</a:t>
          </a:r>
        </a:p>
        <a:p>
          <a:pPr marL="114300" lvl="1" indent="-114300" algn="l" defTabSz="666750" rtl="0">
            <a:lnSpc>
              <a:spcPct val="90000"/>
            </a:lnSpc>
            <a:spcBef>
              <a:spcPct val="0"/>
            </a:spcBef>
            <a:spcAft>
              <a:spcPct val="20000"/>
            </a:spcAft>
            <a:buChar char="•"/>
          </a:pPr>
          <a:r>
            <a:rPr lang="en-US" sz="1500" kern="1200"/>
            <a:t>Avg Disk Sec/Transfer - Latency</a:t>
          </a:r>
        </a:p>
        <a:p>
          <a:pPr marL="114300" lvl="1" indent="-114300" algn="l" defTabSz="666750" rtl="0">
            <a:lnSpc>
              <a:spcPct val="90000"/>
            </a:lnSpc>
            <a:spcBef>
              <a:spcPct val="0"/>
            </a:spcBef>
            <a:spcAft>
              <a:spcPct val="20000"/>
            </a:spcAft>
            <a:buChar char="•"/>
          </a:pPr>
          <a:r>
            <a:rPr lang="en-US" sz="1500" kern="1200" dirty="0"/>
            <a:t>Avg Disk Bytes/Transfer – What size I/Os</a:t>
          </a:r>
        </a:p>
        <a:p>
          <a:pPr marL="114300" lvl="1" indent="-114300" algn="l" defTabSz="666750" rtl="0">
            <a:lnSpc>
              <a:spcPct val="90000"/>
            </a:lnSpc>
            <a:spcBef>
              <a:spcPct val="0"/>
            </a:spcBef>
            <a:spcAft>
              <a:spcPct val="20000"/>
            </a:spcAft>
            <a:buChar char="•"/>
          </a:pPr>
          <a:r>
            <a:rPr lang="en-US" sz="1500" kern="1200"/>
            <a:t>Disk Bytes/Sec - Throughput</a:t>
          </a:r>
        </a:p>
        <a:p>
          <a:pPr marL="114300" lvl="1" indent="-114300" algn="l" defTabSz="666750" rtl="0">
            <a:lnSpc>
              <a:spcPct val="90000"/>
            </a:lnSpc>
            <a:spcBef>
              <a:spcPct val="0"/>
            </a:spcBef>
            <a:spcAft>
              <a:spcPct val="20000"/>
            </a:spcAft>
            <a:buChar char="•"/>
          </a:pPr>
          <a:r>
            <a:rPr lang="en-US" sz="1500" kern="1200"/>
            <a:t>Disk Transfer/Sec – IOPs</a:t>
          </a:r>
        </a:p>
      </dsp:txBody>
      <dsp:txXfrm>
        <a:off x="0" y="4512785"/>
        <a:ext cx="9033935" cy="1238895"/>
      </dsp:txXfrm>
    </dsp:sp>
  </dsp:spTree>
</dsp:drawing>
</file>

<file path=ppt/diagrams/drawing4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56D6C3-EA65-43EF-90CF-0EC1721A659F}">
      <dsp:nvSpPr>
        <dsp:cNvPr id="0" name=""/>
        <dsp:cNvSpPr/>
      </dsp:nvSpPr>
      <dsp:spPr>
        <a:xfrm>
          <a:off x="0" y="194733"/>
          <a:ext cx="2514599" cy="1508760"/>
        </a:xfrm>
        <a:prstGeom prst="rect">
          <a:avLst/>
        </a:prstGeom>
        <a:gradFill rotWithShape="0">
          <a:gsLst>
            <a:gs pos="0">
              <a:schemeClr val="accent1">
                <a:hueOff val="0"/>
                <a:satOff val="0"/>
                <a:lumOff val="0"/>
                <a:alphaOff val="0"/>
                <a:tint val="65000"/>
                <a:lumMod val="110000"/>
              </a:schemeClr>
            </a:gs>
            <a:gs pos="88000">
              <a:schemeClr val="accent1">
                <a:hueOff val="0"/>
                <a:satOff val="0"/>
                <a:lumOff val="0"/>
                <a:alphaOff val="0"/>
                <a:tint val="9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t>Tracked for any read/write against FCB in Comp Routine</a:t>
          </a:r>
        </a:p>
      </dsp:txBody>
      <dsp:txXfrm>
        <a:off x="0" y="194733"/>
        <a:ext cx="2514599" cy="1508760"/>
      </dsp:txXfrm>
    </dsp:sp>
    <dsp:sp modelId="{D89BDEF4-18F0-4D42-84F1-73BC350244A2}">
      <dsp:nvSpPr>
        <dsp:cNvPr id="0" name=""/>
        <dsp:cNvSpPr/>
      </dsp:nvSpPr>
      <dsp:spPr>
        <a:xfrm>
          <a:off x="0" y="1954953"/>
          <a:ext cx="2514599" cy="1508760"/>
        </a:xfrm>
        <a:prstGeom prst="rect">
          <a:avLst/>
        </a:prstGeom>
        <a:gradFill rotWithShape="0">
          <a:gsLst>
            <a:gs pos="0">
              <a:schemeClr val="accent1">
                <a:hueOff val="0"/>
                <a:satOff val="0"/>
                <a:lumOff val="0"/>
                <a:alphaOff val="0"/>
                <a:tint val="65000"/>
                <a:lumMod val="110000"/>
              </a:schemeClr>
            </a:gs>
            <a:gs pos="88000">
              <a:schemeClr val="accent1">
                <a:hueOff val="0"/>
                <a:satOff val="0"/>
                <a:lumOff val="0"/>
                <a:alphaOff val="0"/>
                <a:tint val="9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t>Cumulative since server start</a:t>
          </a:r>
        </a:p>
      </dsp:txBody>
      <dsp:txXfrm>
        <a:off x="0" y="1954953"/>
        <a:ext cx="2514599" cy="1508760"/>
      </dsp:txXfrm>
    </dsp:sp>
    <dsp:sp modelId="{CC111B16-5136-47A6-9AD6-950E87AE6973}">
      <dsp:nvSpPr>
        <dsp:cNvPr id="0" name=""/>
        <dsp:cNvSpPr/>
      </dsp:nvSpPr>
      <dsp:spPr>
        <a:xfrm>
          <a:off x="0" y="3715173"/>
          <a:ext cx="2514599" cy="1508760"/>
        </a:xfrm>
        <a:prstGeom prst="rect">
          <a:avLst/>
        </a:prstGeom>
        <a:gradFill rotWithShape="0">
          <a:gsLst>
            <a:gs pos="0">
              <a:schemeClr val="accent1">
                <a:hueOff val="0"/>
                <a:satOff val="0"/>
                <a:lumOff val="0"/>
                <a:alphaOff val="0"/>
                <a:tint val="65000"/>
                <a:lumMod val="110000"/>
              </a:schemeClr>
            </a:gs>
            <a:gs pos="88000">
              <a:schemeClr val="accent1">
                <a:hueOff val="0"/>
                <a:satOff val="0"/>
                <a:lumOff val="0"/>
                <a:alphaOff val="0"/>
                <a:tint val="90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t>Reset – server restart</a:t>
          </a:r>
        </a:p>
      </dsp:txBody>
      <dsp:txXfrm>
        <a:off x="0" y="3715173"/>
        <a:ext cx="2514599" cy="150876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1F9A4EA-2EC7-457E-9F63-6ADC58270007}">
      <dsp:nvSpPr>
        <dsp:cNvPr id="0" name=""/>
        <dsp:cNvSpPr/>
      </dsp:nvSpPr>
      <dsp:spPr>
        <a:xfrm>
          <a:off x="0" y="195552"/>
          <a:ext cx="9488993" cy="786989"/>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pt-BR" sz="3000" kern="1200">
              <a:latin typeface="Arial" panose="020B0604020202020204" pitchFamily="34" charset="0"/>
              <a:cs typeface="Arial" panose="020B0604020202020204" pitchFamily="34" charset="0"/>
            </a:rPr>
            <a:t>Penso que entender o começo de tudo, é primordial</a:t>
          </a:r>
        </a:p>
      </dsp:txBody>
      <dsp:txXfrm>
        <a:off x="38418" y="233970"/>
        <a:ext cx="9412157" cy="710153"/>
      </dsp:txXfrm>
    </dsp:sp>
    <dsp:sp modelId="{3B620C50-3C14-4151-B34D-21B21AC5ED52}">
      <dsp:nvSpPr>
        <dsp:cNvPr id="0" name=""/>
        <dsp:cNvSpPr/>
      </dsp:nvSpPr>
      <dsp:spPr>
        <a:xfrm>
          <a:off x="0" y="1074701"/>
          <a:ext cx="9488993" cy="926936"/>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pt-BR" sz="3000" kern="1200">
              <a:latin typeface="Arial" panose="020B0604020202020204" pitchFamily="34" charset="0"/>
              <a:cs typeface="Arial" panose="020B0604020202020204" pitchFamily="34" charset="0"/>
            </a:rPr>
            <a:t>I/O = Input -&gt; Output... Alguma coisa “entrou” e “saiu”</a:t>
          </a:r>
        </a:p>
      </dsp:txBody>
      <dsp:txXfrm>
        <a:off x="45249" y="1119950"/>
        <a:ext cx="9398495" cy="836438"/>
      </dsp:txXfrm>
    </dsp:sp>
    <dsp:sp modelId="{008EDEF5-EDFA-4BBC-99EC-E95EA2BFAF44}">
      <dsp:nvSpPr>
        <dsp:cNvPr id="0" name=""/>
        <dsp:cNvSpPr/>
      </dsp:nvSpPr>
      <dsp:spPr>
        <a:xfrm>
          <a:off x="0" y="2001637"/>
          <a:ext cx="9488993" cy="1556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1276" tIns="38100" rIns="213360" bIns="38100" numCol="1" spcCol="1270" anchor="t" anchorCtr="0">
          <a:noAutofit/>
        </a:bodyPr>
        <a:lstStyle/>
        <a:p>
          <a:pPr marL="228600" lvl="1" indent="-228600" algn="l" defTabSz="1022350">
            <a:lnSpc>
              <a:spcPct val="90000"/>
            </a:lnSpc>
            <a:spcBef>
              <a:spcPct val="0"/>
            </a:spcBef>
            <a:spcAft>
              <a:spcPct val="20000"/>
            </a:spcAft>
            <a:buChar char="•"/>
          </a:pPr>
          <a:r>
            <a:rPr lang="pt-BR" sz="2300" kern="1200">
              <a:latin typeface="Arial" panose="020B0604020202020204" pitchFamily="34" charset="0"/>
              <a:cs typeface="Arial" panose="020B0604020202020204" pitchFamily="34" charset="0"/>
            </a:rPr>
            <a:t>I/O pode ser uma leitura de um dado no disco ou na rede</a:t>
          </a:r>
        </a:p>
        <a:p>
          <a:pPr marL="228600" lvl="1" indent="-228600" algn="l" defTabSz="1022350">
            <a:lnSpc>
              <a:spcPct val="90000"/>
            </a:lnSpc>
            <a:spcBef>
              <a:spcPct val="0"/>
            </a:spcBef>
            <a:spcAft>
              <a:spcPct val="20000"/>
            </a:spcAft>
            <a:buChar char="•"/>
          </a:pPr>
          <a:r>
            <a:rPr lang="pt-BR" sz="2300" kern="1200" dirty="0">
              <a:latin typeface="Arial" panose="020B0604020202020204" pitchFamily="34" charset="0"/>
              <a:cs typeface="Arial" panose="020B0604020202020204" pitchFamily="34" charset="0"/>
            </a:rPr>
            <a:t>Importante lembrar que I/O &lt;&gt; Leitura em disco... Pode ser um I/O de rede... Por isso tem o ASYNC_NETWORK_</a:t>
          </a:r>
          <a:r>
            <a:rPr lang="pt-BR" sz="2300" b="1" kern="1200" dirty="0">
              <a:solidFill>
                <a:srgbClr val="FF0000"/>
              </a:solidFill>
              <a:latin typeface="Arial" panose="020B0604020202020204" pitchFamily="34" charset="0"/>
              <a:cs typeface="Arial" panose="020B0604020202020204" pitchFamily="34" charset="0"/>
            </a:rPr>
            <a:t>IO</a:t>
          </a:r>
          <a:endParaRPr lang="pt-BR" sz="2300" kern="1200" dirty="0">
            <a:solidFill>
              <a:srgbClr val="FF0000"/>
            </a:solidFill>
            <a:latin typeface="Arial" panose="020B0604020202020204" pitchFamily="34" charset="0"/>
            <a:cs typeface="Arial" panose="020B0604020202020204" pitchFamily="34" charset="0"/>
          </a:endParaRPr>
        </a:p>
        <a:p>
          <a:pPr marL="228600" lvl="1" indent="-228600" algn="l" defTabSz="1022350">
            <a:lnSpc>
              <a:spcPct val="90000"/>
            </a:lnSpc>
            <a:spcBef>
              <a:spcPct val="0"/>
            </a:spcBef>
            <a:spcAft>
              <a:spcPct val="20000"/>
            </a:spcAft>
            <a:buChar char="•"/>
          </a:pPr>
          <a:r>
            <a:rPr lang="pt-BR" sz="2300" kern="1200">
              <a:latin typeface="Arial" panose="020B0604020202020204" pitchFamily="34" charset="0"/>
              <a:cs typeface="Arial" panose="020B0604020202020204" pitchFamily="34" charset="0"/>
            </a:rPr>
            <a:t>Na maioria das vezes, estamos falando I/O no disco mesmo</a:t>
          </a:r>
        </a:p>
      </dsp:txBody>
      <dsp:txXfrm>
        <a:off x="0" y="2001637"/>
        <a:ext cx="9488993" cy="1556640"/>
      </dsp:txXfrm>
    </dsp:sp>
    <dsp:sp modelId="{23A11D52-A9FB-4E9D-9500-E973AB40E2EC}">
      <dsp:nvSpPr>
        <dsp:cNvPr id="0" name=""/>
        <dsp:cNvSpPr/>
      </dsp:nvSpPr>
      <dsp:spPr>
        <a:xfrm>
          <a:off x="0" y="3558277"/>
          <a:ext cx="9488993" cy="123552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pt-BR" sz="3000" kern="1200">
              <a:latin typeface="Arial" panose="020B0604020202020204" pitchFamily="34" charset="0"/>
              <a:cs typeface="Arial" panose="020B0604020202020204" pitchFamily="34" charset="0"/>
            </a:rPr>
            <a:t>SQL Server usa funções da API Win32 do Windows (veremos mais sobre isso)</a:t>
          </a:r>
        </a:p>
      </dsp:txBody>
      <dsp:txXfrm>
        <a:off x="60313" y="3618590"/>
        <a:ext cx="9368367" cy="111489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2CE6D4-EFF7-4FD2-BD9C-E0FC5289BCB9}">
      <dsp:nvSpPr>
        <dsp:cNvPr id="0" name=""/>
        <dsp:cNvSpPr/>
      </dsp:nvSpPr>
      <dsp:spPr>
        <a:xfrm>
          <a:off x="0" y="654221"/>
          <a:ext cx="9488993" cy="874575"/>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pt-BR" sz="2300" kern="1200" dirty="0">
              <a:latin typeface="Arial" panose="020B0604020202020204" pitchFamily="34" charset="0"/>
              <a:cs typeface="Arial" panose="020B0604020202020204" pitchFamily="34" charset="0"/>
            </a:rPr>
            <a:t>SQL Server é um banco “em memória”</a:t>
          </a:r>
        </a:p>
      </dsp:txBody>
      <dsp:txXfrm>
        <a:off x="42693" y="696914"/>
        <a:ext cx="9403607" cy="789189"/>
      </dsp:txXfrm>
    </dsp:sp>
    <dsp:sp modelId="{797F4230-9995-4A28-95DF-40C650C1F5F3}">
      <dsp:nvSpPr>
        <dsp:cNvPr id="0" name=""/>
        <dsp:cNvSpPr/>
      </dsp:nvSpPr>
      <dsp:spPr>
        <a:xfrm>
          <a:off x="0" y="1595036"/>
          <a:ext cx="9488993" cy="874575"/>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pt-BR" sz="2300" kern="1200">
              <a:latin typeface="Arial" panose="020B0604020202020204" pitchFamily="34" charset="0"/>
              <a:cs typeface="Arial" panose="020B0604020202020204" pitchFamily="34" charset="0"/>
            </a:rPr>
            <a:t>O tempo de uma consulta, varia de acordo com a “latência” (tempo de resposta) pra acessar os dados armazenados em memória ou disco</a:t>
          </a:r>
        </a:p>
      </dsp:txBody>
      <dsp:txXfrm>
        <a:off x="42693" y="1637729"/>
        <a:ext cx="9403607" cy="789189"/>
      </dsp:txXfrm>
    </dsp:sp>
    <dsp:sp modelId="{BD178E13-A9E3-43BD-96C2-D9E7DB4DA3BC}">
      <dsp:nvSpPr>
        <dsp:cNvPr id="0" name=""/>
        <dsp:cNvSpPr/>
      </dsp:nvSpPr>
      <dsp:spPr>
        <a:xfrm>
          <a:off x="0" y="2535851"/>
          <a:ext cx="9488993" cy="874575"/>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pt-BR" sz="2300" kern="1200">
              <a:latin typeface="Arial" panose="020B0604020202020204" pitchFamily="34" charset="0"/>
              <a:cs typeface="Arial" panose="020B0604020202020204" pitchFamily="34" charset="0"/>
            </a:rPr>
            <a:t>Num mundo perfeito, tudo sempre fica em memória... Mundarel de memória pras leituras, e PMEM pras escritas no transaction log... </a:t>
          </a:r>
          <a:r>
            <a:rPr lang="pt-BR" sz="2300" kern="1200">
              <a:latin typeface="Arial" panose="020B0604020202020204" pitchFamily="34" charset="0"/>
              <a:cs typeface="Arial" panose="020B0604020202020204" pitchFamily="34" charset="0"/>
              <a:sym typeface="Wingdings" panose="05000000000000000000" pitchFamily="2" charset="2"/>
            </a:rPr>
            <a:t></a:t>
          </a:r>
          <a:endParaRPr lang="pt-BR" sz="2300" kern="1200">
            <a:latin typeface="Arial" panose="020B0604020202020204" pitchFamily="34" charset="0"/>
            <a:cs typeface="Arial" panose="020B0604020202020204" pitchFamily="34" charset="0"/>
          </a:endParaRPr>
        </a:p>
      </dsp:txBody>
      <dsp:txXfrm>
        <a:off x="42693" y="2578544"/>
        <a:ext cx="9403607" cy="789189"/>
      </dsp:txXfrm>
    </dsp:sp>
    <dsp:sp modelId="{CE4F02E4-C0EB-495A-9D31-810718B40034}">
      <dsp:nvSpPr>
        <dsp:cNvPr id="0" name=""/>
        <dsp:cNvSpPr/>
      </dsp:nvSpPr>
      <dsp:spPr>
        <a:xfrm>
          <a:off x="0" y="3476666"/>
          <a:ext cx="9488993" cy="874575"/>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pt-BR" sz="2300" kern="1200">
              <a:latin typeface="Arial" panose="020B0604020202020204" pitchFamily="34" charset="0"/>
              <a:cs typeface="Arial" panose="020B0604020202020204" pitchFamily="34" charset="0"/>
            </a:rPr>
            <a:t>No mundo real, tudo depende da tal da latência...</a:t>
          </a:r>
        </a:p>
      </dsp:txBody>
      <dsp:txXfrm>
        <a:off x="42693" y="3519359"/>
        <a:ext cx="9403607" cy="789189"/>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3C87C36-D8E8-4BD8-8565-0B26920A00CD}">
      <dsp:nvSpPr>
        <dsp:cNvPr id="0" name=""/>
        <dsp:cNvSpPr/>
      </dsp:nvSpPr>
      <dsp:spPr>
        <a:xfrm>
          <a:off x="0" y="325161"/>
          <a:ext cx="8749502" cy="845576"/>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pt-BR" sz="1900" b="1" kern="1200" dirty="0">
              <a:latin typeface="Arial" panose="020B0604020202020204" pitchFamily="34" charset="0"/>
              <a:cs typeface="Arial" panose="020B0604020202020204" pitchFamily="34" charset="0"/>
            </a:rPr>
            <a:t>File system </a:t>
          </a:r>
          <a:r>
            <a:rPr lang="pt-BR" sz="1900" kern="1200" dirty="0">
              <a:latin typeface="Arial" panose="020B0604020202020204" pitchFamily="34" charset="0"/>
              <a:cs typeface="Arial" panose="020B0604020202020204" pitchFamily="34" charset="0"/>
            </a:rPr>
            <a:t>– Estrutura em que os arquivos são, nomeados, armazenados e organizados no sistema operacional</a:t>
          </a:r>
        </a:p>
      </dsp:txBody>
      <dsp:txXfrm>
        <a:off x="41278" y="366439"/>
        <a:ext cx="8666946" cy="763020"/>
      </dsp:txXfrm>
    </dsp:sp>
    <dsp:sp modelId="{DEA134DC-5168-4AB7-96A5-334819A5E971}">
      <dsp:nvSpPr>
        <dsp:cNvPr id="0" name=""/>
        <dsp:cNvSpPr/>
      </dsp:nvSpPr>
      <dsp:spPr>
        <a:xfrm>
          <a:off x="0" y="1170738"/>
          <a:ext cx="8749502" cy="82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7797" tIns="22860" rIns="128016" bIns="22860" numCol="1" spcCol="1270" anchor="t" anchorCtr="0">
          <a:noAutofit/>
        </a:bodyPr>
        <a:lstStyle/>
        <a:p>
          <a:pPr marL="171450" lvl="1" indent="-171450" algn="l" defTabSz="800100">
            <a:lnSpc>
              <a:spcPct val="90000"/>
            </a:lnSpc>
            <a:spcBef>
              <a:spcPct val="0"/>
            </a:spcBef>
            <a:spcAft>
              <a:spcPct val="20000"/>
            </a:spcAft>
            <a:buChar char="•"/>
          </a:pPr>
          <a:r>
            <a:rPr lang="pt-BR" sz="1800" kern="1200">
              <a:latin typeface="Arial" panose="020B0604020202020204" pitchFamily="34" charset="0"/>
              <a:cs typeface="Arial" panose="020B0604020202020204" pitchFamily="34" charset="0"/>
            </a:rPr>
            <a:t>Windows NT suporta alguns formatos, FAT16, FAT32, NTFS...</a:t>
          </a:r>
        </a:p>
        <a:p>
          <a:pPr marL="171450" lvl="1" indent="-171450" algn="l" defTabSz="800100">
            <a:lnSpc>
              <a:spcPct val="90000"/>
            </a:lnSpc>
            <a:spcBef>
              <a:spcPct val="0"/>
            </a:spcBef>
            <a:spcAft>
              <a:spcPct val="20000"/>
            </a:spcAft>
            <a:buChar char="•"/>
          </a:pPr>
          <a:r>
            <a:rPr lang="pt-BR" sz="1800" kern="1200" dirty="0">
              <a:latin typeface="Arial" panose="020B0604020202020204" pitchFamily="34" charset="0"/>
              <a:cs typeface="Arial" panose="020B0604020202020204" pitchFamily="34" charset="0"/>
            </a:rPr>
            <a:t>NTFS é o mais utilizado, tem mais funcionalidades e melhor performance...Neste treinamento vamos considerar apenas esse formato.</a:t>
          </a:r>
        </a:p>
      </dsp:txBody>
      <dsp:txXfrm>
        <a:off x="0" y="1170738"/>
        <a:ext cx="8749502" cy="828000"/>
      </dsp:txXfrm>
    </dsp:sp>
    <dsp:sp modelId="{EF03F650-45E2-43FC-A8DD-D0943BD79C02}">
      <dsp:nvSpPr>
        <dsp:cNvPr id="0" name=""/>
        <dsp:cNvSpPr/>
      </dsp:nvSpPr>
      <dsp:spPr>
        <a:xfrm>
          <a:off x="0" y="1998738"/>
          <a:ext cx="8749502" cy="816664"/>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pt-BR" sz="1900" b="1" kern="1200">
              <a:latin typeface="Arial" panose="020B0604020202020204" pitchFamily="34" charset="0"/>
              <a:cs typeface="Arial" panose="020B0604020202020204" pitchFamily="34" charset="0"/>
            </a:rPr>
            <a:t>File object/handle </a:t>
          </a:r>
          <a:r>
            <a:rPr lang="pt-BR" sz="1900" kern="1200">
              <a:latin typeface="Arial" panose="020B0604020202020204" pitchFamily="34" charset="0"/>
              <a:cs typeface="Arial" panose="020B0604020202020204" pitchFamily="34" charset="0"/>
            </a:rPr>
            <a:t>– Kernel object utilizado para acessar os arquivos no Windows</a:t>
          </a:r>
        </a:p>
      </dsp:txBody>
      <dsp:txXfrm>
        <a:off x="39866" y="2038604"/>
        <a:ext cx="8669770" cy="736932"/>
      </dsp:txXfrm>
    </dsp:sp>
    <dsp:sp modelId="{7A3A259B-7000-4166-984B-3B37D46B07D7}">
      <dsp:nvSpPr>
        <dsp:cNvPr id="0" name=""/>
        <dsp:cNvSpPr/>
      </dsp:nvSpPr>
      <dsp:spPr>
        <a:xfrm>
          <a:off x="0" y="2873002"/>
          <a:ext cx="8749502" cy="687924"/>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pt-BR" sz="1900" b="1" kern="1200">
              <a:latin typeface="Arial" panose="020B0604020202020204" pitchFamily="34" charset="0"/>
              <a:cs typeface="Arial" panose="020B0604020202020204" pitchFamily="34" charset="0"/>
            </a:rPr>
            <a:t>Synchronous I/O </a:t>
          </a:r>
          <a:r>
            <a:rPr lang="pt-BR" sz="1900" kern="1200">
              <a:latin typeface="Arial" panose="020B0604020202020204" pitchFamily="34" charset="0"/>
              <a:cs typeface="Arial" panose="020B0604020202020204" pitchFamily="34" charset="0"/>
            </a:rPr>
            <a:t>– Operação de I/O que “pausa” a thread até o I/O terminar</a:t>
          </a:r>
        </a:p>
      </dsp:txBody>
      <dsp:txXfrm>
        <a:off x="33582" y="2906584"/>
        <a:ext cx="8682338" cy="620760"/>
      </dsp:txXfrm>
    </dsp:sp>
    <dsp:sp modelId="{ECBEB488-1824-4D31-81A6-FC432CCE6483}">
      <dsp:nvSpPr>
        <dsp:cNvPr id="0" name=""/>
        <dsp:cNvSpPr/>
      </dsp:nvSpPr>
      <dsp:spPr>
        <a:xfrm>
          <a:off x="0" y="3618526"/>
          <a:ext cx="8749502" cy="1061775"/>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b="1" kern="1200">
              <a:latin typeface="Arial" panose="020B0604020202020204" pitchFamily="34" charset="0"/>
              <a:cs typeface="Arial" panose="020B0604020202020204" pitchFamily="34" charset="0"/>
            </a:rPr>
            <a:t>Asyncrhonous I/O </a:t>
          </a:r>
          <a:r>
            <a:rPr lang="en-US" sz="1900" kern="1200">
              <a:latin typeface="Arial" panose="020B0604020202020204" pitchFamily="34" charset="0"/>
              <a:cs typeface="Arial" panose="020B0604020202020204" pitchFamily="34" charset="0"/>
            </a:rPr>
            <a:t>– Operação de I/O que permite a thread continuar sua execução sem esperar a operação de I/O. A thread pode consultar o status do I/O enviado de várias maneiras… Veremos algumas nesse treinamento.</a:t>
          </a:r>
          <a:endParaRPr lang="pt-BR" sz="1900" kern="1200">
            <a:latin typeface="Arial" panose="020B0604020202020204" pitchFamily="34" charset="0"/>
            <a:cs typeface="Arial" panose="020B0604020202020204" pitchFamily="34" charset="0"/>
          </a:endParaRPr>
        </a:p>
      </dsp:txBody>
      <dsp:txXfrm>
        <a:off x="51832" y="3670358"/>
        <a:ext cx="8645838" cy="958111"/>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D5FEA5-AB83-4F1C-8204-84E9B6C2FA3B}">
      <dsp:nvSpPr>
        <dsp:cNvPr id="0" name=""/>
        <dsp:cNvSpPr/>
      </dsp:nvSpPr>
      <dsp:spPr>
        <a:xfrm>
          <a:off x="0" y="345495"/>
          <a:ext cx="9576079" cy="69498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pt-BR" sz="1800" b="1" kern="1200">
              <a:latin typeface="Arial" panose="020B0604020202020204" pitchFamily="34" charset="0"/>
              <a:cs typeface="Arial" panose="020B0604020202020204" pitchFamily="34" charset="0"/>
            </a:rPr>
            <a:t>Overlapped I/O </a:t>
          </a:r>
          <a:r>
            <a:rPr lang="pt-BR" sz="1800" kern="1200">
              <a:latin typeface="Arial" panose="020B0604020202020204" pitchFamily="34" charset="0"/>
              <a:cs typeface="Arial" panose="020B0604020202020204" pitchFamily="34" charset="0"/>
            </a:rPr>
            <a:t>– Mesma coisa que um Async I/O, ou seja, um nome diferente utilizado por pessoas que querem confundir as outras chamando um “async I/O” de “overlapped I/O”.</a:t>
          </a:r>
        </a:p>
      </dsp:txBody>
      <dsp:txXfrm>
        <a:off x="33926" y="379421"/>
        <a:ext cx="9508227" cy="627128"/>
      </dsp:txXfrm>
    </dsp:sp>
    <dsp:sp modelId="{CDD0CBAD-C44F-465D-97F6-F6D861AF43C0}">
      <dsp:nvSpPr>
        <dsp:cNvPr id="0" name=""/>
        <dsp:cNvSpPr/>
      </dsp:nvSpPr>
      <dsp:spPr>
        <a:xfrm>
          <a:off x="0" y="1092315"/>
          <a:ext cx="9576079" cy="69498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pt-BR" sz="1800" b="1" kern="1200">
              <a:latin typeface="Arial" panose="020B0604020202020204" pitchFamily="34" charset="0"/>
              <a:cs typeface="Arial" panose="020B0604020202020204" pitchFamily="34" charset="0"/>
            </a:rPr>
            <a:t>Nonbuffered I/O (FILE_FLAG_NO_BUFFERING) </a:t>
          </a:r>
          <a:r>
            <a:rPr lang="pt-BR" sz="1800" kern="1200">
              <a:latin typeface="Arial" panose="020B0604020202020204" pitchFamily="34" charset="0"/>
              <a:cs typeface="Arial" panose="020B0604020202020204" pitchFamily="34" charset="0"/>
            </a:rPr>
            <a:t>– Operação de I/O que faz o SO abrir o arquivo sem utilizar “buffering” ou “caching” do SO. </a:t>
          </a:r>
        </a:p>
      </dsp:txBody>
      <dsp:txXfrm>
        <a:off x="33926" y="1126241"/>
        <a:ext cx="9508227" cy="627128"/>
      </dsp:txXfrm>
    </dsp:sp>
    <dsp:sp modelId="{CA75246B-8434-46B8-9E86-A437819D4907}">
      <dsp:nvSpPr>
        <dsp:cNvPr id="0" name=""/>
        <dsp:cNvSpPr/>
      </dsp:nvSpPr>
      <dsp:spPr>
        <a:xfrm>
          <a:off x="0" y="1787295"/>
          <a:ext cx="9576079" cy="16394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041" tIns="20320" rIns="113792" bIns="20320" numCol="1" spcCol="1270" anchor="t" anchorCtr="0">
          <a:noAutofit/>
        </a:bodyPr>
        <a:lstStyle/>
        <a:p>
          <a:pPr marL="171450" lvl="1" indent="-171450" algn="l" defTabSz="711200">
            <a:lnSpc>
              <a:spcPct val="90000"/>
            </a:lnSpc>
            <a:spcBef>
              <a:spcPct val="0"/>
            </a:spcBef>
            <a:spcAft>
              <a:spcPct val="20000"/>
            </a:spcAft>
            <a:buChar char="•"/>
          </a:pPr>
          <a:r>
            <a:rPr lang="pt-BR" sz="1600" kern="1200" dirty="0">
              <a:latin typeface="Arial" panose="020B0604020202020204" pitchFamily="34" charset="0"/>
              <a:cs typeface="Arial" panose="020B0604020202020204" pitchFamily="34" charset="0"/>
            </a:rPr>
            <a:t>Quando utilizado em combinação com um I/O Async, tem a melhor performance pois evita que o SO perca tempo executando as operações sync do “memory manager”</a:t>
          </a:r>
        </a:p>
        <a:p>
          <a:pPr marL="171450" lvl="1" indent="-171450" algn="l" defTabSz="711200">
            <a:lnSpc>
              <a:spcPct val="90000"/>
            </a:lnSpc>
            <a:spcBef>
              <a:spcPct val="0"/>
            </a:spcBef>
            <a:spcAft>
              <a:spcPct val="20000"/>
            </a:spcAft>
            <a:buChar char="•"/>
          </a:pPr>
          <a:r>
            <a:rPr lang="pt-BR" sz="1600" kern="1200" dirty="0">
              <a:latin typeface="Arial" panose="020B0604020202020204" pitchFamily="34" charset="0"/>
              <a:cs typeface="Arial" panose="020B0604020202020204" pitchFamily="34" charset="0"/>
            </a:rPr>
            <a:t>SQL Server faz nonbuffered I/Os pois tem seu próprio Memory Manager, não faria sentido deixar o Windows gerenciar isso sendo que o SQLOS já tem o controle de memória.</a:t>
          </a:r>
        </a:p>
        <a:p>
          <a:pPr marL="171450" lvl="1" indent="-171450" algn="l" defTabSz="711200">
            <a:lnSpc>
              <a:spcPct val="90000"/>
            </a:lnSpc>
            <a:spcBef>
              <a:spcPct val="0"/>
            </a:spcBef>
            <a:spcAft>
              <a:spcPct val="20000"/>
            </a:spcAft>
            <a:buChar char="•"/>
          </a:pPr>
          <a:r>
            <a:rPr lang="pt-BR" sz="1600" kern="1200" dirty="0">
              <a:latin typeface="Arial" panose="020B0604020202020204" pitchFamily="34" charset="0"/>
              <a:cs typeface="Arial" panose="020B0604020202020204" pitchFamily="34" charset="0"/>
            </a:rPr>
            <a:t>NFTS compression, SQL não deixa você colocar arquivos em uma pasta utilizando essa funcionalidade pois os I/Os com FILE_FLAG_NO_BUFFERING precisam garantir “setores alinhados” e compression impede isso</a:t>
          </a:r>
        </a:p>
      </dsp:txBody>
      <dsp:txXfrm>
        <a:off x="0" y="1787295"/>
        <a:ext cx="9576079" cy="1639440"/>
      </dsp:txXfrm>
    </dsp:sp>
    <dsp:sp modelId="{BE8CCC1D-95D9-49A3-90C5-92D6A6CD84DA}">
      <dsp:nvSpPr>
        <dsp:cNvPr id="0" name=""/>
        <dsp:cNvSpPr/>
      </dsp:nvSpPr>
      <dsp:spPr>
        <a:xfrm>
          <a:off x="0" y="3426735"/>
          <a:ext cx="9576079" cy="513555"/>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pt-BR" sz="1800" b="1" kern="1200">
              <a:latin typeface="Arial" panose="020B0604020202020204" pitchFamily="34" charset="0"/>
              <a:cs typeface="Arial" panose="020B0604020202020204" pitchFamily="34" charset="0"/>
            </a:rPr>
            <a:t>Stable Media</a:t>
          </a:r>
          <a:endParaRPr lang="pt-BR" sz="1800" kern="1200">
            <a:latin typeface="Arial" panose="020B0604020202020204" pitchFamily="34" charset="0"/>
            <a:cs typeface="Arial" panose="020B0604020202020204" pitchFamily="34" charset="0"/>
          </a:endParaRPr>
        </a:p>
      </dsp:txBody>
      <dsp:txXfrm>
        <a:off x="25070" y="3451805"/>
        <a:ext cx="9525939" cy="463415"/>
      </dsp:txXfrm>
    </dsp:sp>
    <dsp:sp modelId="{0A8CC100-0395-4162-BB8E-F75D535958AF}">
      <dsp:nvSpPr>
        <dsp:cNvPr id="0" name=""/>
        <dsp:cNvSpPr/>
      </dsp:nvSpPr>
      <dsp:spPr>
        <a:xfrm>
          <a:off x="0" y="3940291"/>
          <a:ext cx="9576079" cy="4657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041" tIns="20320" rIns="113792" bIns="20320" numCol="1" spcCol="1270" anchor="t" anchorCtr="0">
          <a:noAutofit/>
        </a:bodyPr>
        <a:lstStyle/>
        <a:p>
          <a:pPr marL="171450" lvl="1" indent="-171450" algn="l" defTabSz="711200">
            <a:lnSpc>
              <a:spcPct val="90000"/>
            </a:lnSpc>
            <a:spcBef>
              <a:spcPct val="0"/>
            </a:spcBef>
            <a:spcAft>
              <a:spcPct val="20000"/>
            </a:spcAft>
            <a:buChar char="•"/>
          </a:pPr>
          <a:r>
            <a:rPr lang="pt-BR" sz="1600" kern="1200" dirty="0">
              <a:latin typeface="Arial" panose="020B0604020202020204" pitchFamily="34" charset="0"/>
              <a:cs typeface="Arial" panose="020B0604020202020204" pitchFamily="34" charset="0"/>
            </a:rPr>
            <a:t>Dispositivo que garante uma escrita “estável”, ou seja, que consegue garantir que os dados serão persistidos. Arquivos de log e dados do SQL precisam utilizar um “stable media”.</a:t>
          </a:r>
        </a:p>
      </dsp:txBody>
      <dsp:txXfrm>
        <a:off x="0" y="3940291"/>
        <a:ext cx="9576079" cy="465750"/>
      </dsp:txXfrm>
    </dsp:sp>
    <dsp:sp modelId="{05FD8B07-6644-465E-8C2F-FCB122AF980E}">
      <dsp:nvSpPr>
        <dsp:cNvPr id="0" name=""/>
        <dsp:cNvSpPr/>
      </dsp:nvSpPr>
      <dsp:spPr>
        <a:xfrm>
          <a:off x="0" y="4406041"/>
          <a:ext cx="9576079" cy="516224"/>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pt-BR" sz="1800" b="1" kern="1200">
              <a:latin typeface="Arial" panose="020B0604020202020204" pitchFamily="34" charset="0"/>
              <a:cs typeface="Arial" panose="020B0604020202020204" pitchFamily="34" charset="0"/>
            </a:rPr>
            <a:t>Forced Unit Access (FUA) </a:t>
          </a:r>
          <a:r>
            <a:rPr lang="pt-BR" sz="1800" kern="1200">
              <a:latin typeface="Arial" panose="020B0604020202020204" pitchFamily="34" charset="0"/>
              <a:cs typeface="Arial" panose="020B0604020202020204" pitchFamily="34" charset="0"/>
            </a:rPr>
            <a:t>– Flag FILE_FLAG_WRITETHROUGH no CreateFile. </a:t>
          </a:r>
        </a:p>
      </dsp:txBody>
      <dsp:txXfrm>
        <a:off x="25200" y="4431241"/>
        <a:ext cx="9525679" cy="465824"/>
      </dsp:txXfrm>
    </dsp:sp>
    <dsp:sp modelId="{D0BEF9C4-104B-4096-A9FD-A2883E1743A5}">
      <dsp:nvSpPr>
        <dsp:cNvPr id="0" name=""/>
        <dsp:cNvSpPr/>
      </dsp:nvSpPr>
      <dsp:spPr>
        <a:xfrm>
          <a:off x="0" y="4922265"/>
          <a:ext cx="9576079" cy="5123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041" tIns="20320" rIns="113792" bIns="20320" numCol="1" spcCol="1270" anchor="t" anchorCtr="0">
          <a:noAutofit/>
        </a:bodyPr>
        <a:lstStyle/>
        <a:p>
          <a:pPr marL="171450" lvl="1" indent="-171450" algn="l" defTabSz="711200">
            <a:lnSpc>
              <a:spcPct val="90000"/>
            </a:lnSpc>
            <a:spcBef>
              <a:spcPct val="0"/>
            </a:spcBef>
            <a:spcAft>
              <a:spcPct val="20000"/>
            </a:spcAft>
            <a:buChar char="•"/>
          </a:pPr>
          <a:r>
            <a:rPr lang="pt-BR" sz="1600" kern="1200">
              <a:latin typeface="Arial" panose="020B0604020202020204" pitchFamily="34" charset="0"/>
              <a:cs typeface="Arial" panose="020B0604020202020204" pitchFamily="34" charset="0"/>
            </a:rPr>
            <a:t>Pode ser que o dispositivo não respeite.</a:t>
          </a:r>
        </a:p>
        <a:p>
          <a:pPr marL="171450" lvl="1" indent="-171450" algn="l" defTabSz="711200">
            <a:lnSpc>
              <a:spcPct val="90000"/>
            </a:lnSpc>
            <a:spcBef>
              <a:spcPct val="0"/>
            </a:spcBef>
            <a:spcAft>
              <a:spcPct val="20000"/>
            </a:spcAft>
            <a:buChar char="•"/>
          </a:pPr>
          <a:r>
            <a:rPr lang="pt-BR" sz="1600" kern="1200" dirty="0">
              <a:latin typeface="Arial" panose="020B0604020202020204" pitchFamily="34" charset="0"/>
              <a:cs typeface="Arial" panose="020B0604020202020204" pitchFamily="34" charset="0"/>
            </a:rPr>
            <a:t>Quando estressando um disco o ideal é usar um arquivo/leitura maior que o cache da storage</a:t>
          </a:r>
        </a:p>
      </dsp:txBody>
      <dsp:txXfrm>
        <a:off x="0" y="4922265"/>
        <a:ext cx="9576079" cy="512325"/>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AEE088-A8F6-4ED9-BD22-ACEC29791B1B}">
      <dsp:nvSpPr>
        <dsp:cNvPr id="0" name=""/>
        <dsp:cNvSpPr/>
      </dsp:nvSpPr>
      <dsp:spPr>
        <a:xfrm>
          <a:off x="0" y="21358"/>
          <a:ext cx="8914094" cy="751844"/>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pt-BR" sz="2000" b="1" kern="1200">
              <a:latin typeface="Arial" panose="020B0604020202020204" pitchFamily="34" charset="0"/>
              <a:cs typeface="Arial" panose="020B0604020202020204" pitchFamily="34" charset="0"/>
            </a:rPr>
            <a:t>APC (</a:t>
          </a:r>
          <a:r>
            <a:rPr lang="en-US" sz="2000" b="1" u="sng" kern="1200">
              <a:latin typeface="Arial" panose="020B0604020202020204" pitchFamily="34" charset="0"/>
              <a:cs typeface="Arial" panose="020B0604020202020204" pitchFamily="34" charset="0"/>
            </a:rPr>
            <a:t>A</a:t>
          </a:r>
          <a:r>
            <a:rPr lang="en-US" sz="2000" b="1" kern="1200">
              <a:latin typeface="Arial" panose="020B0604020202020204" pitchFamily="34" charset="0"/>
              <a:cs typeface="Arial" panose="020B0604020202020204" pitchFamily="34" charset="0"/>
            </a:rPr>
            <a:t>synchrohous</a:t>
          </a:r>
          <a:r>
            <a:rPr lang="pt-BR" sz="2000" b="1" kern="1200">
              <a:latin typeface="Arial" panose="020B0604020202020204" pitchFamily="34" charset="0"/>
              <a:cs typeface="Arial" panose="020B0604020202020204" pitchFamily="34" charset="0"/>
            </a:rPr>
            <a:t> </a:t>
          </a:r>
          <a:r>
            <a:rPr lang="pt-BR" sz="2000" b="1" u="sng" kern="1200">
              <a:latin typeface="Arial" panose="020B0604020202020204" pitchFamily="34" charset="0"/>
              <a:cs typeface="Arial" panose="020B0604020202020204" pitchFamily="34" charset="0"/>
            </a:rPr>
            <a:t>P</a:t>
          </a:r>
          <a:r>
            <a:rPr lang="pt-BR" sz="2000" b="1" kern="1200">
              <a:latin typeface="Arial" panose="020B0604020202020204" pitchFamily="34" charset="0"/>
              <a:cs typeface="Arial" panose="020B0604020202020204" pitchFamily="34" charset="0"/>
            </a:rPr>
            <a:t>rocedure </a:t>
          </a:r>
          <a:r>
            <a:rPr lang="pt-BR" sz="2000" b="1" u="sng" kern="1200">
              <a:latin typeface="Arial" panose="020B0604020202020204" pitchFamily="34" charset="0"/>
              <a:cs typeface="Arial" panose="020B0604020202020204" pitchFamily="34" charset="0"/>
            </a:rPr>
            <a:t>C</a:t>
          </a:r>
          <a:r>
            <a:rPr lang="pt-BR" sz="2000" b="1" kern="1200">
              <a:latin typeface="Arial" panose="020B0604020202020204" pitchFamily="34" charset="0"/>
              <a:cs typeface="Arial" panose="020B0604020202020204" pitchFamily="34" charset="0"/>
            </a:rPr>
            <a:t>all) </a:t>
          </a:r>
          <a:r>
            <a:rPr lang="pt-BR" sz="2000" kern="1200">
              <a:latin typeface="Arial" panose="020B0604020202020204" pitchFamily="34" charset="0"/>
              <a:cs typeface="Arial" panose="020B0604020202020204" pitchFamily="34" charset="0"/>
            </a:rPr>
            <a:t>- Tipo especial de função de “callback” que é executada no contexto de uma operação de async I/O</a:t>
          </a:r>
        </a:p>
      </dsp:txBody>
      <dsp:txXfrm>
        <a:off x="36702" y="58060"/>
        <a:ext cx="8840690" cy="678440"/>
      </dsp:txXfrm>
    </dsp:sp>
    <dsp:sp modelId="{8A65BD8D-839D-4E5E-9A4D-5C83CC146EEE}">
      <dsp:nvSpPr>
        <dsp:cNvPr id="0" name=""/>
        <dsp:cNvSpPr/>
      </dsp:nvSpPr>
      <dsp:spPr>
        <a:xfrm>
          <a:off x="0" y="773203"/>
          <a:ext cx="8914094" cy="15907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83022" tIns="22860" rIns="128016" bIns="22860" numCol="1" spcCol="1270" anchor="t" anchorCtr="0">
          <a:noAutofit/>
        </a:bodyPr>
        <a:lstStyle/>
        <a:p>
          <a:pPr marL="171450" lvl="1" indent="-171450" algn="l" defTabSz="800100">
            <a:lnSpc>
              <a:spcPct val="90000"/>
            </a:lnSpc>
            <a:spcBef>
              <a:spcPct val="0"/>
            </a:spcBef>
            <a:spcAft>
              <a:spcPct val="20000"/>
            </a:spcAft>
            <a:buChar char="•"/>
          </a:pPr>
          <a:r>
            <a:rPr lang="pt-BR" sz="1800" kern="1200">
              <a:latin typeface="Arial" panose="020B0604020202020204" pitchFamily="34" charset="0"/>
              <a:cs typeface="Arial" panose="020B0604020202020204" pitchFamily="34" charset="0"/>
            </a:rPr>
            <a:t>Essa função é executada quando um async I/O entra em “estado de alerta”.</a:t>
          </a:r>
        </a:p>
        <a:p>
          <a:pPr marL="171450" lvl="1" indent="-171450" algn="l" defTabSz="800100">
            <a:lnSpc>
              <a:spcPct val="90000"/>
            </a:lnSpc>
            <a:spcBef>
              <a:spcPct val="0"/>
            </a:spcBef>
            <a:spcAft>
              <a:spcPct val="20000"/>
            </a:spcAft>
            <a:buChar char="•"/>
          </a:pPr>
          <a:r>
            <a:rPr lang="pt-BR" sz="1800" kern="1200" dirty="0">
              <a:latin typeface="Arial" panose="020B0604020202020204" pitchFamily="34" charset="0"/>
              <a:cs typeface="Arial" panose="020B0604020202020204" pitchFamily="34" charset="0"/>
            </a:rPr>
            <a:t>Um async I/O entra em “estado de alerta” quando ele é sinalizado por alguma função que suporta esse conceito de “alerta”. Exemplo de funções incluem WaitForSingleObjectEx, WaitForMultipleObjectsEx e SleepEx.</a:t>
          </a:r>
        </a:p>
        <a:p>
          <a:pPr marL="171450" lvl="1" indent="-171450" algn="l" defTabSz="800100">
            <a:lnSpc>
              <a:spcPct val="90000"/>
            </a:lnSpc>
            <a:spcBef>
              <a:spcPct val="0"/>
            </a:spcBef>
            <a:spcAft>
              <a:spcPct val="20000"/>
            </a:spcAft>
            <a:buChar char="•"/>
          </a:pPr>
          <a:r>
            <a:rPr lang="pt-BR" sz="1800" kern="1200" dirty="0">
              <a:latin typeface="Arial" panose="020B0604020202020204" pitchFamily="34" charset="0"/>
              <a:cs typeface="Arial" panose="020B0604020202020204" pitchFamily="34" charset="0"/>
            </a:rPr>
            <a:t>Ou seja, quando um Async I/O for executado e a thread que iniciou o I/O chamar a função SleepEx o APC irá rodar.</a:t>
          </a:r>
        </a:p>
      </dsp:txBody>
      <dsp:txXfrm>
        <a:off x="0" y="773203"/>
        <a:ext cx="8914094" cy="1590795"/>
      </dsp:txXfrm>
    </dsp:sp>
    <dsp:sp modelId="{857BB787-D4E8-4092-AADE-37E26399F621}">
      <dsp:nvSpPr>
        <dsp:cNvPr id="0" name=""/>
        <dsp:cNvSpPr/>
      </dsp:nvSpPr>
      <dsp:spPr>
        <a:xfrm>
          <a:off x="0" y="2363998"/>
          <a:ext cx="8914094" cy="789952"/>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pt-BR" sz="2000" b="1" kern="1200" dirty="0">
              <a:latin typeface="Arial" panose="020B0604020202020204" pitchFamily="34" charset="0"/>
              <a:cs typeface="Arial" panose="020B0604020202020204" pitchFamily="34" charset="0"/>
            </a:rPr>
            <a:t>IO completion port </a:t>
          </a:r>
          <a:r>
            <a:rPr lang="pt-BR" sz="2000" kern="1200" dirty="0">
              <a:latin typeface="Arial" panose="020B0604020202020204" pitchFamily="34" charset="0"/>
              <a:cs typeface="Arial" panose="020B0604020202020204" pitchFamily="34" charset="0"/>
            </a:rPr>
            <a:t>– Recurso que pode ser utilizado para gerenciar as requisições de I/O.</a:t>
          </a:r>
        </a:p>
      </dsp:txBody>
      <dsp:txXfrm>
        <a:off x="38562" y="2402560"/>
        <a:ext cx="8836970" cy="712828"/>
      </dsp:txXfrm>
    </dsp:sp>
    <dsp:sp modelId="{44E9D230-4506-47FB-AF30-66F83C39A507}">
      <dsp:nvSpPr>
        <dsp:cNvPr id="0" name=""/>
        <dsp:cNvSpPr/>
      </dsp:nvSpPr>
      <dsp:spPr>
        <a:xfrm>
          <a:off x="0" y="3153950"/>
          <a:ext cx="8914094" cy="10696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83022" tIns="22860" rIns="128016" bIns="22860" numCol="1" spcCol="1270" anchor="t" anchorCtr="0">
          <a:noAutofit/>
        </a:bodyPr>
        <a:lstStyle/>
        <a:p>
          <a:pPr marL="171450" lvl="1" indent="-171450" algn="l" defTabSz="800100">
            <a:lnSpc>
              <a:spcPct val="90000"/>
            </a:lnSpc>
            <a:spcBef>
              <a:spcPct val="0"/>
            </a:spcBef>
            <a:spcAft>
              <a:spcPct val="20000"/>
            </a:spcAft>
            <a:buChar char="•"/>
          </a:pPr>
          <a:r>
            <a:rPr lang="pt-BR" sz="1800" kern="1200">
              <a:latin typeface="Arial" panose="020B0604020202020204" pitchFamily="34" charset="0"/>
              <a:cs typeface="Arial" panose="020B0604020202020204" pitchFamily="34" charset="0"/>
            </a:rPr>
            <a:t>No SQL Server IOCP são utilizadas para gerenciar pacotes TDS, ou seja network I/O.</a:t>
          </a:r>
        </a:p>
        <a:p>
          <a:pPr marL="171450" lvl="1" indent="-171450" algn="l" defTabSz="800100">
            <a:lnSpc>
              <a:spcPct val="90000"/>
            </a:lnSpc>
            <a:spcBef>
              <a:spcPct val="0"/>
            </a:spcBef>
            <a:spcAft>
              <a:spcPct val="20000"/>
            </a:spcAft>
            <a:buChar char="•"/>
          </a:pPr>
          <a:r>
            <a:rPr lang="pt-BR" sz="1800" kern="1200" dirty="0">
              <a:latin typeface="Arial" panose="020B0604020202020204" pitchFamily="34" charset="0"/>
              <a:cs typeface="Arial" panose="020B0604020202020204" pitchFamily="34" charset="0"/>
            </a:rPr>
            <a:t>No SQL Disk I/O são gerenciados por outro recurso, “event objects” (CreateEvent function) são utilizados pra notificar eventos de disk I/O.</a:t>
          </a:r>
        </a:p>
      </dsp:txBody>
      <dsp:txXfrm>
        <a:off x="0" y="3153950"/>
        <a:ext cx="8914094" cy="1069672"/>
      </dsp:txXfrm>
    </dsp:sp>
    <dsp:sp modelId="{99621311-3BB2-4439-AA20-AED0A496B517}">
      <dsp:nvSpPr>
        <dsp:cNvPr id="0" name=""/>
        <dsp:cNvSpPr/>
      </dsp:nvSpPr>
      <dsp:spPr>
        <a:xfrm>
          <a:off x="0" y="4223623"/>
          <a:ext cx="8914094" cy="1054170"/>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pt-BR" sz="2000" b="1" kern="1200">
              <a:latin typeface="Arial" panose="020B0604020202020204" pitchFamily="34" charset="0"/>
              <a:cs typeface="Arial" panose="020B0604020202020204" pitchFamily="34" charset="0"/>
            </a:rPr>
            <a:t>Windows API (</a:t>
          </a:r>
          <a:r>
            <a:rPr lang="pt-BR" sz="2000" b="1" u="sng" kern="1200">
              <a:latin typeface="Arial" panose="020B0604020202020204" pitchFamily="34" charset="0"/>
              <a:cs typeface="Arial" panose="020B0604020202020204" pitchFamily="34" charset="0"/>
            </a:rPr>
            <a:t>A</a:t>
          </a:r>
          <a:r>
            <a:rPr lang="pt-BR" sz="2000" b="1" kern="1200">
              <a:latin typeface="Arial" panose="020B0604020202020204" pitchFamily="34" charset="0"/>
              <a:cs typeface="Arial" panose="020B0604020202020204" pitchFamily="34" charset="0"/>
            </a:rPr>
            <a:t>pplication </a:t>
          </a:r>
          <a:r>
            <a:rPr lang="pt-BR" sz="2000" b="1" u="sng" kern="1200">
              <a:latin typeface="Arial" panose="020B0604020202020204" pitchFamily="34" charset="0"/>
              <a:cs typeface="Arial" panose="020B0604020202020204" pitchFamily="34" charset="0"/>
            </a:rPr>
            <a:t>P</a:t>
          </a:r>
          <a:r>
            <a:rPr lang="pt-BR" sz="2000" b="1" kern="1200">
              <a:latin typeface="Arial" panose="020B0604020202020204" pitchFamily="34" charset="0"/>
              <a:cs typeface="Arial" panose="020B0604020202020204" pitchFamily="34" charset="0"/>
            </a:rPr>
            <a:t>rogramming </a:t>
          </a:r>
          <a:r>
            <a:rPr lang="pt-BR" sz="2000" b="1" u="sng" kern="1200">
              <a:latin typeface="Arial" panose="020B0604020202020204" pitchFamily="34" charset="0"/>
              <a:cs typeface="Arial" panose="020B0604020202020204" pitchFamily="34" charset="0"/>
            </a:rPr>
            <a:t>I</a:t>
          </a:r>
          <a:r>
            <a:rPr lang="pt-BR" sz="2000" b="1" kern="1200">
              <a:latin typeface="Arial" panose="020B0604020202020204" pitchFamily="34" charset="0"/>
              <a:cs typeface="Arial" panose="020B0604020202020204" pitchFamily="34" charset="0"/>
            </a:rPr>
            <a:t>nterfaces) / Win32 APIs </a:t>
          </a:r>
          <a:r>
            <a:rPr lang="pt-BR" sz="2000" kern="1200">
              <a:latin typeface="Arial" panose="020B0604020202020204" pitchFamily="34" charset="0"/>
              <a:cs typeface="Arial" panose="020B0604020202020204" pitchFamily="34" charset="0"/>
            </a:rPr>
            <a:t>– Biblioteca de funções fornecidas pelo Windows. SQL Server utiliza várias dessas funções...</a:t>
          </a:r>
        </a:p>
      </dsp:txBody>
      <dsp:txXfrm>
        <a:off x="51460" y="4275083"/>
        <a:ext cx="8811174" cy="95125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3.xml><?xml version="1.0" encoding="utf-8"?>
<dgm:layoutDef xmlns:dgm="http://schemas.openxmlformats.org/drawingml/2006/diagram" xmlns:a="http://schemas.openxmlformats.org/drawingml/2006/main" uniqueId="urn:microsoft.com/office/officeart/2008/layout/VerticalAccentList">
  <dgm:title val=""/>
  <dgm:desc val=""/>
  <dgm:catLst>
    <dgm:cat type="list" pri="16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clrData>
  <dgm:layoutNode name="Name0">
    <dgm:varLst>
      <dgm:chMax/>
      <dgm:chPref/>
      <dgm:dir/>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constrLst>
      <dgm:constr type="primFontSz" for="des" forName="parenttext" refType="primFontSz" refFor="des" refForName="childtext" op="gte"/>
      <dgm:constr type="w" for="ch" forName="composite" refType="w"/>
      <dgm:constr type="h" for="ch" forName="composite" refType="h"/>
      <dgm:constr type="w" for="ch" forName="parallelogramComposite" refType="w"/>
      <dgm:constr type="h" for="ch" forName="parallelogramComposite" refType="h"/>
      <dgm:constr type="w" for="ch" forName="parenttextcomposite" refType="w" fact="0.9"/>
      <dgm:constr type="h" for="ch" forName="parenttextcomposite" refType="h" fact="0.6"/>
      <dgm:constr type="h" for="ch" forName="sibTrans" refType="h" refFor="ch" refForName="composite" op="equ" fact="0.02"/>
      <dgm:constr type="h" for="ch" forName="sibTrans" op="equ"/>
    </dgm:constrLst>
    <dgm:forEach name="nodesForEach" axis="ch" ptType="node">
      <dgm:layoutNode name="parenttextcomposite">
        <dgm:alg type="composite">
          <dgm:param type="ar" val="11"/>
        </dgm:alg>
        <dgm:shape xmlns:r="http://schemas.openxmlformats.org/officeDocument/2006/relationships" r:blip="">
          <dgm:adjLst/>
        </dgm:shape>
        <dgm:constrLst>
          <dgm:constr type="h" for="ch" forName="parenttext" refType="h"/>
          <dgm:constr type="w" for="ch" forName="parenttext" refType="w"/>
        </dgm:constrLst>
        <dgm:layoutNode name="parenttext" styleLbl="revTx">
          <dgm:varLst>
            <dgm:chMax/>
            <dgm:chPref val="2"/>
            <dgm:bulletEnabled val="1"/>
          </dgm:varLst>
          <dgm:choose name="Name4">
            <dgm:if name="Name5" func="var" arg="dir" op="equ" val="norm">
              <dgm:alg type="tx">
                <dgm:param type="parTxLTRAlign" val="l"/>
                <dgm:param type="txAnchorVert" val="b"/>
              </dgm:alg>
            </dgm:if>
            <dgm:else name="Name6">
              <dgm:alg type="tx">
                <dgm:param type="parTxLTRAlign" val="r"/>
                <dgm:param type="txAnchorVert" val="b"/>
              </dgm:alg>
            </dgm:else>
          </dgm:choose>
          <dgm:shape xmlns:r="http://schemas.openxmlformats.org/officeDocument/2006/relationships" type="rect"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choose name="Name7">
        <dgm:if name="Name8" axis="ch" ptType="node" func="cnt" op="gte" val="1">
          <dgm:layoutNode name="composite">
            <dgm:alg type="composite">
              <dgm:param type="ar" val="6"/>
            </dgm:alg>
            <dgm:shape xmlns:r="http://schemas.openxmlformats.org/officeDocument/2006/relationships" r:blip="">
              <dgm:adjLst/>
            </dgm:shape>
            <dgm:choose name="Name9">
              <dgm:if name="Name10" func="var" arg="dir" op="equ" val="norm">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301"/>
                  <dgm:constr type="t" for="ch" forName="childtext" refType="h" fact="0.1"/>
                  <dgm:constr type="w" for="ch" forName="childtext" refType="w" fact="0.9117"/>
                  <dgm:constr type="h" for="ch" forName="childtext" refType="h" fact="0.8"/>
                </dgm:constrLst>
              </dgm:if>
              <dgm:else name="Name11">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883"/>
                  <dgm:constr type="t" for="ch" forName="childtext" refType="h" fact="0.1"/>
                  <dgm:constr type="w" for="ch" forName="childtext" refType="w" fact="0.9117"/>
                  <dgm:constr type="h" for="ch" forName="childtext" refType="h" fact="0.8"/>
                </dgm:constrLst>
              </dgm:else>
            </dgm:choose>
            <dgm:ruleLst/>
            <dgm:layoutNode name="chevron1" styleLbl="alignNode1">
              <dgm:alg type="sp"/>
              <dgm:choose name="Name12">
                <dgm:if name="Name13" func="var" arg="dir" op="equ" val="norm">
                  <dgm:shape xmlns:r="http://schemas.openxmlformats.org/officeDocument/2006/relationships" type="chevron" r:blip="">
                    <dgm:adjLst>
                      <dgm:adj idx="1" val="0.7061"/>
                    </dgm:adjLst>
                  </dgm:shape>
                </dgm:if>
                <dgm:else name="Name14">
                  <dgm:shape xmlns:r="http://schemas.openxmlformats.org/officeDocument/2006/relationships" rot="180" type="chevron" r:blip="">
                    <dgm:adjLst>
                      <dgm:adj idx="1" val="0.7061"/>
                    </dgm:adjLst>
                  </dgm:shape>
                </dgm:else>
              </dgm:choose>
              <dgm:presOf/>
            </dgm:layoutNode>
            <dgm:layoutNode name="chevron2" styleLbl="alignNode1">
              <dgm:alg type="sp"/>
              <dgm:choose name="Name15">
                <dgm:if name="Name16" func="var" arg="dir" op="equ" val="norm">
                  <dgm:shape xmlns:r="http://schemas.openxmlformats.org/officeDocument/2006/relationships" type="chevron" r:blip="">
                    <dgm:adjLst>
                      <dgm:adj idx="1" val="0.7061"/>
                    </dgm:adjLst>
                  </dgm:shape>
                </dgm:if>
                <dgm:else name="Name17">
                  <dgm:shape xmlns:r="http://schemas.openxmlformats.org/officeDocument/2006/relationships" rot="180" type="chevron" r:blip="">
                    <dgm:adjLst>
                      <dgm:adj idx="1" val="0.7061"/>
                    </dgm:adjLst>
                  </dgm:shape>
                </dgm:else>
              </dgm:choose>
              <dgm:presOf/>
            </dgm:layoutNode>
            <dgm:layoutNode name="chevron3" styleLbl="alignNode1">
              <dgm:alg type="sp"/>
              <dgm:choose name="Name18">
                <dgm:if name="Name19" func="var" arg="dir" op="equ" val="norm">
                  <dgm:shape xmlns:r="http://schemas.openxmlformats.org/officeDocument/2006/relationships" type="chevron" r:blip="">
                    <dgm:adjLst>
                      <dgm:adj idx="1" val="0.7061"/>
                    </dgm:adjLst>
                  </dgm:shape>
                </dgm:if>
                <dgm:else name="Name20">
                  <dgm:shape xmlns:r="http://schemas.openxmlformats.org/officeDocument/2006/relationships" rot="180" type="chevron" r:blip="">
                    <dgm:adjLst>
                      <dgm:adj idx="1" val="0.7061"/>
                    </dgm:adjLst>
                  </dgm:shape>
                </dgm:else>
              </dgm:choose>
              <dgm:presOf/>
            </dgm:layoutNode>
            <dgm:layoutNode name="chevron4" styleLbl="alignNode1">
              <dgm:alg type="sp"/>
              <dgm:choose name="Name21">
                <dgm:if name="Name22" func="var" arg="dir" op="equ" val="norm">
                  <dgm:shape xmlns:r="http://schemas.openxmlformats.org/officeDocument/2006/relationships" type="chevron" r:blip="">
                    <dgm:adjLst>
                      <dgm:adj idx="1" val="0.7061"/>
                    </dgm:adjLst>
                  </dgm:shape>
                </dgm:if>
                <dgm:else name="Name23">
                  <dgm:shape xmlns:r="http://schemas.openxmlformats.org/officeDocument/2006/relationships" rot="180" type="chevron" r:blip="">
                    <dgm:adjLst>
                      <dgm:adj idx="1" val="0.7061"/>
                    </dgm:adjLst>
                  </dgm:shape>
                </dgm:else>
              </dgm:choose>
              <dgm:presOf/>
            </dgm:layoutNode>
            <dgm:layoutNode name="chevron5" styleLbl="alignNode1">
              <dgm:alg type="sp"/>
              <dgm:choose name="Name24">
                <dgm:if name="Name25" func="var" arg="dir" op="equ" val="norm">
                  <dgm:shape xmlns:r="http://schemas.openxmlformats.org/officeDocument/2006/relationships" type="chevron" r:blip="">
                    <dgm:adjLst>
                      <dgm:adj idx="1" val="0.7061"/>
                    </dgm:adjLst>
                  </dgm:shape>
                </dgm:if>
                <dgm:else name="Name26">
                  <dgm:shape xmlns:r="http://schemas.openxmlformats.org/officeDocument/2006/relationships" rot="180" type="chevron" r:blip="">
                    <dgm:adjLst>
                      <dgm:adj idx="1" val="0.7061"/>
                    </dgm:adjLst>
                  </dgm:shape>
                </dgm:else>
              </dgm:choose>
              <dgm:presOf/>
            </dgm:layoutNode>
            <dgm:layoutNode name="chevron6" styleLbl="alignNode1">
              <dgm:alg type="sp"/>
              <dgm:choose name="Name27">
                <dgm:if name="Name28" func="var" arg="dir" op="equ" val="norm">
                  <dgm:shape xmlns:r="http://schemas.openxmlformats.org/officeDocument/2006/relationships" type="chevron" r:blip="">
                    <dgm:adjLst>
                      <dgm:adj idx="1" val="0.7061"/>
                    </dgm:adjLst>
                  </dgm:shape>
                </dgm:if>
                <dgm:else name="Name29">
                  <dgm:shape xmlns:r="http://schemas.openxmlformats.org/officeDocument/2006/relationships" rot="180" type="chevron" r:blip="">
                    <dgm:adjLst>
                      <dgm:adj idx="1" val="0.7061"/>
                    </dgm:adjLst>
                  </dgm:shape>
                </dgm:else>
              </dgm:choose>
              <dgm:presOf/>
            </dgm:layoutNode>
            <dgm:layoutNode name="chevron7" styleLbl="alignNode1">
              <dgm:alg type="sp"/>
              <dgm:choose name="Name30">
                <dgm:if name="Name31" func="var" arg="dir" op="equ" val="norm">
                  <dgm:shape xmlns:r="http://schemas.openxmlformats.org/officeDocument/2006/relationships" type="chevron" r:blip="">
                    <dgm:adjLst>
                      <dgm:adj idx="1" val="0.7061"/>
                    </dgm:adjLst>
                  </dgm:shape>
                </dgm:if>
                <dgm:else name="Name32">
                  <dgm:shape xmlns:r="http://schemas.openxmlformats.org/officeDocument/2006/relationships" rot="180" type="chevron" r:blip="">
                    <dgm:adjLst>
                      <dgm:adj idx="1" val="0.7061"/>
                    </dgm:adjLst>
                  </dgm:shape>
                </dgm:else>
              </dgm:choose>
              <dgm:presOf/>
            </dgm:layoutNode>
            <dgm:layoutNode name="childtext" styleLbl="solidFgAcc1">
              <dgm:varLst>
                <dgm:chMax/>
                <dgm:chPref val="0"/>
                <dgm:bulletEnabled val="1"/>
              </dgm:varLst>
              <dgm:choose name="Name33">
                <dgm:if name="Name34" func="var" arg="dir" op="equ" val="norm">
                  <dgm:alg type="tx">
                    <dgm:param type="parTxLTRAlign" val="l"/>
                    <dgm:param type="txAnchorVertCh" val="t"/>
                  </dgm:alg>
                </dgm:if>
                <dgm:else name="Name35">
                  <dgm:alg type="tx">
                    <dgm:param type="parTxLTRAlign" val="r"/>
                    <dgm:param type="shpTxLTRAlignCh" val="r"/>
                    <dgm:param type="txAnchorVertCh" val="t"/>
                  </dgm:alg>
                </dgm:else>
              </dgm:choose>
              <dgm:shape xmlns:r="http://schemas.openxmlformats.org/officeDocument/2006/relationships" type="rect" r:blip="">
                <dgm:adjLst/>
              </dgm:shape>
              <dgm:presOf axis="des"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dgm:if>
        <dgm:else name="Name36">
          <dgm:layoutNode name="parallelogramComposite">
            <dgm:alg type="composite">
              <dgm:param type="ar" val="50"/>
            </dgm:alg>
            <dgm:shape xmlns:r="http://schemas.openxmlformats.org/officeDocument/2006/relationships" r:blip="">
              <dgm:adjLst/>
            </dgm:shape>
            <dgm:constrLst>
              <dgm:constr type="l" for="ch" forName="parallelogram1" refType="w" fact="0"/>
              <dgm:constr type="t" for="ch" forName="parallelogram1" refType="h" fact="0"/>
              <dgm:constr type="w" for="ch" forName="parallelogram1" refType="w" fact="0.12"/>
              <dgm:constr type="h" for="ch" forName="parallelogram1" refType="h"/>
              <dgm:constr type="l" for="ch" forName="parallelogram2" refType="w" fact="0.127"/>
              <dgm:constr type="t" for="ch" forName="parallelogram2" refType="h" fact="0"/>
              <dgm:constr type="w" for="ch" forName="parallelogram2" refType="w" fact="0.12"/>
              <dgm:constr type="h" for="ch" forName="parallelogram2" refType="h"/>
              <dgm:constr type="l" for="ch" forName="parallelogram3" refType="w" fact="0.254"/>
              <dgm:constr type="t" for="ch" forName="parallelogram3" refType="h" fact="0"/>
              <dgm:constr type="w" for="ch" forName="parallelogram3" refType="w" fact="0.12"/>
              <dgm:constr type="h" for="ch" forName="parallelogram3" refType="h"/>
              <dgm:constr type="l" for="ch" forName="parallelogram4" refType="w" fact="0.381"/>
              <dgm:constr type="t" for="ch" forName="parallelogram4" refType="h" fact="0"/>
              <dgm:constr type="w" for="ch" forName="parallelogram4" refType="w" fact="0.12"/>
              <dgm:constr type="h" for="ch" forName="parallelogram4" refType="h"/>
              <dgm:constr type="l" for="ch" forName="parallelogram5" refType="w" fact="0.508"/>
              <dgm:constr type="t" for="ch" forName="parallelogram5" refType="h" fact="0"/>
              <dgm:constr type="w" for="ch" forName="parallelogram5" refType="w" fact="0.12"/>
              <dgm:constr type="h" for="ch" forName="parallelogram5" refType="h"/>
              <dgm:constr type="l" for="ch" forName="parallelogram6" refType="w" fact="0.635"/>
              <dgm:constr type="t" for="ch" forName="parallelogram6" refType="h" fact="0"/>
              <dgm:constr type="w" for="ch" forName="parallelogram6" refType="w" fact="0.12"/>
              <dgm:constr type="h" for="ch" forName="parallelogram6" refType="h"/>
              <dgm:constr type="l" for="ch" forName="parallelogram7" refType="w" fact="0.762"/>
              <dgm:constr type="t" for="ch" forName="parallelogram7" refType="h" fact="0"/>
              <dgm:constr type="w" for="ch" forName="parallelogram7" refType="w" fact="0.12"/>
              <dgm:constr type="h" for="ch" forName="parallelogram7" refType="h"/>
            </dgm:constrLst>
            <dgm:ruleLst/>
            <dgm:layoutNode name="parallelogram1" styleLbl="alignNode1">
              <dgm:alg type="sp"/>
              <dgm:shape xmlns:r="http://schemas.openxmlformats.org/officeDocument/2006/relationships" type="parallelogram" r:blip="">
                <dgm:adjLst>
                  <dgm:adj idx="1" val="1.4084"/>
                </dgm:adjLst>
              </dgm:shape>
              <dgm:presOf/>
            </dgm:layoutNode>
            <dgm:layoutNode name="parallelogram2" styleLbl="alignNode1">
              <dgm:alg type="sp"/>
              <dgm:shape xmlns:r="http://schemas.openxmlformats.org/officeDocument/2006/relationships" type="parallelogram" r:blip="">
                <dgm:adjLst>
                  <dgm:adj idx="1" val="1.4084"/>
                </dgm:adjLst>
              </dgm:shape>
              <dgm:presOf/>
            </dgm:layoutNode>
            <dgm:layoutNode name="parallelogram3" styleLbl="alignNode1">
              <dgm:alg type="sp"/>
              <dgm:shape xmlns:r="http://schemas.openxmlformats.org/officeDocument/2006/relationships" type="parallelogram" r:blip="">
                <dgm:adjLst>
                  <dgm:adj idx="1" val="1.4084"/>
                </dgm:adjLst>
              </dgm:shape>
              <dgm:presOf/>
            </dgm:layoutNode>
            <dgm:layoutNode name="parallelogram4" styleLbl="alignNode1">
              <dgm:alg type="sp"/>
              <dgm:shape xmlns:r="http://schemas.openxmlformats.org/officeDocument/2006/relationships" type="parallelogram" r:blip="">
                <dgm:adjLst>
                  <dgm:adj idx="1" val="1.4084"/>
                </dgm:adjLst>
              </dgm:shape>
              <dgm:presOf/>
            </dgm:layoutNode>
            <dgm:layoutNode name="parallelogram5" styleLbl="alignNode1">
              <dgm:alg type="sp"/>
              <dgm:shape xmlns:r="http://schemas.openxmlformats.org/officeDocument/2006/relationships" type="parallelogram" r:blip="">
                <dgm:adjLst>
                  <dgm:adj idx="1" val="1.4084"/>
                </dgm:adjLst>
              </dgm:shape>
              <dgm:presOf/>
            </dgm:layoutNode>
            <dgm:layoutNode name="parallelogram6" styleLbl="alignNode1">
              <dgm:alg type="sp"/>
              <dgm:shape xmlns:r="http://schemas.openxmlformats.org/officeDocument/2006/relationships" type="parallelogram" r:blip="">
                <dgm:adjLst>
                  <dgm:adj idx="1" val="1.4084"/>
                </dgm:adjLst>
              </dgm:shape>
              <dgm:presOf/>
            </dgm:layoutNode>
            <dgm:layoutNode name="parallelogram7" styleLbl="alignNode1">
              <dgm:alg type="sp"/>
              <dgm:shape xmlns:r="http://schemas.openxmlformats.org/officeDocument/2006/relationships" type="parallelogram" r:blip="">
                <dgm:adjLst>
                  <dgm:adj idx="1" val="1.4084"/>
                </dgm:adjLst>
              </dgm:shape>
              <dgm:presOf/>
            </dgm:layoutNode>
          </dgm:layoutNode>
        </dgm:else>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7.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7.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8.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971D2A2-2BDA-49FC-916B-4591ABE34859}" type="datetimeFigureOut">
              <a:rPr lang="en-US" smtClean="0"/>
              <a:t>12/11/2021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5769BCE-3C0E-4459-B3B6-1391071B3DA1}" type="slidenum">
              <a:rPr lang="en-US" smtClean="0"/>
              <a:t>‹#›</a:t>
            </a:fld>
            <a:endParaRPr lang="en-US"/>
          </a:p>
        </p:txBody>
      </p:sp>
    </p:spTree>
    <p:extLst>
      <p:ext uri="{BB962C8B-B14F-4D97-AF65-F5344CB8AC3E}">
        <p14:creationId xmlns:p14="http://schemas.microsoft.com/office/powerpoint/2010/main" val="35460019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file:///D:\temp\IO%20Material\SQL%20Server%202000%20IO%20Basics%20Chapter%201.pdf" TargetMode="External"/><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support.microsoft.com/en-us/help/3009974/fix-slow-synchronization-when-disks-have-different-sector-sizes-for-pr" TargetMode="External"/><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www.sqlskills.com/blogs/jonathan/does-index-fragmentation-matter-with-ssds/" TargetMode="External"/><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ww.sqlskills.com/blogs/paul/cause-high-duration-async_io_completion-waits/" TargetMode="External"/><Relationship Id="rId7" Type="http://schemas.openxmlformats.org/officeDocument/2006/relationships/hyperlink" Target="https://www.erikdarlingdata.com/2019/09/trace-flag-3656-is-not-sufficient-for-symbol-resolution-on-sql-server-2019/" TargetMode="External"/><Relationship Id="rId2" Type="http://schemas.openxmlformats.org/officeDocument/2006/relationships/slide" Target="../slides/slide37.xml"/><Relationship Id="rId1" Type="http://schemas.openxmlformats.org/officeDocument/2006/relationships/notesMaster" Target="../notesMasters/notesMaster1.xml"/><Relationship Id="rId6" Type="http://schemas.openxmlformats.org/officeDocument/2006/relationships/hyperlink" Target="https://www.sqlskills.com/blogs/jonathan/an-xevent-a-day-24-of-31-what-is-the-callstack/" TargetMode="External"/><Relationship Id="rId5" Type="http://schemas.openxmlformats.org/officeDocument/2006/relationships/hyperlink" Target="https://docs.microsoft.com/en-us/sql/t-sql/database-console-commands/dbcc-traceon-trace-flags-transact-sql?view=sql-server-2017#2592" TargetMode="External"/><Relationship Id="rId4" Type="http://schemas.openxmlformats.org/officeDocument/2006/relationships/hyperlink" Target="https://www.sqlskills.com/blogs/paul/determine-causes-particular-wait-type/" TargetMode="Externa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45769BCE-3C0E-4459-B3B6-1391071B3DA1}" type="slidenum">
              <a:rPr lang="en-US" smtClean="0"/>
              <a:t>32</a:t>
            </a:fld>
            <a:endParaRPr lang="en-US"/>
          </a:p>
        </p:txBody>
      </p:sp>
    </p:spTree>
    <p:extLst>
      <p:ext uri="{BB962C8B-B14F-4D97-AF65-F5344CB8AC3E}">
        <p14:creationId xmlns:p14="http://schemas.microsoft.com/office/powerpoint/2010/main" val="35667257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6">
            <a:extLst>
              <a:ext uri="{FF2B5EF4-FFF2-40B4-BE49-F238E27FC236}">
                <a16:creationId xmlns:a16="http://schemas.microsoft.com/office/drawing/2014/main" id="{E2BBC681-E6D1-44BA-909F-5B0B739CE4C2}"/>
              </a:ext>
            </a:extLst>
          </p:cNvPr>
          <p:cNvSpPr>
            <a:spLocks noGrp="1" noChangeArrowheads="1"/>
          </p:cNvSpPr>
          <p:nvPr>
            <p:ph type="ftr" sz="quarter" idx="4"/>
          </p:nvPr>
        </p:nvSpPr>
        <p:spPr>
          <a:ln/>
        </p:spPr>
        <p:txBody>
          <a:bodyPr/>
          <a:lstStyle/>
          <a:p>
            <a:r>
              <a:rPr lang="en-US" altLang="en-US"/>
              <a:t>Microsoft Confidential</a:t>
            </a:r>
          </a:p>
        </p:txBody>
      </p:sp>
      <p:sp>
        <p:nvSpPr>
          <p:cNvPr id="7" name="Rectangle 7">
            <a:extLst>
              <a:ext uri="{FF2B5EF4-FFF2-40B4-BE49-F238E27FC236}">
                <a16:creationId xmlns:a16="http://schemas.microsoft.com/office/drawing/2014/main" id="{B4E10271-287F-4C7C-A06F-0688F2B5F6F1}"/>
              </a:ext>
            </a:extLst>
          </p:cNvPr>
          <p:cNvSpPr>
            <a:spLocks noGrp="1" noChangeArrowheads="1"/>
          </p:cNvSpPr>
          <p:nvPr>
            <p:ph type="sldNum" sz="quarter" idx="5"/>
          </p:nvPr>
        </p:nvSpPr>
        <p:spPr>
          <a:ln/>
        </p:spPr>
        <p:txBody>
          <a:bodyPr/>
          <a:lstStyle/>
          <a:p>
            <a:fld id="{680E2954-28C2-433D-AD56-642C45BCD5E7}" type="slidenum">
              <a:rPr lang="en-US" altLang="en-US"/>
              <a:pPr/>
              <a:t>44</a:t>
            </a:fld>
            <a:endParaRPr lang="en-US" altLang="en-US"/>
          </a:p>
        </p:txBody>
      </p:sp>
      <p:sp>
        <p:nvSpPr>
          <p:cNvPr id="220162" name="Rectangle 2">
            <a:extLst>
              <a:ext uri="{FF2B5EF4-FFF2-40B4-BE49-F238E27FC236}">
                <a16:creationId xmlns:a16="http://schemas.microsoft.com/office/drawing/2014/main" id="{DA711987-A3B8-4533-84CF-42FC4DF216BD}"/>
              </a:ext>
            </a:extLst>
          </p:cNvPr>
          <p:cNvSpPr>
            <a:spLocks noGrp="1" noRot="1" noChangeAspect="1" noChangeArrowheads="1" noTextEdit="1"/>
          </p:cNvSpPr>
          <p:nvPr>
            <p:ph type="sldImg"/>
          </p:nvPr>
        </p:nvSpPr>
        <p:spPr>
          <a:ln/>
        </p:spPr>
      </p:sp>
      <p:sp>
        <p:nvSpPr>
          <p:cNvPr id="220163" name="Rectangle 3">
            <a:extLst>
              <a:ext uri="{FF2B5EF4-FFF2-40B4-BE49-F238E27FC236}">
                <a16:creationId xmlns:a16="http://schemas.microsoft.com/office/drawing/2014/main" id="{FB0C1DBF-AEFD-4A4D-894F-E0D9AD8B5B4B}"/>
              </a:ext>
            </a:extLst>
          </p:cNvPr>
          <p:cNvSpPr>
            <a:spLocks noGrp="1" noChangeArrowheads="1"/>
          </p:cNvSpPr>
          <p:nvPr>
            <p:ph type="body" idx="1"/>
          </p:nvPr>
        </p:nvSpPr>
        <p:spPr/>
        <p:txBody>
          <a:bodyPr/>
          <a:lstStyle/>
          <a:p>
            <a:pPr marL="228600" indent="-228600"/>
            <a:endParaRPr lang="en-US" alt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5769BCE-3C0E-4459-B3B6-1391071B3DA1}" type="slidenum">
              <a:rPr lang="en-US" smtClean="0"/>
              <a:t>46</a:t>
            </a:fld>
            <a:endParaRPr lang="en-US"/>
          </a:p>
        </p:txBody>
      </p:sp>
    </p:spTree>
    <p:extLst>
      <p:ext uri="{BB962C8B-B14F-4D97-AF65-F5344CB8AC3E}">
        <p14:creationId xmlns:p14="http://schemas.microsoft.com/office/powerpoint/2010/main" val="4978157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D65AC4-17B0-4E19-8496-B264E70A18D3}" type="slidenum">
              <a:rPr lang="en-US" smtClean="0"/>
              <a:t>47</a:t>
            </a:fld>
            <a:endParaRPr lang="en-US"/>
          </a:p>
        </p:txBody>
      </p:sp>
    </p:spTree>
    <p:extLst>
      <p:ext uri="{BB962C8B-B14F-4D97-AF65-F5344CB8AC3E}">
        <p14:creationId xmlns:p14="http://schemas.microsoft.com/office/powerpoint/2010/main" val="32862886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800" dirty="0">
                <a:effectLst/>
                <a:latin typeface="Calibri" panose="020F0502020204030204" pitchFamily="34" charset="0"/>
                <a:ea typeface="Calibri" panose="020F0502020204030204" pitchFamily="34" charset="0"/>
                <a:cs typeface="Times New Roman" panose="02020603050405020304" pitchFamily="18" charset="0"/>
              </a:rPr>
              <a:t>Se você quiser ler uma área continua de um arquivo, por exemplo, do </a:t>
            </a:r>
            <a:r>
              <a:rPr lang="pt-BR" sz="1800" dirty="0" err="1">
                <a:effectLst/>
                <a:latin typeface="Calibri" panose="020F0502020204030204" pitchFamily="34" charset="0"/>
                <a:ea typeface="Calibri" panose="020F0502020204030204" pitchFamily="34" charset="0"/>
                <a:cs typeface="Times New Roman" panose="02020603050405020304" pitchFamily="18" charset="0"/>
              </a:rPr>
              <a:t>OffSet</a:t>
            </a:r>
            <a:r>
              <a:rPr lang="pt-BR" sz="1800" dirty="0">
                <a:effectLst/>
                <a:latin typeface="Calibri" panose="020F0502020204030204" pitchFamily="34" charset="0"/>
                <a:ea typeface="Calibri" panose="020F0502020204030204" pitchFamily="34" charset="0"/>
                <a:cs typeface="Times New Roman" panose="02020603050405020304" pitchFamily="18" charset="0"/>
              </a:rPr>
              <a:t> 0 até 5000, você vai precisar de uma área de memória continua... É assim que funciona no Windows... A leitura tem que estar alinhada com a área de memória onde os dados estarão... No SQL não é bem assim né... os dados não necessariamente são armazenados um na frente do outro... ou seja, não são </a:t>
            </a:r>
            <a:r>
              <a:rPr lang="pt-BR" sz="1800" dirty="0" err="1">
                <a:effectLst/>
                <a:latin typeface="Calibri" panose="020F0502020204030204" pitchFamily="34" charset="0"/>
                <a:ea typeface="Calibri" panose="020F0502020204030204" pitchFamily="34" charset="0"/>
                <a:cs typeface="Times New Roman" panose="02020603050405020304" pitchFamily="18" charset="0"/>
              </a:rPr>
              <a:t>continuos</a:t>
            </a:r>
            <a:r>
              <a:rPr lang="pt-BR" sz="1800" dirty="0">
                <a:effectLst/>
                <a:latin typeface="Calibri" panose="020F0502020204030204" pitchFamily="34" charset="0"/>
                <a:ea typeface="Calibri" panose="020F0502020204030204" pitchFamily="34" charset="0"/>
                <a:cs typeface="Times New Roman" panose="02020603050405020304" pitchFamily="18" charset="0"/>
              </a:rPr>
              <a:t>... a memória </a:t>
            </a:r>
            <a:r>
              <a:rPr lang="pt-BR" sz="1800" dirty="0" err="1">
                <a:effectLst/>
                <a:latin typeface="Calibri" panose="020F0502020204030204" pitchFamily="34" charset="0"/>
                <a:ea typeface="Calibri" panose="020F0502020204030204" pitchFamily="34" charset="0"/>
                <a:cs typeface="Times New Roman" panose="02020603050405020304" pitchFamily="18" charset="0"/>
              </a:rPr>
              <a:t>tbm</a:t>
            </a:r>
            <a:r>
              <a:rPr lang="pt-BR" sz="1800" dirty="0">
                <a:effectLst/>
                <a:latin typeface="Calibri" panose="020F0502020204030204" pitchFamily="34" charset="0"/>
                <a:ea typeface="Calibri" panose="020F0502020204030204" pitchFamily="34" charset="0"/>
                <a:cs typeface="Times New Roman" panose="02020603050405020304" pitchFamily="18" charset="0"/>
              </a:rPr>
              <a:t> não é alocada continua, o buffer pool no SQL não tem uma ordem especifica, é um monte de páginas (</a:t>
            </a:r>
            <a:r>
              <a:rPr lang="pt-BR" sz="1800" dirty="0" err="1">
                <a:effectLst/>
                <a:latin typeface="Calibri" panose="020F0502020204030204" pitchFamily="34" charset="0"/>
                <a:ea typeface="Calibri" panose="020F0502020204030204" pitchFamily="34" charset="0"/>
                <a:cs typeface="Times New Roman" panose="02020603050405020304" pitchFamily="18" charset="0"/>
              </a:rPr>
              <a:t>areas</a:t>
            </a:r>
            <a:r>
              <a:rPr lang="pt-BR" sz="1800" dirty="0">
                <a:effectLst/>
                <a:latin typeface="Calibri" panose="020F0502020204030204" pitchFamily="34" charset="0"/>
                <a:ea typeface="Calibri" panose="020F0502020204030204" pitchFamily="34" charset="0"/>
                <a:cs typeface="Times New Roman" panose="02020603050405020304" pitchFamily="18" charset="0"/>
              </a:rPr>
              <a:t>) alocadas na memória, mas sem uma ordem específica... pra garantir que tudo fique alinhado, o SQL teria que gastar muito tempo ordenando as leituras e páginas... ou alocar uma porção extra de memória continua, colocar os dados lidos do disco nessa área, e depois copiar essa memória pro buffer pool... mas, isso seria um passo extra que gastaria performance e memória... Pra resolver esse problema time de Windows criou uma function nova pro time de SQL usar, a </a:t>
            </a:r>
            <a:r>
              <a:rPr lang="pt-BR" sz="1800" dirty="0" err="1">
                <a:effectLst/>
                <a:latin typeface="Calibri" panose="020F0502020204030204" pitchFamily="34" charset="0"/>
                <a:ea typeface="Calibri" panose="020F0502020204030204" pitchFamily="34" charset="0"/>
                <a:cs typeface="Times New Roman" panose="02020603050405020304" pitchFamily="18" charset="0"/>
              </a:rPr>
              <a:t>ReadFileScatter</a:t>
            </a:r>
            <a:r>
              <a:rPr lang="pt-BR" sz="1800" dirty="0">
                <a:effectLst/>
                <a:latin typeface="Calibri" panose="020F0502020204030204" pitchFamily="34" charset="0"/>
                <a:ea typeface="Calibri" panose="020F0502020204030204" pitchFamily="34" charset="0"/>
                <a:cs typeface="Times New Roman" panose="02020603050405020304" pitchFamily="18" charset="0"/>
              </a:rPr>
              <a:t>... essa function recebe um </a:t>
            </a:r>
            <a:r>
              <a:rPr lang="pt-BR" sz="1800" dirty="0" err="1">
                <a:effectLst/>
                <a:latin typeface="Calibri" panose="020F0502020204030204" pitchFamily="34" charset="0"/>
                <a:ea typeface="Calibri" panose="020F0502020204030204" pitchFamily="34" charset="0"/>
                <a:cs typeface="Times New Roman" panose="02020603050405020304" pitchFamily="18" charset="0"/>
              </a:rPr>
              <a:t>array</a:t>
            </a:r>
            <a:r>
              <a:rPr lang="pt-BR" sz="1800" dirty="0">
                <a:effectLst/>
                <a:latin typeface="Calibri" panose="020F0502020204030204" pitchFamily="34" charset="0"/>
                <a:ea typeface="Calibri" panose="020F0502020204030204" pitchFamily="34" charset="0"/>
                <a:cs typeface="Times New Roman" panose="02020603050405020304" pitchFamily="18" charset="0"/>
              </a:rPr>
              <a:t> de memória ao invés de receber uma área continua de memória... assim o SQL pode disparar uma leitura não continua e armazenar esse resultado da leitura em áreas não continuas na memória... </a:t>
            </a:r>
          </a:p>
        </p:txBody>
      </p:sp>
      <p:sp>
        <p:nvSpPr>
          <p:cNvPr id="4" name="Slide Number Placeholder 3"/>
          <p:cNvSpPr>
            <a:spLocks noGrp="1"/>
          </p:cNvSpPr>
          <p:nvPr>
            <p:ph type="sldNum" sz="quarter" idx="10"/>
          </p:nvPr>
        </p:nvSpPr>
        <p:spPr/>
        <p:txBody>
          <a:bodyPr/>
          <a:lstStyle/>
          <a:p>
            <a:fld id="{DDD65AC4-17B0-4E19-8496-B264E70A18D3}" type="slidenum">
              <a:rPr lang="en-US" smtClean="0"/>
              <a:t>48</a:t>
            </a:fld>
            <a:endParaRPr lang="en-US"/>
          </a:p>
        </p:txBody>
      </p:sp>
    </p:spTree>
    <p:extLst>
      <p:ext uri="{BB962C8B-B14F-4D97-AF65-F5344CB8AC3E}">
        <p14:creationId xmlns:p14="http://schemas.microsoft.com/office/powerpoint/2010/main" val="18957636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Demo em </a:t>
            </a:r>
            <a:r>
              <a:rPr lang="it-IT">
                <a:hlinkClick r:id="rId3"/>
              </a:rPr>
              <a:t>file:///D:/temp/IO%20Material/SQL%20Server%202000%20IO%20Basics%20Chapter%201.pdf</a:t>
            </a:r>
            <a:endParaRPr lang="en-US"/>
          </a:p>
        </p:txBody>
      </p:sp>
      <p:sp>
        <p:nvSpPr>
          <p:cNvPr id="4" name="Slide Number Placeholder 3"/>
          <p:cNvSpPr>
            <a:spLocks noGrp="1"/>
          </p:cNvSpPr>
          <p:nvPr>
            <p:ph type="sldNum" sz="quarter" idx="5"/>
          </p:nvPr>
        </p:nvSpPr>
        <p:spPr/>
        <p:txBody>
          <a:bodyPr/>
          <a:lstStyle/>
          <a:p>
            <a:fld id="{45769BCE-3C0E-4459-B3B6-1391071B3DA1}" type="slidenum">
              <a:rPr lang="en-US" smtClean="0"/>
              <a:t>50</a:t>
            </a:fld>
            <a:endParaRPr lang="en-US"/>
          </a:p>
        </p:txBody>
      </p:sp>
    </p:spTree>
    <p:extLst>
      <p:ext uri="{BB962C8B-B14F-4D97-AF65-F5344CB8AC3E}">
        <p14:creationId xmlns:p14="http://schemas.microsoft.com/office/powerpoint/2010/main" val="4978157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5769BCE-3C0E-4459-B3B6-1391071B3DA1}" type="slidenum">
              <a:rPr lang="en-US" smtClean="0"/>
              <a:t>53</a:t>
            </a:fld>
            <a:endParaRPr lang="en-US"/>
          </a:p>
        </p:txBody>
      </p:sp>
    </p:spTree>
    <p:extLst>
      <p:ext uri="{BB962C8B-B14F-4D97-AF65-F5344CB8AC3E}">
        <p14:creationId xmlns:p14="http://schemas.microsoft.com/office/powerpoint/2010/main" val="4978157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5769BCE-3C0E-4459-B3B6-1391071B3DA1}" type="slidenum">
              <a:rPr lang="en-US" smtClean="0"/>
              <a:t>55</a:t>
            </a:fld>
            <a:endParaRPr lang="en-US"/>
          </a:p>
        </p:txBody>
      </p:sp>
    </p:spTree>
    <p:extLst>
      <p:ext uri="{BB962C8B-B14F-4D97-AF65-F5344CB8AC3E}">
        <p14:creationId xmlns:p14="http://schemas.microsoft.com/office/powerpoint/2010/main" val="4978157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5769BCE-3C0E-4459-B3B6-1391071B3DA1}" type="slidenum">
              <a:rPr lang="en-US" smtClean="0"/>
              <a:t>57</a:t>
            </a:fld>
            <a:endParaRPr lang="en-US"/>
          </a:p>
        </p:txBody>
      </p:sp>
    </p:spTree>
    <p:extLst>
      <p:ext uri="{BB962C8B-B14F-4D97-AF65-F5344CB8AC3E}">
        <p14:creationId xmlns:p14="http://schemas.microsoft.com/office/powerpoint/2010/main" val="4978157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5769BCE-3C0E-4459-B3B6-1391071B3DA1}" type="slidenum">
              <a:rPr lang="en-US" smtClean="0"/>
              <a:t>59</a:t>
            </a:fld>
            <a:endParaRPr lang="en-US"/>
          </a:p>
        </p:txBody>
      </p:sp>
    </p:spTree>
    <p:extLst>
      <p:ext uri="{BB962C8B-B14F-4D97-AF65-F5344CB8AC3E}">
        <p14:creationId xmlns:p14="http://schemas.microsoft.com/office/powerpoint/2010/main" val="4978157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DDD65AC4-17B0-4E19-8496-B264E70A18D3}" type="slidenum">
              <a:rPr lang="en-US" smtClean="0"/>
              <a:t>60</a:t>
            </a:fld>
            <a:endParaRPr lang="en-US"/>
          </a:p>
        </p:txBody>
      </p:sp>
    </p:spTree>
    <p:extLst>
      <p:ext uri="{BB962C8B-B14F-4D97-AF65-F5344CB8AC3E}">
        <p14:creationId xmlns:p14="http://schemas.microsoft.com/office/powerpoint/2010/main" val="19370116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45769BCE-3C0E-4459-B3B6-1391071B3DA1}" type="slidenum">
              <a:rPr lang="en-US" smtClean="0"/>
              <a:t>33</a:t>
            </a:fld>
            <a:endParaRPr lang="en-US"/>
          </a:p>
        </p:txBody>
      </p:sp>
    </p:spTree>
    <p:extLst>
      <p:ext uri="{BB962C8B-B14F-4D97-AF65-F5344CB8AC3E}">
        <p14:creationId xmlns:p14="http://schemas.microsoft.com/office/powerpoint/2010/main" val="35667257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DDD65AC4-17B0-4E19-8496-B264E70A18D3}" type="slidenum">
              <a:rPr lang="en-US" smtClean="0"/>
              <a:t>61</a:t>
            </a:fld>
            <a:endParaRPr lang="en-US"/>
          </a:p>
        </p:txBody>
      </p:sp>
    </p:spTree>
    <p:extLst>
      <p:ext uri="{BB962C8B-B14F-4D97-AF65-F5344CB8AC3E}">
        <p14:creationId xmlns:p14="http://schemas.microsoft.com/office/powerpoint/2010/main" val="35310849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5769BCE-3C0E-4459-B3B6-1391071B3DA1}" type="slidenum">
              <a:rPr lang="en-US" smtClean="0"/>
              <a:t>62</a:t>
            </a:fld>
            <a:endParaRPr lang="en-US"/>
          </a:p>
        </p:txBody>
      </p:sp>
    </p:spTree>
    <p:extLst>
      <p:ext uri="{BB962C8B-B14F-4D97-AF65-F5344CB8AC3E}">
        <p14:creationId xmlns:p14="http://schemas.microsoft.com/office/powerpoint/2010/main" val="4978157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45769BCE-3C0E-4459-B3B6-1391071B3DA1}" type="slidenum">
              <a:rPr lang="en-US" smtClean="0"/>
              <a:t>63</a:t>
            </a:fld>
            <a:endParaRPr lang="en-US"/>
          </a:p>
        </p:txBody>
      </p:sp>
    </p:spTree>
    <p:extLst>
      <p:ext uri="{BB962C8B-B14F-4D97-AF65-F5344CB8AC3E}">
        <p14:creationId xmlns:p14="http://schemas.microsoft.com/office/powerpoint/2010/main" val="356672577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doesn’t this matter for database files? </a:t>
            </a:r>
          </a:p>
          <a:p>
            <a:endParaRPr lang="en-US" dirty="0"/>
          </a:p>
          <a:p>
            <a:r>
              <a:rPr lang="en-US" dirty="0"/>
              <a:t>This is because for the log we write</a:t>
            </a:r>
            <a:r>
              <a:rPr lang="en-US" baseline="0" dirty="0"/>
              <a:t> our log blocks in various sizes but always a multiple of disk sector size and our offsets are ALWAYS aligned on a disk sector boundary. Pages are always 8Kb no matter the disk sector size. We will never write out pages across any sector boundaries.</a:t>
            </a:r>
          </a:p>
          <a:p>
            <a:endParaRPr lang="en-US" baseline="0" dirty="0"/>
          </a:p>
          <a:p>
            <a:r>
              <a:rPr lang="en-US" baseline="0" dirty="0"/>
              <a:t>But log blocks are not always 8Kb.</a:t>
            </a:r>
          </a:p>
          <a:p>
            <a:endParaRPr lang="en-US" baseline="0" dirty="0"/>
          </a:p>
          <a:p>
            <a:r>
              <a:rPr lang="en-US" baseline="0" dirty="0"/>
              <a:t>Why isn’t his a problem when going from a bigger sector size to smaller sector size? Because provided you write on a sector boundary you are already aligned. If SQL was using a 4kb sector drive and it was restored to a 512 sector drive. Our 4kb writes are already aligned with 512 byte sectors. Our next write of 512 bytes for a log block will be perfectly aligned.</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DDD65AC4-17B0-4E19-8496-B264E70A18D3}" type="slidenum">
              <a:rPr lang="en-US" smtClean="0"/>
              <a:t>64</a:t>
            </a:fld>
            <a:endParaRPr lang="en-US"/>
          </a:p>
        </p:txBody>
      </p:sp>
    </p:spTree>
    <p:extLst>
      <p:ext uri="{BB962C8B-B14F-4D97-AF65-F5344CB8AC3E}">
        <p14:creationId xmlns:p14="http://schemas.microsoft.com/office/powerpoint/2010/main" val="328653034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5769BCE-3C0E-4459-B3B6-1391071B3DA1}" type="slidenum">
              <a:rPr lang="en-US" smtClean="0"/>
              <a:t>65</a:t>
            </a:fld>
            <a:endParaRPr lang="en-US"/>
          </a:p>
        </p:txBody>
      </p:sp>
    </p:spTree>
    <p:extLst>
      <p:ext uri="{BB962C8B-B14F-4D97-AF65-F5344CB8AC3E}">
        <p14:creationId xmlns:p14="http://schemas.microsoft.com/office/powerpoint/2010/main" val="49781573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5769BCE-3C0E-4459-B3B6-1391071B3DA1}" type="slidenum">
              <a:rPr lang="en-US" smtClean="0"/>
              <a:t>66</a:t>
            </a:fld>
            <a:endParaRPr lang="en-US"/>
          </a:p>
        </p:txBody>
      </p:sp>
    </p:spTree>
    <p:extLst>
      <p:ext uri="{BB962C8B-B14F-4D97-AF65-F5344CB8AC3E}">
        <p14:creationId xmlns:p14="http://schemas.microsoft.com/office/powerpoint/2010/main" val="49781573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hlinkClick r:id="rId3"/>
              </a:rPr>
              <a:t>https://support.microsoft.com/en-us/help/3009974/fix-slow-synchronization-when-disks-have-different-sector-sizes-for-pr</a:t>
            </a:r>
            <a:endParaRPr lang="en-US" dirty="0"/>
          </a:p>
        </p:txBody>
      </p:sp>
      <p:sp>
        <p:nvSpPr>
          <p:cNvPr id="4" name="Slide Number Placeholder 3"/>
          <p:cNvSpPr>
            <a:spLocks noGrp="1"/>
          </p:cNvSpPr>
          <p:nvPr>
            <p:ph type="sldNum" sz="quarter" idx="5"/>
          </p:nvPr>
        </p:nvSpPr>
        <p:spPr/>
        <p:txBody>
          <a:bodyPr/>
          <a:lstStyle/>
          <a:p>
            <a:fld id="{45769BCE-3C0E-4459-B3B6-1391071B3DA1}" type="slidenum">
              <a:rPr lang="en-US" smtClean="0"/>
              <a:t>67</a:t>
            </a:fld>
            <a:endParaRPr lang="en-US"/>
          </a:p>
        </p:txBody>
      </p:sp>
    </p:spTree>
    <p:extLst>
      <p:ext uri="{BB962C8B-B14F-4D97-AF65-F5344CB8AC3E}">
        <p14:creationId xmlns:p14="http://schemas.microsoft.com/office/powerpoint/2010/main" val="49781573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D65AC4-17B0-4E19-8496-B264E70A18D3}" type="slidenum">
              <a:rPr lang="en-US" smtClean="0"/>
              <a:t>68</a:t>
            </a:fld>
            <a:endParaRPr lang="en-US"/>
          </a:p>
        </p:txBody>
      </p:sp>
    </p:spTree>
    <p:extLst>
      <p:ext uri="{BB962C8B-B14F-4D97-AF65-F5344CB8AC3E}">
        <p14:creationId xmlns:p14="http://schemas.microsoft.com/office/powerpoint/2010/main" val="307437347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pt-BR"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45769BCE-3C0E-4459-B3B6-1391071B3DA1}" type="slidenum">
              <a:rPr lang="en-US" smtClean="0"/>
              <a:t>69</a:t>
            </a:fld>
            <a:endParaRPr lang="en-US"/>
          </a:p>
        </p:txBody>
      </p:sp>
    </p:spTree>
    <p:extLst>
      <p:ext uri="{BB962C8B-B14F-4D97-AF65-F5344CB8AC3E}">
        <p14:creationId xmlns:p14="http://schemas.microsoft.com/office/powerpoint/2010/main" val="164454719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3" indent="0" algn="l" defTabSz="914400" rtl="0" eaLnBrk="1" fontAlgn="auto" latinLnBrk="0" hangingPunct="1">
              <a:lnSpc>
                <a:spcPct val="100000"/>
              </a:lnSpc>
              <a:spcBef>
                <a:spcPts val="0"/>
              </a:spcBef>
              <a:spcAft>
                <a:spcPts val="0"/>
              </a:spcAft>
              <a:buClrTx/>
              <a:buSzTx/>
              <a:buFontTx/>
              <a:buNone/>
              <a:tabLst/>
              <a:defRPr/>
            </a:pPr>
            <a:endParaRPr lang="en-US" sz="1400" dirty="0">
              <a:solidFill>
                <a:schemeClr val="accent4"/>
              </a:solidFill>
            </a:endParaRPr>
          </a:p>
        </p:txBody>
      </p:sp>
      <p:sp>
        <p:nvSpPr>
          <p:cNvPr id="4" name="Slide Number Placeholder 3"/>
          <p:cNvSpPr>
            <a:spLocks noGrp="1"/>
          </p:cNvSpPr>
          <p:nvPr>
            <p:ph type="sldNum" sz="quarter" idx="10"/>
          </p:nvPr>
        </p:nvSpPr>
        <p:spPr/>
        <p:txBody>
          <a:bodyPr/>
          <a:lstStyle/>
          <a:p>
            <a:fld id="{DDD65AC4-17B0-4E19-8496-B264E70A18D3}" type="slidenum">
              <a:rPr lang="en-US" smtClean="0"/>
              <a:t>70</a:t>
            </a:fld>
            <a:endParaRPr lang="en-US"/>
          </a:p>
        </p:txBody>
      </p:sp>
    </p:spTree>
    <p:extLst>
      <p:ext uri="{BB962C8B-B14F-4D97-AF65-F5344CB8AC3E}">
        <p14:creationId xmlns:p14="http://schemas.microsoft.com/office/powerpoint/2010/main" val="9665286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https://www.sqlskills.com/help/waits/io_completion/</a:t>
            </a:r>
          </a:p>
          <a:p>
            <a:r>
              <a:rPr lang="en-US" dirty="0"/>
              <a:t>https://www.sqlskills.com/help/waits/async_io_completion/</a:t>
            </a:r>
          </a:p>
          <a:p>
            <a:r>
              <a:rPr lang="en-US" dirty="0"/>
              <a:t>https://www.sqlskills.com/help/waits/writelog/</a:t>
            </a:r>
          </a:p>
          <a:p>
            <a:r>
              <a:rPr lang="en-US" dirty="0"/>
              <a:t>https://www.sqlskills.com/help/waits/logbuffer/</a:t>
            </a:r>
          </a:p>
          <a:p>
            <a:r>
              <a:rPr lang="en-US" dirty="0"/>
              <a:t>https://www.sqlskills.com/help/waits/diskio_suspend/</a:t>
            </a:r>
          </a:p>
        </p:txBody>
      </p:sp>
      <p:sp>
        <p:nvSpPr>
          <p:cNvPr id="4" name="Slide Number Placeholder 3"/>
          <p:cNvSpPr>
            <a:spLocks noGrp="1"/>
          </p:cNvSpPr>
          <p:nvPr>
            <p:ph type="sldNum" sz="quarter" idx="10"/>
          </p:nvPr>
        </p:nvSpPr>
        <p:spPr/>
        <p:txBody>
          <a:bodyPr/>
          <a:lstStyle/>
          <a:p>
            <a:pPr>
              <a:defRPr/>
            </a:pPr>
            <a:fld id="{47C584BF-6945-4E60-B2A7-1638FF8EA8EE}" type="slidenum">
              <a:rPr lang="en-US" smtClean="0"/>
              <a:pPr>
                <a:defRPr/>
              </a:pPr>
              <a:t>36</a:t>
            </a:fld>
            <a:endParaRPr lang="en-US"/>
          </a:p>
        </p:txBody>
      </p:sp>
    </p:spTree>
    <p:extLst>
      <p:ext uri="{BB962C8B-B14F-4D97-AF65-F5344CB8AC3E}">
        <p14:creationId xmlns:p14="http://schemas.microsoft.com/office/powerpoint/2010/main" val="337110969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baseline="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DD65AC4-17B0-4E19-8496-B264E70A18D3}" type="slidenum">
              <a:rPr lang="en-US" smtClean="0"/>
              <a:t>72</a:t>
            </a:fld>
            <a:endParaRPr lang="en-US"/>
          </a:p>
        </p:txBody>
      </p:sp>
    </p:spTree>
    <p:extLst>
      <p:ext uri="{BB962C8B-B14F-4D97-AF65-F5344CB8AC3E}">
        <p14:creationId xmlns:p14="http://schemas.microsoft.com/office/powerpoint/2010/main" val="421202546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pt-BR"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45769BCE-3C0E-4459-B3B6-1391071B3DA1}" type="slidenum">
              <a:rPr lang="en-US" smtClean="0"/>
              <a:t>75</a:t>
            </a:fld>
            <a:endParaRPr lang="en-US"/>
          </a:p>
        </p:txBody>
      </p:sp>
    </p:spTree>
    <p:extLst>
      <p:ext uri="{BB962C8B-B14F-4D97-AF65-F5344CB8AC3E}">
        <p14:creationId xmlns:p14="http://schemas.microsoft.com/office/powerpoint/2010/main" val="49781573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pt-BR"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45769BCE-3C0E-4459-B3B6-1391071B3DA1}" type="slidenum">
              <a:rPr lang="en-US" smtClean="0"/>
              <a:t>76</a:t>
            </a:fld>
            <a:endParaRPr lang="en-US"/>
          </a:p>
        </p:txBody>
      </p:sp>
    </p:spTree>
    <p:extLst>
      <p:ext uri="{BB962C8B-B14F-4D97-AF65-F5344CB8AC3E}">
        <p14:creationId xmlns:p14="http://schemas.microsoft.com/office/powerpoint/2010/main" val="315300766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2800" dirty="0">
                <a:hlinkClick r:id="rId3"/>
              </a:rPr>
              <a:t>https://www.sqlskills.com/blogs/jonathan/does-index-fragmentation-matter-with-ssds/</a:t>
            </a:r>
            <a:endParaRPr lang="pt-BR" sz="28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2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t>SSDs mean you </a:t>
            </a:r>
            <a:r>
              <a:rPr lang="en-US" sz="2800" dirty="0" err="1"/>
              <a:t>don‟t</a:t>
            </a:r>
            <a:r>
              <a:rPr lang="en-US" sz="2800" dirty="0"/>
              <a:t> have to defrag indexes Index fragmentation has two forms: • Logical fragmentation that stops efficient readahead • Page density that wastes space SSDs make I/Os faster, but </a:t>
            </a:r>
            <a:r>
              <a:rPr lang="en-US" sz="2800" dirty="0" err="1"/>
              <a:t>there‟s</a:t>
            </a:r>
            <a:r>
              <a:rPr lang="en-US" sz="2800" dirty="0"/>
              <a:t> still a trip into the I/O stack for each one Do you want to have a bunch of your expensive SSD holding empty space? What about perf hit of page splits? Logging?</a:t>
            </a:r>
            <a:endParaRPr lang="pt-BR"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45769BCE-3C0E-4459-B3B6-1391071B3DA1}" type="slidenum">
              <a:rPr lang="en-US" smtClean="0"/>
              <a:t>77</a:t>
            </a:fld>
            <a:endParaRPr lang="en-US"/>
          </a:p>
        </p:txBody>
      </p:sp>
    </p:spTree>
    <p:extLst>
      <p:ext uri="{BB962C8B-B14F-4D97-AF65-F5344CB8AC3E}">
        <p14:creationId xmlns:p14="http://schemas.microsoft.com/office/powerpoint/2010/main" val="49781573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berrcode</a:t>
            </a:r>
            <a:r>
              <a:rPr lang="en-US" baseline="0" dirty="0"/>
              <a:t> and their values. </a:t>
            </a:r>
            <a:r>
              <a:rPr lang="en-US" baseline="0" dirty="0" err="1"/>
              <a:t>Berrcode</a:t>
            </a:r>
            <a:r>
              <a:rPr lang="en-US" baseline="0" dirty="0"/>
              <a:t> not exposed anywhere</a:t>
            </a:r>
          </a:p>
          <a:p>
            <a:endParaRPr lang="en-US" baseline="0" dirty="0"/>
          </a:p>
          <a:p>
            <a:r>
              <a:rPr lang="en-US" dirty="0"/>
              <a:t>BUFERR_TORNPAGE = -1, </a:t>
            </a:r>
          </a:p>
          <a:p>
            <a:r>
              <a:rPr lang="en-US" dirty="0"/>
              <a:t>BUFERR_SHORTTRANSFER = -2</a:t>
            </a:r>
            <a:br>
              <a:rPr lang="en-US" dirty="0"/>
            </a:br>
            <a:r>
              <a:rPr lang="en-US" dirty="0"/>
              <a:t>BUFERR_BADPAGEID = -3</a:t>
            </a:r>
          </a:p>
          <a:p>
            <a:r>
              <a:rPr lang="en-US" dirty="0"/>
              <a:t>BUFERR_BADCHECKSUM = -4</a:t>
            </a:r>
          </a:p>
          <a:p>
            <a:r>
              <a:rPr lang="en-US" dirty="0"/>
              <a:t>BUFERR_SIMULATED = -5 (Debug Only)</a:t>
            </a:r>
          </a:p>
          <a:p>
            <a:r>
              <a:rPr lang="en-US" dirty="0"/>
              <a:t>BUFERR_RESTORE_PENDING = -6</a:t>
            </a:r>
          </a:p>
          <a:p>
            <a:r>
              <a:rPr lang="en-US" dirty="0"/>
              <a:t>BUFERR_STALEREAD = -7</a:t>
            </a:r>
          </a:p>
          <a:p>
            <a:r>
              <a:rPr lang="en-US" dirty="0"/>
              <a:t>BUFERR_AUDITFAILURE = -8</a:t>
            </a:r>
          </a:p>
          <a:p>
            <a:r>
              <a:rPr lang="en-US" dirty="0"/>
              <a:t>BUFERR_OFFLINE_FILE = -9 (only for snapshots)</a:t>
            </a:r>
          </a:p>
          <a:p>
            <a:r>
              <a:rPr lang="en-US" dirty="0"/>
              <a:t>BUFERR_BAD_PROTECTION = -10 (TDE)</a:t>
            </a:r>
          </a:p>
          <a:p>
            <a:r>
              <a:rPr lang="en-US" dirty="0"/>
              <a:t>BUFERR_CANT_DECRYPT = -11 (TDE)</a:t>
            </a:r>
          </a:p>
          <a:p>
            <a:r>
              <a:rPr lang="en-US" dirty="0"/>
              <a:t>BUFERR_BAD_KEY = -12 (TDE)</a:t>
            </a:r>
          </a:p>
          <a:p>
            <a:r>
              <a:rPr lang="en-US" dirty="0"/>
              <a:t>BUFERR_ENCRYPTION_CHECKSUM = -13 (TDE)</a:t>
            </a:r>
          </a:p>
          <a:p>
            <a:r>
              <a:rPr lang="en-US" dirty="0"/>
              <a:t>BUFFER_MISSING_KEY = -14 (TDE)</a:t>
            </a:r>
            <a:endParaRPr lang="en-US" baseline="0" dirty="0"/>
          </a:p>
          <a:p>
            <a:endParaRPr lang="en-US" baseline="0" dirty="0"/>
          </a:p>
          <a:p>
            <a:endParaRPr lang="en-US" dirty="0"/>
          </a:p>
        </p:txBody>
      </p:sp>
      <p:sp>
        <p:nvSpPr>
          <p:cNvPr id="4" name="Slide Number Placeholder 3"/>
          <p:cNvSpPr>
            <a:spLocks noGrp="1"/>
          </p:cNvSpPr>
          <p:nvPr>
            <p:ph type="sldNum" sz="quarter" idx="10"/>
          </p:nvPr>
        </p:nvSpPr>
        <p:spPr/>
        <p:txBody>
          <a:bodyPr/>
          <a:lstStyle/>
          <a:p>
            <a:fld id="{DDD65AC4-17B0-4E19-8496-B264E70A18D3}" type="slidenum">
              <a:rPr lang="en-US" smtClean="0"/>
              <a:t>78</a:t>
            </a:fld>
            <a:endParaRPr lang="en-US"/>
          </a:p>
        </p:txBody>
      </p:sp>
    </p:spTree>
    <p:extLst>
      <p:ext uri="{BB962C8B-B14F-4D97-AF65-F5344CB8AC3E}">
        <p14:creationId xmlns:p14="http://schemas.microsoft.com/office/powerpoint/2010/main" val="209835085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a:t>
            </a:r>
            <a:r>
              <a:rPr lang="en-US" baseline="0" dirty="0"/>
              <a:t> testing purposes, can you disable multiple LW with trace flag 9038 at startup. This is undocumented and not supported for production use (except by direction of Microsoft).</a:t>
            </a:r>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t>12/11/2021 5:44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80</a:t>
            </a:fld>
            <a:endParaRPr lang="en-US"/>
          </a:p>
        </p:txBody>
      </p:sp>
    </p:spTree>
    <p:extLst>
      <p:ext uri="{BB962C8B-B14F-4D97-AF65-F5344CB8AC3E}">
        <p14:creationId xmlns:p14="http://schemas.microsoft.com/office/powerpoint/2010/main" val="10791235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a:p>
        </p:txBody>
      </p:sp>
      <p:sp>
        <p:nvSpPr>
          <p:cNvPr id="4" name="Slide Number Placeholder 3"/>
          <p:cNvSpPr>
            <a:spLocks noGrp="1"/>
          </p:cNvSpPr>
          <p:nvPr>
            <p:ph type="sldNum" sz="quarter" idx="10"/>
          </p:nvPr>
        </p:nvSpPr>
        <p:spPr/>
        <p:txBody>
          <a:bodyPr/>
          <a:lstStyle/>
          <a:p>
            <a:fld id="{DDD65AC4-17B0-4E19-8496-B264E70A18D3}" type="slidenum">
              <a:rPr lang="en-US" smtClean="0"/>
              <a:t>82</a:t>
            </a:fld>
            <a:endParaRPr lang="en-US"/>
          </a:p>
        </p:txBody>
      </p:sp>
    </p:spTree>
    <p:extLst>
      <p:ext uri="{BB962C8B-B14F-4D97-AF65-F5344CB8AC3E}">
        <p14:creationId xmlns:p14="http://schemas.microsoft.com/office/powerpoint/2010/main" val="219526186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DD65AC4-17B0-4E19-8496-B264E70A18D3}" type="slidenum">
              <a:rPr lang="en-US" smtClean="0"/>
              <a:t>84</a:t>
            </a:fld>
            <a:endParaRPr lang="en-US"/>
          </a:p>
        </p:txBody>
      </p:sp>
    </p:spTree>
    <p:extLst>
      <p:ext uri="{BB962C8B-B14F-4D97-AF65-F5344CB8AC3E}">
        <p14:creationId xmlns:p14="http://schemas.microsoft.com/office/powerpoint/2010/main" val="324758177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t>12/11/2021 5:44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86</a:t>
            </a:fld>
            <a:endParaRPr lang="en-US"/>
          </a:p>
        </p:txBody>
      </p:sp>
    </p:spTree>
    <p:extLst>
      <p:ext uri="{BB962C8B-B14F-4D97-AF65-F5344CB8AC3E}">
        <p14:creationId xmlns:p14="http://schemas.microsoft.com/office/powerpoint/2010/main" val="369866747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DDD65AC4-17B0-4E19-8496-B264E70A18D3}" type="slidenum">
              <a:rPr lang="en-US" smtClean="0"/>
              <a:t>88</a:t>
            </a:fld>
            <a:endParaRPr lang="en-US"/>
          </a:p>
        </p:txBody>
      </p:sp>
    </p:spTree>
    <p:extLst>
      <p:ext uri="{BB962C8B-B14F-4D97-AF65-F5344CB8AC3E}">
        <p14:creationId xmlns:p14="http://schemas.microsoft.com/office/powerpoint/2010/main" val="2264729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hlinkClick r:id="rId3"/>
              </a:rPr>
              <a:t>https://www.sqlskills.com/blogs/paul/cause-high-duration-async_io_completion-waits/</a:t>
            </a:r>
            <a:endParaRPr lang="pt-BR" dirty="0"/>
          </a:p>
          <a:p>
            <a:r>
              <a:rPr lang="pt-BR" dirty="0">
                <a:hlinkClick r:id="rId4"/>
              </a:rPr>
              <a:t>https://www.sqlskills.com/blogs/paul/determine-causes-particular-wait-type/</a:t>
            </a:r>
            <a:endParaRPr lang="pt-BR" dirty="0"/>
          </a:p>
          <a:p>
            <a:r>
              <a:rPr lang="pt-BR" dirty="0">
                <a:hlinkClick r:id="rId5"/>
              </a:rPr>
              <a:t>https://docs.microsoft.com/en-us/sql/t-sql/database-console-commands/dbcc-traceon-trace-flags-transact-sql?view=sql-server-2017#2592</a:t>
            </a:r>
            <a:endParaRPr lang="pt-BR" dirty="0"/>
          </a:p>
          <a:p>
            <a:r>
              <a:rPr lang="pt-BR" dirty="0">
                <a:hlinkClick r:id="rId6"/>
              </a:rPr>
              <a:t>https://www.sqlskills.com/blogs/jonathan/an-xevent-a-day-24-of-31-what-is-the-callstack/</a:t>
            </a:r>
            <a:endParaRPr lang="pt-BR" dirty="0"/>
          </a:p>
          <a:p>
            <a:r>
              <a:rPr lang="pt-BR" dirty="0">
                <a:hlinkClick r:id="rId7"/>
              </a:rPr>
              <a:t>https://www.erikdarlingdata.com/2019/09/trace-flag-3656-is-not-sufficient-for-symbol-resolution-on-sql-server-2019/</a:t>
            </a:r>
            <a:endParaRPr lang="pt-BR" dirty="0"/>
          </a:p>
          <a:p>
            <a:endParaRPr lang="pt-BR" dirty="0"/>
          </a:p>
        </p:txBody>
      </p:sp>
      <p:sp>
        <p:nvSpPr>
          <p:cNvPr id="4" name="Slide Number Placeholder 3"/>
          <p:cNvSpPr>
            <a:spLocks noGrp="1"/>
          </p:cNvSpPr>
          <p:nvPr>
            <p:ph type="sldNum" sz="quarter" idx="5"/>
          </p:nvPr>
        </p:nvSpPr>
        <p:spPr/>
        <p:txBody>
          <a:bodyPr/>
          <a:lstStyle/>
          <a:p>
            <a:fld id="{45769BCE-3C0E-4459-B3B6-1391071B3DA1}" type="slidenum">
              <a:rPr lang="en-US" smtClean="0"/>
              <a:t>37</a:t>
            </a:fld>
            <a:endParaRPr lang="en-US"/>
          </a:p>
        </p:txBody>
      </p:sp>
    </p:spTree>
    <p:extLst>
      <p:ext uri="{BB962C8B-B14F-4D97-AF65-F5344CB8AC3E}">
        <p14:creationId xmlns:p14="http://schemas.microsoft.com/office/powerpoint/2010/main" val="164955641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5769BCE-3C0E-4459-B3B6-1391071B3DA1}" type="slidenum">
              <a:rPr lang="en-US" smtClean="0"/>
              <a:t>89</a:t>
            </a:fld>
            <a:endParaRPr lang="en-US"/>
          </a:p>
        </p:txBody>
      </p:sp>
    </p:spTree>
    <p:extLst>
      <p:ext uri="{BB962C8B-B14F-4D97-AF65-F5344CB8AC3E}">
        <p14:creationId xmlns:p14="http://schemas.microsoft.com/office/powerpoint/2010/main" val="49781573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45769BCE-3C0E-4459-B3B6-1391071B3DA1}" type="slidenum">
              <a:rPr lang="en-US" smtClean="0"/>
              <a:t>90</a:t>
            </a:fld>
            <a:endParaRPr lang="en-US"/>
          </a:p>
        </p:txBody>
      </p:sp>
    </p:spTree>
    <p:extLst>
      <p:ext uri="{BB962C8B-B14F-4D97-AF65-F5344CB8AC3E}">
        <p14:creationId xmlns:p14="http://schemas.microsoft.com/office/powerpoint/2010/main" val="87881114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D65AC4-17B0-4E19-8496-B264E70A18D3}" type="slidenum">
              <a:rPr lang="en-US" smtClean="0"/>
              <a:t>91</a:t>
            </a:fld>
            <a:endParaRPr lang="en-US"/>
          </a:p>
        </p:txBody>
      </p:sp>
    </p:spTree>
    <p:extLst>
      <p:ext uri="{BB962C8B-B14F-4D97-AF65-F5344CB8AC3E}">
        <p14:creationId xmlns:p14="http://schemas.microsoft.com/office/powerpoint/2010/main" val="18556370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D65AC4-17B0-4E19-8496-B264E70A18D3}" type="slidenum">
              <a:rPr lang="en-US" smtClean="0"/>
              <a:t>38</a:t>
            </a:fld>
            <a:endParaRPr lang="en-US"/>
          </a:p>
        </p:txBody>
      </p:sp>
    </p:spTree>
    <p:extLst>
      <p:ext uri="{BB962C8B-B14F-4D97-AF65-F5344CB8AC3E}">
        <p14:creationId xmlns:p14="http://schemas.microsoft.com/office/powerpoint/2010/main" val="8707441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D65AC4-17B0-4E19-8496-B264E70A18D3}" type="slidenum">
              <a:rPr lang="en-US" smtClean="0"/>
              <a:t>39</a:t>
            </a:fld>
            <a:endParaRPr lang="en-US"/>
          </a:p>
        </p:txBody>
      </p:sp>
    </p:spTree>
    <p:extLst>
      <p:ext uri="{BB962C8B-B14F-4D97-AF65-F5344CB8AC3E}">
        <p14:creationId xmlns:p14="http://schemas.microsoft.com/office/powerpoint/2010/main" val="14087820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D65AC4-17B0-4E19-8496-B264E70A18D3}" type="slidenum">
              <a:rPr lang="en-US" smtClean="0"/>
              <a:t>40</a:t>
            </a:fld>
            <a:endParaRPr lang="en-US"/>
          </a:p>
        </p:txBody>
      </p:sp>
    </p:spTree>
    <p:extLst>
      <p:ext uri="{BB962C8B-B14F-4D97-AF65-F5344CB8AC3E}">
        <p14:creationId xmlns:p14="http://schemas.microsoft.com/office/powerpoint/2010/main" val="15849689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D65AC4-17B0-4E19-8496-B264E70A18D3}" type="slidenum">
              <a:rPr lang="en-US" smtClean="0"/>
              <a:t>41</a:t>
            </a:fld>
            <a:endParaRPr lang="en-US"/>
          </a:p>
        </p:txBody>
      </p:sp>
    </p:spTree>
    <p:extLst>
      <p:ext uri="{BB962C8B-B14F-4D97-AF65-F5344CB8AC3E}">
        <p14:creationId xmlns:p14="http://schemas.microsoft.com/office/powerpoint/2010/main" val="11629854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6">
            <a:extLst>
              <a:ext uri="{FF2B5EF4-FFF2-40B4-BE49-F238E27FC236}">
                <a16:creationId xmlns:a16="http://schemas.microsoft.com/office/drawing/2014/main" id="{A5A11BC2-67A9-49D4-A30D-A9A50FB7D64F}"/>
              </a:ext>
            </a:extLst>
          </p:cNvPr>
          <p:cNvSpPr>
            <a:spLocks noGrp="1" noChangeArrowheads="1"/>
          </p:cNvSpPr>
          <p:nvPr>
            <p:ph type="ftr" sz="quarter" idx="4"/>
          </p:nvPr>
        </p:nvSpPr>
        <p:spPr>
          <a:ln/>
        </p:spPr>
        <p:txBody>
          <a:bodyPr/>
          <a:lstStyle/>
          <a:p>
            <a:r>
              <a:rPr lang="en-US" altLang="en-US"/>
              <a:t>Microsoft Confidential</a:t>
            </a:r>
          </a:p>
        </p:txBody>
      </p:sp>
      <p:sp>
        <p:nvSpPr>
          <p:cNvPr id="7" name="Rectangle 7">
            <a:extLst>
              <a:ext uri="{FF2B5EF4-FFF2-40B4-BE49-F238E27FC236}">
                <a16:creationId xmlns:a16="http://schemas.microsoft.com/office/drawing/2014/main" id="{5A698AAC-B629-4B9A-82F2-0A2598074A1D}"/>
              </a:ext>
            </a:extLst>
          </p:cNvPr>
          <p:cNvSpPr>
            <a:spLocks noGrp="1" noChangeArrowheads="1"/>
          </p:cNvSpPr>
          <p:nvPr>
            <p:ph type="sldNum" sz="quarter" idx="5"/>
          </p:nvPr>
        </p:nvSpPr>
        <p:spPr>
          <a:ln/>
        </p:spPr>
        <p:txBody>
          <a:bodyPr/>
          <a:lstStyle/>
          <a:p>
            <a:fld id="{0F9DAD22-A2A8-47BD-9DEB-AED0F6E1698B}" type="slidenum">
              <a:rPr lang="en-US" altLang="en-US"/>
              <a:pPr/>
              <a:t>42</a:t>
            </a:fld>
            <a:endParaRPr lang="en-US" altLang="en-US"/>
          </a:p>
        </p:txBody>
      </p:sp>
      <p:sp>
        <p:nvSpPr>
          <p:cNvPr id="219138" name="Rectangle 2">
            <a:extLst>
              <a:ext uri="{FF2B5EF4-FFF2-40B4-BE49-F238E27FC236}">
                <a16:creationId xmlns:a16="http://schemas.microsoft.com/office/drawing/2014/main" id="{F0E0AD9A-2691-4BC3-B034-0719ECB28DD7}"/>
              </a:ext>
            </a:extLst>
          </p:cNvPr>
          <p:cNvSpPr>
            <a:spLocks noGrp="1" noRot="1" noChangeAspect="1" noChangeArrowheads="1" noTextEdit="1"/>
          </p:cNvSpPr>
          <p:nvPr>
            <p:ph type="sldImg"/>
          </p:nvPr>
        </p:nvSpPr>
        <p:spPr>
          <a:ln/>
        </p:spPr>
      </p:sp>
      <p:sp>
        <p:nvSpPr>
          <p:cNvPr id="219139" name="Rectangle 3">
            <a:extLst>
              <a:ext uri="{FF2B5EF4-FFF2-40B4-BE49-F238E27FC236}">
                <a16:creationId xmlns:a16="http://schemas.microsoft.com/office/drawing/2014/main" id="{B9BA9AFC-4DEB-4295-8EB0-EADB19137A8D}"/>
              </a:ext>
            </a:extLst>
          </p:cNvPr>
          <p:cNvSpPr>
            <a:spLocks noGrp="1" noChangeArrowheads="1"/>
          </p:cNvSpPr>
          <p:nvPr>
            <p:ph type="body" idx="1"/>
          </p:nvPr>
        </p:nvSpPr>
        <p:spPr/>
        <p:txBody>
          <a:bodyPr/>
          <a:lstStyle/>
          <a:p>
            <a:endParaRPr lang="en-US" alt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dirty="0"/>
              <a:t>Click to edit Master title style</a:t>
            </a:r>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a:pPr/>
              <a:t>12/11/2021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a:pPr/>
              <a:t>12/11/2021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a:pPr/>
              <a:t>12/11/2021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a:pPr/>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lumMod val="60000"/>
                    <a:lumOff val="40000"/>
                  </a:schemeClr>
                </a:solidFill>
                <a:effectLst/>
                <a:latin typeface="Arial"/>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a:pPr/>
              <a:t>12/11/2021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a:pPr/>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a:pPr/>
              <a:t>12/11/2021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a:pPr/>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lumMod val="60000"/>
                    <a:lumOff val="40000"/>
                  </a:schemeClr>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a:pPr/>
              <a:t>12/11/2021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a:pPr/>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a:t>12/11/2021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9333C77-0158-454C-844F-B7AB9BD7DAD4}" type="slidenum">
              <a:rPr lang="en-US"/>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a:pPr/>
              <a:t>12/11/2021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a:pPr/>
              <a:t>‹#›</a:t>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8453216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rtlCol="0"/>
          <a:lstStyle>
            <a:lvl1pPr marL="0" indent="0" algn="ctr" defTabSz="-18490620" rtl="0" eaLnBrk="1" fontAlgn="base" hangingPunct="1">
              <a:spcBef>
                <a:spcPct val="0"/>
              </a:spcBef>
              <a:spcAft>
                <a:spcPct val="0"/>
              </a:spcAft>
              <a:defRPr lang="en-US" sz="3733" b="1" dirty="0">
                <a:solidFill>
                  <a:srgbClr val="144595"/>
                </a:solidFill>
                <a:latin typeface="Calibri"/>
                <a:ea typeface="+mj-ea"/>
                <a:cs typeface="Segoe UI" pitchFamily="34" charset="0"/>
              </a:defRPr>
            </a:lvl1pPr>
          </a:lstStyle>
          <a:p>
            <a:r>
              <a:rPr lang="en-US" dirty="0"/>
              <a:t>Click to edit Master title style</a:t>
            </a:r>
          </a:p>
        </p:txBody>
      </p:sp>
      <p:sp>
        <p:nvSpPr>
          <p:cNvPr id="3" name="Text Placeholder 2"/>
          <p:cNvSpPr>
            <a:spLocks noGrp="1"/>
          </p:cNvSpPr>
          <p:nvPr>
            <p:ph type="body" idx="1"/>
          </p:nvPr>
        </p:nvSpPr>
        <p:spPr>
          <a:xfrm>
            <a:off x="609600" y="1371600"/>
            <a:ext cx="10972800" cy="4267200"/>
          </a:xfrm>
        </p:spPr>
        <p:txBody>
          <a:bodyPr rtlCol="0"/>
          <a:lstStyle>
            <a:lvl1pPr>
              <a:buClrTx/>
              <a:buFont typeface="Wingdings" pitchFamily="2" charset="2"/>
              <a:buChar char="§"/>
              <a:defRPr sz="2667" b="1">
                <a:latin typeface="Calibri" pitchFamily="34" charset="0"/>
              </a:defRPr>
            </a:lvl1pPr>
            <a:lvl2pPr>
              <a:buClrTx/>
              <a:buFont typeface="Wingdings" pitchFamily="2" charset="2"/>
              <a:buChar char="o"/>
              <a:defRPr sz="2400" b="0">
                <a:latin typeface="Calibri Light" pitchFamily="34" charset="0"/>
              </a:defRPr>
            </a:lvl2pPr>
            <a:lvl3pPr>
              <a:buClrTx/>
              <a:buFont typeface="Wingdings" pitchFamily="2" charset="2"/>
              <a:buChar char="o"/>
              <a:defRPr sz="2133" b="0">
                <a:latin typeface="Calibri Light" pitchFamily="34" charset="0"/>
              </a:defRPr>
            </a:lvl3pPr>
            <a:lvl4pPr>
              <a:buClrTx/>
              <a:buFont typeface="Wingdings" pitchFamily="2" charset="2"/>
              <a:buChar char="o"/>
              <a:defRPr sz="1867" b="0">
                <a:latin typeface="Calibri Light" pitchFamily="34" charset="0"/>
              </a:defRPr>
            </a:lvl4pPr>
            <a:lvl5pPr>
              <a:buClrTx/>
              <a:buFont typeface="Wingdings" pitchFamily="2" charset="2"/>
              <a:buChar char="o"/>
              <a:defRPr sz="1600" b="0">
                <a:latin typeface="Calibri Light"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9295992"/>
      </p:ext>
    </p:extLst>
  </p:cSld>
  <p:clrMapOvr>
    <a:masterClrMapping/>
  </p:clrMapOvr>
  <p:transition>
    <p:fade/>
  </p:transition>
  <p:hf sldNum="0"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5" name="Slide Number Placeholder 5"/>
          <p:cNvSpPr>
            <a:spLocks noGrp="1"/>
          </p:cNvSpPr>
          <p:nvPr>
            <p:ph type="sldNum" sz="quarter" idx="4"/>
          </p:nvPr>
        </p:nvSpPr>
        <p:spPr>
          <a:xfrm>
            <a:off x="579512" y="6673686"/>
            <a:ext cx="660459" cy="194684"/>
          </a:xfrm>
          <a:prstGeom prst="rect">
            <a:avLst/>
          </a:prstGeom>
        </p:spPr>
        <p:txBody>
          <a:bodyPr vert="horz" lIns="91440" tIns="0" rIns="91440" bIns="45720" rtlCol="0" anchor="ctr"/>
          <a:lstStyle>
            <a:lvl1pPr algn="l">
              <a:defRPr sz="1067" b="0">
                <a:solidFill>
                  <a:schemeClr val="bg1"/>
                </a:solidFill>
              </a:defRPr>
            </a:lvl1pPr>
          </a:lstStyle>
          <a:p>
            <a:fld id="{D372AB51-BDCC-4F95-83CF-1CBB2D34E9E5}" type="slidenum">
              <a:rPr lang="en-US" smtClean="0"/>
              <a:pPr/>
              <a:t>‹#›</a:t>
            </a:fld>
            <a:endParaRPr lang="en-US"/>
          </a:p>
        </p:txBody>
      </p:sp>
      <p:sp>
        <p:nvSpPr>
          <p:cNvPr id="14" name="Content Placeholder 13"/>
          <p:cNvSpPr>
            <a:spLocks noGrp="1"/>
          </p:cNvSpPr>
          <p:nvPr>
            <p:ph sz="quarter" idx="10"/>
          </p:nvPr>
        </p:nvSpPr>
        <p:spPr>
          <a:xfrm>
            <a:off x="603251" y="1847274"/>
            <a:ext cx="10989733" cy="4310303"/>
          </a:xfrm>
        </p:spPr>
        <p:txBody>
          <a:bodyPr>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1562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05" y="0"/>
            <a:ext cx="8596668" cy="1320800"/>
          </a:xfrm>
        </p:spPr>
        <p:txBody>
          <a:bodyPr/>
          <a:lstStyle>
            <a:lvl1pPr>
              <a:defRPr>
                <a:latin typeface="Arial" panose="020B0604020202020204" pitchFamily="34" charset="0"/>
                <a:cs typeface="Arial" panose="020B0604020202020204" pitchFamily="34" charset="0"/>
              </a:defRPr>
            </a:lvl1pPr>
          </a:lstStyle>
          <a:p>
            <a:r>
              <a:rPr lang="en-US" dirty="0"/>
              <a:t>Click to edit Master title style</a:t>
            </a:r>
          </a:p>
        </p:txBody>
      </p:sp>
      <p:sp>
        <p:nvSpPr>
          <p:cNvPr id="3" name="Content Placeholder 2"/>
          <p:cNvSpPr>
            <a:spLocks noGrp="1"/>
          </p:cNvSpPr>
          <p:nvPr>
            <p:ph idx="1"/>
          </p:nvPr>
        </p:nvSpPr>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2A54C80-263E-416B-A8E0-580EDEADCBDC}" type="datetimeFigureOut">
              <a:rPr lang="en-US"/>
              <a:t>12/11/2021</a:t>
            </a:fld>
            <a:endParaRPr lang="en-US"/>
          </a:p>
        </p:txBody>
      </p:sp>
      <p:sp>
        <p:nvSpPr>
          <p:cNvPr id="5" name="Footer Placeholder 4"/>
          <p:cNvSpPr>
            <a:spLocks noGrp="1"/>
          </p:cNvSpPr>
          <p:nvPr>
            <p:ph type="ftr" sz="quarter" idx="11"/>
          </p:nvPr>
        </p:nvSpPr>
        <p:spPr/>
        <p:txBody>
          <a:bodyPr/>
          <a:lstStyle>
            <a:lvl1pPr>
              <a:defRPr>
                <a:latin typeface="Arial" panose="020B0604020202020204" pitchFamily="34" charset="0"/>
                <a:cs typeface="Arial" panose="020B0604020202020204" pitchFamily="34" charset="0"/>
              </a:defRPr>
            </a:lvl1pPr>
          </a:lstStyle>
          <a:p>
            <a:endParaRPr lang="en-US" dirty="0"/>
          </a:p>
        </p:txBody>
      </p:sp>
      <p:sp>
        <p:nvSpPr>
          <p:cNvPr id="6" name="Slide Number Placeholder 5"/>
          <p:cNvSpPr>
            <a:spLocks noGrp="1"/>
          </p:cNvSpPr>
          <p:nvPr>
            <p:ph type="sldNum" sz="quarter" idx="12"/>
          </p:nvPr>
        </p:nvSpPr>
        <p:spPr/>
        <p:txBody>
          <a:bodyPr/>
          <a:lstStyle/>
          <a:p>
            <a:fld id="{519954A3-9DFD-4C44-94BA-B95130A3BA1C}" type="slidenum">
              <a:rPr lang="en-US"/>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
        <p:nvSpPr>
          <p:cNvPr id="5" name="Slide Number Placeholder 5"/>
          <p:cNvSpPr>
            <a:spLocks noGrp="1"/>
          </p:cNvSpPr>
          <p:nvPr>
            <p:ph type="sldNum" sz="quarter" idx="4"/>
          </p:nvPr>
        </p:nvSpPr>
        <p:spPr>
          <a:xfrm>
            <a:off x="579512" y="6673686"/>
            <a:ext cx="660459" cy="194684"/>
          </a:xfrm>
          <a:prstGeom prst="rect">
            <a:avLst/>
          </a:prstGeom>
        </p:spPr>
        <p:txBody>
          <a:bodyPr vert="horz" lIns="91440" tIns="0" rIns="91440" bIns="45720" rtlCol="0" anchor="ctr"/>
          <a:lstStyle>
            <a:lvl1pPr algn="l">
              <a:defRPr sz="1067" b="0">
                <a:solidFill>
                  <a:schemeClr val="bg1"/>
                </a:solidFill>
              </a:defRPr>
            </a:lvl1pPr>
          </a:lstStyle>
          <a:p>
            <a:fld id="{D372AB51-BDCC-4F95-83CF-1CBB2D34E9E5}" type="slidenum">
              <a:rPr lang="en-US" smtClean="0"/>
              <a:pPr/>
              <a:t>‹#›</a:t>
            </a:fld>
            <a:endParaRPr lang="en-US"/>
          </a:p>
        </p:txBody>
      </p:sp>
      <p:sp>
        <p:nvSpPr>
          <p:cNvPr id="8" name="Text Placeholder 2"/>
          <p:cNvSpPr>
            <a:spLocks noGrp="1"/>
          </p:cNvSpPr>
          <p:nvPr>
            <p:ph idx="1" hasCustomPrompt="1"/>
          </p:nvPr>
        </p:nvSpPr>
        <p:spPr>
          <a:xfrm>
            <a:off x="579512" y="1816516"/>
            <a:ext cx="10972800" cy="4201283"/>
          </a:xfrm>
          <a:prstGeom prst="rect">
            <a:avLst/>
          </a:prstGeom>
        </p:spPr>
        <p:txBody>
          <a:bodyPr vert="horz" lIns="91440" tIns="45720" rIns="91440" bIns="45720" rtlCol="0">
            <a:noAutofit/>
          </a:bodyPr>
          <a:lstStyle>
            <a:lvl1pPr marL="0" indent="0">
              <a:buNone/>
              <a:defRPr>
                <a:solidFill>
                  <a:srgbClr val="0084CC"/>
                </a:solidFill>
                <a:latin typeface="+mn-lt"/>
              </a:defRPr>
            </a:lvl1pPr>
            <a:lvl2pPr marL="457189" indent="-457189">
              <a:buClr>
                <a:schemeClr val="accent4"/>
              </a:buClr>
              <a:buFont typeface="Arial"/>
              <a:buChar char="•"/>
              <a:defRPr>
                <a:solidFill>
                  <a:schemeClr val="tx1">
                    <a:lumMod val="75000"/>
                    <a:lumOff val="25000"/>
                  </a:schemeClr>
                </a:solidFill>
                <a:latin typeface="+mn-lt"/>
              </a:defRPr>
            </a:lvl2pPr>
            <a:lvl3pPr marL="850879" indent="-457189">
              <a:buClr>
                <a:schemeClr val="accent4"/>
              </a:buClr>
              <a:buFont typeface="Arial"/>
              <a:buChar char="•"/>
              <a:defRPr sz="2400" b="0">
                <a:solidFill>
                  <a:srgbClr val="0084CC"/>
                </a:solidFill>
                <a:latin typeface="+mn-lt"/>
              </a:defRPr>
            </a:lvl3pPr>
            <a:lvl4pPr marL="1229753" indent="-457189">
              <a:buClr>
                <a:schemeClr val="accent4"/>
              </a:buClr>
              <a:buFont typeface="Arial"/>
              <a:buChar char="•"/>
              <a:defRPr>
                <a:solidFill>
                  <a:schemeClr val="tx1">
                    <a:lumMod val="75000"/>
                    <a:lumOff val="25000"/>
                  </a:schemeClr>
                </a:solidFill>
                <a:latin typeface="+mn-lt"/>
              </a:defRPr>
            </a:lvl4pPr>
            <a:lvl5pPr marL="1585344" indent="-457189">
              <a:buClr>
                <a:schemeClr val="accent4"/>
              </a:buClr>
              <a:buFont typeface="Arial"/>
              <a:buChar char="•"/>
              <a:defRPr>
                <a:solidFill>
                  <a:schemeClr val="tx1">
                    <a:lumMod val="75000"/>
                    <a:lumOff val="25000"/>
                  </a:schemeClr>
                </a:solidFill>
                <a:latin typeface="+mn-lt"/>
              </a:defRPr>
            </a:lvl5pPr>
          </a:lstStyle>
          <a:p>
            <a:pPr marL="393690" lvl="2" indent="-393690">
              <a:buNone/>
            </a:pPr>
            <a:r>
              <a:rPr lang="en-US" sz="3200" dirty="0">
                <a:solidFill>
                  <a:schemeClr val="accent4"/>
                </a:solidFill>
              </a:rPr>
              <a:t>Heading One Style </a:t>
            </a:r>
          </a:p>
          <a:p>
            <a:pPr marL="393690" lvl="2" indent="-393690">
              <a:buNone/>
            </a:pPr>
            <a:r>
              <a:rPr lang="en-US" dirty="0">
                <a:solidFill>
                  <a:schemeClr val="tx1">
                    <a:lumMod val="65000"/>
                    <a:lumOff val="35000"/>
                  </a:schemeClr>
                </a:solidFill>
              </a:rPr>
              <a:t>Body content, 18pt Segoe UI (gray)</a:t>
            </a:r>
          </a:p>
          <a:p>
            <a:pPr marL="393690" lvl="2" indent="-393690">
              <a:buNone/>
            </a:pPr>
            <a:endParaRPr lang="en-US" dirty="0">
              <a:solidFill>
                <a:schemeClr val="tx1">
                  <a:lumMod val="65000"/>
                  <a:lumOff val="35000"/>
                </a:schemeClr>
              </a:solidFill>
            </a:endParaRPr>
          </a:p>
          <a:p>
            <a:pPr marL="393690" lvl="2" indent="-393690">
              <a:buNone/>
            </a:pPr>
            <a:r>
              <a:rPr lang="en-US" sz="2667" dirty="0">
                <a:solidFill>
                  <a:schemeClr val="accent6"/>
                </a:solidFill>
              </a:rPr>
              <a:t>Heading Two Style</a:t>
            </a:r>
          </a:p>
          <a:p>
            <a:pPr marL="393690" lvl="2" indent="-393690">
              <a:buNone/>
            </a:pPr>
            <a:r>
              <a:rPr lang="en-US" dirty="0">
                <a:solidFill>
                  <a:schemeClr val="tx1">
                    <a:lumMod val="65000"/>
                    <a:lumOff val="35000"/>
                  </a:schemeClr>
                </a:solidFill>
              </a:rPr>
              <a:t>Body content, 18pt Segoe UI (gray)</a:t>
            </a:r>
          </a:p>
          <a:p>
            <a:pPr marL="393690" lvl="2" indent="-393690">
              <a:buNone/>
            </a:pPr>
            <a:endParaRPr lang="en-US" sz="2667" dirty="0">
              <a:solidFill>
                <a:schemeClr val="accent3"/>
              </a:solidFill>
            </a:endParaRPr>
          </a:p>
          <a:p>
            <a:pPr marL="393690" lvl="2" indent="-393690">
              <a:buNone/>
            </a:pPr>
            <a:r>
              <a:rPr lang="en-US" b="1" dirty="0">
                <a:solidFill>
                  <a:schemeClr val="accent1"/>
                </a:solidFill>
              </a:rPr>
              <a:t>HEADING THREE STYLE</a:t>
            </a:r>
          </a:p>
          <a:p>
            <a:pPr marL="393690" lvl="2" indent="-393690">
              <a:buNone/>
            </a:pPr>
            <a:r>
              <a:rPr lang="en-US" dirty="0">
                <a:solidFill>
                  <a:schemeClr val="tx1">
                    <a:lumMod val="65000"/>
                    <a:lumOff val="35000"/>
                  </a:schemeClr>
                </a:solidFill>
              </a:rPr>
              <a:t>Body content, 18pt Segoe UI (gray)</a:t>
            </a:r>
          </a:p>
          <a:p>
            <a:pPr marL="0" indent="0">
              <a:buNone/>
            </a:pPr>
            <a:endParaRPr lang="en-US" dirty="0"/>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7337185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sp>
        <p:nvSpPr>
          <p:cNvPr id="5" name="Slide Number Placeholder 5"/>
          <p:cNvSpPr>
            <a:spLocks noGrp="1"/>
          </p:cNvSpPr>
          <p:nvPr>
            <p:ph type="sldNum" sz="quarter" idx="4"/>
          </p:nvPr>
        </p:nvSpPr>
        <p:spPr>
          <a:xfrm>
            <a:off x="579512" y="6673686"/>
            <a:ext cx="660459" cy="194684"/>
          </a:xfrm>
          <a:prstGeom prst="rect">
            <a:avLst/>
          </a:prstGeom>
        </p:spPr>
        <p:txBody>
          <a:bodyPr vert="horz" lIns="91440" tIns="0" rIns="91440" bIns="45720" rtlCol="0" anchor="ctr"/>
          <a:lstStyle>
            <a:lvl1pPr algn="l">
              <a:defRPr sz="1067" b="0">
                <a:solidFill>
                  <a:schemeClr val="bg1"/>
                </a:solidFill>
              </a:defRPr>
            </a:lvl1pPr>
          </a:lstStyle>
          <a:p>
            <a:fld id="{D372AB51-BDCC-4F95-83CF-1CBB2D34E9E5}" type="slidenum">
              <a:rPr lang="en-US" smtClean="0"/>
              <a:pPr/>
              <a:t>‹#›</a:t>
            </a:fld>
            <a:endParaRPr lang="en-US"/>
          </a:p>
        </p:txBody>
      </p:sp>
      <p:sp>
        <p:nvSpPr>
          <p:cNvPr id="8" name="Text Placeholder 2"/>
          <p:cNvSpPr>
            <a:spLocks noGrp="1"/>
          </p:cNvSpPr>
          <p:nvPr>
            <p:ph idx="1" hasCustomPrompt="1"/>
          </p:nvPr>
        </p:nvSpPr>
        <p:spPr>
          <a:xfrm>
            <a:off x="579512" y="1816516"/>
            <a:ext cx="10972800" cy="4201283"/>
          </a:xfrm>
          <a:prstGeom prst="rect">
            <a:avLst/>
          </a:prstGeom>
        </p:spPr>
        <p:txBody>
          <a:bodyPr vert="horz" lIns="91440" tIns="45720" rIns="91440" bIns="45720" rtlCol="0">
            <a:noAutofit/>
          </a:bodyPr>
          <a:lstStyle>
            <a:lvl1pPr marL="0" indent="0">
              <a:buNone/>
              <a:defRPr>
                <a:solidFill>
                  <a:srgbClr val="0084CC"/>
                </a:solidFill>
                <a:latin typeface="+mn-lt"/>
              </a:defRPr>
            </a:lvl1pPr>
            <a:lvl2pPr marL="457189" indent="-457189">
              <a:buClr>
                <a:schemeClr val="accent4"/>
              </a:buClr>
              <a:buFont typeface="Arial"/>
              <a:buChar char="•"/>
              <a:defRPr>
                <a:solidFill>
                  <a:schemeClr val="tx1">
                    <a:lumMod val="75000"/>
                    <a:lumOff val="25000"/>
                  </a:schemeClr>
                </a:solidFill>
                <a:latin typeface="+mn-lt"/>
              </a:defRPr>
            </a:lvl2pPr>
            <a:lvl3pPr marL="850879" indent="-457189">
              <a:buClr>
                <a:schemeClr val="accent4"/>
              </a:buClr>
              <a:buFont typeface="Arial"/>
              <a:buChar char="•"/>
              <a:defRPr sz="2400" b="0">
                <a:solidFill>
                  <a:srgbClr val="0084CC"/>
                </a:solidFill>
                <a:latin typeface="+mn-lt"/>
              </a:defRPr>
            </a:lvl3pPr>
            <a:lvl4pPr marL="1229753" indent="-457189">
              <a:buClr>
                <a:schemeClr val="accent4"/>
              </a:buClr>
              <a:buFont typeface="Arial"/>
              <a:buChar char="•"/>
              <a:defRPr>
                <a:solidFill>
                  <a:schemeClr val="tx1">
                    <a:lumMod val="75000"/>
                    <a:lumOff val="25000"/>
                  </a:schemeClr>
                </a:solidFill>
                <a:latin typeface="+mn-lt"/>
              </a:defRPr>
            </a:lvl4pPr>
            <a:lvl5pPr marL="1585344" indent="-457189">
              <a:buClr>
                <a:schemeClr val="accent4"/>
              </a:buClr>
              <a:buFont typeface="Arial"/>
              <a:buChar char="•"/>
              <a:defRPr>
                <a:solidFill>
                  <a:schemeClr val="tx1">
                    <a:lumMod val="75000"/>
                    <a:lumOff val="25000"/>
                  </a:schemeClr>
                </a:solidFill>
                <a:latin typeface="+mn-lt"/>
              </a:defRPr>
            </a:lvl5pPr>
          </a:lstStyle>
          <a:p>
            <a:pPr marL="393690" lvl="2" indent="-393690">
              <a:buNone/>
            </a:pPr>
            <a:r>
              <a:rPr lang="en-US" sz="3200" dirty="0">
                <a:solidFill>
                  <a:schemeClr val="accent4"/>
                </a:solidFill>
              </a:rPr>
              <a:t>Heading One Style </a:t>
            </a:r>
          </a:p>
          <a:p>
            <a:pPr marL="393690" lvl="2" indent="-393690">
              <a:buNone/>
            </a:pPr>
            <a:r>
              <a:rPr lang="en-US" dirty="0">
                <a:solidFill>
                  <a:schemeClr val="tx1">
                    <a:lumMod val="65000"/>
                    <a:lumOff val="35000"/>
                  </a:schemeClr>
                </a:solidFill>
              </a:rPr>
              <a:t>Body content, 18pt Segoe UI (gray)</a:t>
            </a:r>
          </a:p>
          <a:p>
            <a:pPr marL="393690" lvl="2" indent="-393690">
              <a:buNone/>
            </a:pPr>
            <a:endParaRPr lang="en-US" dirty="0">
              <a:solidFill>
                <a:schemeClr val="tx1">
                  <a:lumMod val="65000"/>
                  <a:lumOff val="35000"/>
                </a:schemeClr>
              </a:solidFill>
            </a:endParaRPr>
          </a:p>
          <a:p>
            <a:pPr marL="393690" lvl="2" indent="-393690">
              <a:buNone/>
            </a:pPr>
            <a:r>
              <a:rPr lang="en-US" sz="2667" dirty="0">
                <a:solidFill>
                  <a:schemeClr val="accent6"/>
                </a:solidFill>
              </a:rPr>
              <a:t>Heading Two Style</a:t>
            </a:r>
          </a:p>
          <a:p>
            <a:pPr marL="393690" lvl="2" indent="-393690">
              <a:buNone/>
            </a:pPr>
            <a:r>
              <a:rPr lang="en-US" dirty="0">
                <a:solidFill>
                  <a:schemeClr val="tx1">
                    <a:lumMod val="65000"/>
                    <a:lumOff val="35000"/>
                  </a:schemeClr>
                </a:solidFill>
              </a:rPr>
              <a:t>Body content, 18pt Segoe UI (gray)</a:t>
            </a:r>
          </a:p>
          <a:p>
            <a:pPr marL="393690" lvl="2" indent="-393690">
              <a:buNone/>
            </a:pPr>
            <a:endParaRPr lang="en-US" sz="2667" dirty="0">
              <a:solidFill>
                <a:schemeClr val="accent3"/>
              </a:solidFill>
            </a:endParaRPr>
          </a:p>
          <a:p>
            <a:pPr marL="393690" lvl="2" indent="-393690">
              <a:buNone/>
            </a:pPr>
            <a:r>
              <a:rPr lang="en-US" b="1" dirty="0">
                <a:solidFill>
                  <a:schemeClr val="accent1"/>
                </a:solidFill>
              </a:rPr>
              <a:t>HEADING THREE STYLE</a:t>
            </a:r>
          </a:p>
          <a:p>
            <a:pPr marL="393690" lvl="2" indent="-393690">
              <a:buNone/>
            </a:pPr>
            <a:r>
              <a:rPr lang="en-US" dirty="0">
                <a:solidFill>
                  <a:schemeClr val="tx1">
                    <a:lumMod val="65000"/>
                    <a:lumOff val="35000"/>
                  </a:schemeClr>
                </a:solidFill>
              </a:rPr>
              <a:t>Body content, 18pt Segoe UI (gray)</a:t>
            </a:r>
          </a:p>
          <a:p>
            <a:pPr marL="0" indent="0">
              <a:buNone/>
            </a:pPr>
            <a:endParaRPr lang="en-US" dirty="0"/>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5471445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sp>
        <p:nvSpPr>
          <p:cNvPr id="5" name="Slide Number Placeholder 5"/>
          <p:cNvSpPr>
            <a:spLocks noGrp="1"/>
          </p:cNvSpPr>
          <p:nvPr>
            <p:ph type="sldNum" sz="quarter" idx="4"/>
          </p:nvPr>
        </p:nvSpPr>
        <p:spPr>
          <a:xfrm>
            <a:off x="579512" y="6673686"/>
            <a:ext cx="660459" cy="194684"/>
          </a:xfrm>
          <a:prstGeom prst="rect">
            <a:avLst/>
          </a:prstGeom>
        </p:spPr>
        <p:txBody>
          <a:bodyPr vert="horz" lIns="91440" tIns="0" rIns="91440" bIns="45720" rtlCol="0" anchor="ctr"/>
          <a:lstStyle>
            <a:lvl1pPr algn="l">
              <a:defRPr sz="1067" b="0">
                <a:solidFill>
                  <a:schemeClr val="bg1"/>
                </a:solidFill>
              </a:defRPr>
            </a:lvl1pPr>
          </a:lstStyle>
          <a:p>
            <a:fld id="{D372AB51-BDCC-4F95-83CF-1CBB2D34E9E5}" type="slidenum">
              <a:rPr lang="en-US" smtClean="0"/>
              <a:pPr/>
              <a:t>‹#›</a:t>
            </a:fld>
            <a:endParaRPr lang="en-US"/>
          </a:p>
        </p:txBody>
      </p:sp>
      <p:sp>
        <p:nvSpPr>
          <p:cNvPr id="14" name="Content Placeholder 13"/>
          <p:cNvSpPr>
            <a:spLocks noGrp="1"/>
          </p:cNvSpPr>
          <p:nvPr>
            <p:ph sz="quarter" idx="10"/>
          </p:nvPr>
        </p:nvSpPr>
        <p:spPr>
          <a:xfrm>
            <a:off x="603251" y="1847274"/>
            <a:ext cx="10989733" cy="4310303"/>
          </a:xfrm>
        </p:spPr>
        <p:txBody>
          <a:bodyPr>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0753575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sp>
        <p:nvSpPr>
          <p:cNvPr id="5" name="Slide Number Placeholder 5"/>
          <p:cNvSpPr>
            <a:spLocks noGrp="1"/>
          </p:cNvSpPr>
          <p:nvPr>
            <p:ph type="sldNum" sz="quarter" idx="4"/>
          </p:nvPr>
        </p:nvSpPr>
        <p:spPr>
          <a:xfrm>
            <a:off x="579512" y="6673686"/>
            <a:ext cx="660459" cy="194684"/>
          </a:xfrm>
          <a:prstGeom prst="rect">
            <a:avLst/>
          </a:prstGeom>
        </p:spPr>
        <p:txBody>
          <a:bodyPr vert="horz" lIns="91440" tIns="0" rIns="91440" bIns="45720" rtlCol="0" anchor="ctr"/>
          <a:lstStyle>
            <a:lvl1pPr algn="l">
              <a:defRPr sz="1067" b="0">
                <a:solidFill>
                  <a:schemeClr val="bg1"/>
                </a:solidFill>
              </a:defRPr>
            </a:lvl1pPr>
          </a:lstStyle>
          <a:p>
            <a:fld id="{D372AB51-BDCC-4F95-83CF-1CBB2D34E9E5}" type="slidenum">
              <a:rPr lang="en-US" smtClean="0"/>
              <a:pPr/>
              <a:t>‹#›</a:t>
            </a:fld>
            <a:endParaRPr lang="en-US"/>
          </a:p>
        </p:txBody>
      </p:sp>
      <p:sp>
        <p:nvSpPr>
          <p:cNvPr id="14" name="Content Placeholder 13"/>
          <p:cNvSpPr>
            <a:spLocks noGrp="1"/>
          </p:cNvSpPr>
          <p:nvPr>
            <p:ph sz="quarter" idx="10"/>
          </p:nvPr>
        </p:nvSpPr>
        <p:spPr>
          <a:xfrm>
            <a:off x="603251" y="1847274"/>
            <a:ext cx="10989733" cy="4310303"/>
          </a:xfrm>
        </p:spPr>
        <p:txBody>
          <a:bodyPr>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1016374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sp>
        <p:nvSpPr>
          <p:cNvPr id="5" name="Slide Number Placeholder 5"/>
          <p:cNvSpPr>
            <a:spLocks noGrp="1"/>
          </p:cNvSpPr>
          <p:nvPr>
            <p:ph type="sldNum" sz="quarter" idx="4"/>
          </p:nvPr>
        </p:nvSpPr>
        <p:spPr>
          <a:xfrm>
            <a:off x="579512" y="6673686"/>
            <a:ext cx="660459" cy="194684"/>
          </a:xfrm>
          <a:prstGeom prst="rect">
            <a:avLst/>
          </a:prstGeom>
        </p:spPr>
        <p:txBody>
          <a:bodyPr vert="horz" lIns="91440" tIns="0" rIns="91440" bIns="45720" rtlCol="0" anchor="ctr"/>
          <a:lstStyle>
            <a:lvl1pPr algn="l">
              <a:defRPr sz="1067" b="0">
                <a:solidFill>
                  <a:schemeClr val="bg1"/>
                </a:solidFill>
              </a:defRPr>
            </a:lvl1pPr>
          </a:lstStyle>
          <a:p>
            <a:fld id="{D372AB51-BDCC-4F95-83CF-1CBB2D34E9E5}" type="slidenum">
              <a:rPr lang="en-US" smtClean="0"/>
              <a:pPr/>
              <a:t>‹#›</a:t>
            </a:fld>
            <a:endParaRPr lang="en-US"/>
          </a:p>
        </p:txBody>
      </p:sp>
      <p:sp>
        <p:nvSpPr>
          <p:cNvPr id="14" name="Content Placeholder 13"/>
          <p:cNvSpPr>
            <a:spLocks noGrp="1"/>
          </p:cNvSpPr>
          <p:nvPr>
            <p:ph sz="quarter" idx="10"/>
          </p:nvPr>
        </p:nvSpPr>
        <p:spPr>
          <a:xfrm>
            <a:off x="603251" y="1847274"/>
            <a:ext cx="10989733" cy="4310303"/>
          </a:xfrm>
        </p:spPr>
        <p:txBody>
          <a:bodyPr>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3262055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4_Title and Content">
    <p:spTree>
      <p:nvGrpSpPr>
        <p:cNvPr id="1" name=""/>
        <p:cNvGrpSpPr/>
        <p:nvPr/>
      </p:nvGrpSpPr>
      <p:grpSpPr>
        <a:xfrm>
          <a:off x="0" y="0"/>
          <a:ext cx="0" cy="0"/>
          <a:chOff x="0" y="0"/>
          <a:chExt cx="0" cy="0"/>
        </a:xfrm>
      </p:grpSpPr>
      <p:sp>
        <p:nvSpPr>
          <p:cNvPr id="5" name="Slide Number Placeholder 5"/>
          <p:cNvSpPr>
            <a:spLocks noGrp="1"/>
          </p:cNvSpPr>
          <p:nvPr>
            <p:ph type="sldNum" sz="quarter" idx="4"/>
          </p:nvPr>
        </p:nvSpPr>
        <p:spPr>
          <a:xfrm>
            <a:off x="579512" y="6673686"/>
            <a:ext cx="660459" cy="194684"/>
          </a:xfrm>
          <a:prstGeom prst="rect">
            <a:avLst/>
          </a:prstGeom>
        </p:spPr>
        <p:txBody>
          <a:bodyPr vert="horz" lIns="91440" tIns="0" rIns="91440" bIns="45720" rtlCol="0" anchor="ctr"/>
          <a:lstStyle>
            <a:lvl1pPr algn="l">
              <a:defRPr sz="1067" b="0">
                <a:solidFill>
                  <a:schemeClr val="bg1"/>
                </a:solidFill>
              </a:defRPr>
            </a:lvl1pPr>
          </a:lstStyle>
          <a:p>
            <a:fld id="{D372AB51-BDCC-4F95-83CF-1CBB2D34E9E5}" type="slidenum">
              <a:rPr lang="en-US" smtClean="0"/>
              <a:pPr/>
              <a:t>‹#›</a:t>
            </a:fld>
            <a:endParaRPr lang="en-US"/>
          </a:p>
        </p:txBody>
      </p:sp>
      <p:sp>
        <p:nvSpPr>
          <p:cNvPr id="8" name="Text Placeholder 2"/>
          <p:cNvSpPr>
            <a:spLocks noGrp="1"/>
          </p:cNvSpPr>
          <p:nvPr>
            <p:ph idx="1" hasCustomPrompt="1"/>
          </p:nvPr>
        </p:nvSpPr>
        <p:spPr>
          <a:xfrm>
            <a:off x="579512" y="1816516"/>
            <a:ext cx="10972800" cy="4201283"/>
          </a:xfrm>
          <a:prstGeom prst="rect">
            <a:avLst/>
          </a:prstGeom>
        </p:spPr>
        <p:txBody>
          <a:bodyPr vert="horz" lIns="91440" tIns="45720" rIns="91440" bIns="45720" rtlCol="0">
            <a:noAutofit/>
          </a:bodyPr>
          <a:lstStyle>
            <a:lvl1pPr marL="0" indent="0">
              <a:buNone/>
              <a:defRPr>
                <a:solidFill>
                  <a:srgbClr val="0084CC"/>
                </a:solidFill>
                <a:latin typeface="+mn-lt"/>
              </a:defRPr>
            </a:lvl1pPr>
            <a:lvl2pPr marL="457189" indent="-457189">
              <a:buClr>
                <a:schemeClr val="accent4"/>
              </a:buClr>
              <a:buFont typeface="Arial"/>
              <a:buChar char="•"/>
              <a:defRPr>
                <a:solidFill>
                  <a:schemeClr val="tx1">
                    <a:lumMod val="75000"/>
                    <a:lumOff val="25000"/>
                  </a:schemeClr>
                </a:solidFill>
                <a:latin typeface="+mn-lt"/>
              </a:defRPr>
            </a:lvl2pPr>
            <a:lvl3pPr marL="850879" indent="-457189">
              <a:buClr>
                <a:schemeClr val="accent4"/>
              </a:buClr>
              <a:buFont typeface="Arial"/>
              <a:buChar char="•"/>
              <a:defRPr sz="2400" b="0">
                <a:solidFill>
                  <a:srgbClr val="0084CC"/>
                </a:solidFill>
                <a:latin typeface="+mn-lt"/>
              </a:defRPr>
            </a:lvl3pPr>
            <a:lvl4pPr marL="1229753" indent="-457189">
              <a:buClr>
                <a:schemeClr val="accent4"/>
              </a:buClr>
              <a:buFont typeface="Arial"/>
              <a:buChar char="•"/>
              <a:defRPr>
                <a:solidFill>
                  <a:schemeClr val="tx1">
                    <a:lumMod val="75000"/>
                    <a:lumOff val="25000"/>
                  </a:schemeClr>
                </a:solidFill>
                <a:latin typeface="+mn-lt"/>
              </a:defRPr>
            </a:lvl4pPr>
            <a:lvl5pPr marL="1585344" indent="-457189">
              <a:buClr>
                <a:schemeClr val="accent4"/>
              </a:buClr>
              <a:buFont typeface="Arial"/>
              <a:buChar char="•"/>
              <a:defRPr>
                <a:solidFill>
                  <a:schemeClr val="tx1">
                    <a:lumMod val="75000"/>
                    <a:lumOff val="25000"/>
                  </a:schemeClr>
                </a:solidFill>
                <a:latin typeface="+mn-lt"/>
              </a:defRPr>
            </a:lvl5pPr>
          </a:lstStyle>
          <a:p>
            <a:pPr marL="393690" lvl="2" indent="-393690">
              <a:buNone/>
            </a:pPr>
            <a:r>
              <a:rPr lang="en-US" sz="3200" dirty="0">
                <a:solidFill>
                  <a:schemeClr val="accent4"/>
                </a:solidFill>
              </a:rPr>
              <a:t>Heading One Style </a:t>
            </a:r>
          </a:p>
          <a:p>
            <a:pPr marL="393690" lvl="2" indent="-393690">
              <a:buNone/>
            </a:pPr>
            <a:r>
              <a:rPr lang="en-US" dirty="0">
                <a:solidFill>
                  <a:schemeClr val="tx1">
                    <a:lumMod val="65000"/>
                    <a:lumOff val="35000"/>
                  </a:schemeClr>
                </a:solidFill>
              </a:rPr>
              <a:t>Body content, 18pt Segoe UI (gray)</a:t>
            </a:r>
          </a:p>
          <a:p>
            <a:pPr marL="393690" lvl="2" indent="-393690">
              <a:buNone/>
            </a:pPr>
            <a:endParaRPr lang="en-US" dirty="0">
              <a:solidFill>
                <a:schemeClr val="tx1">
                  <a:lumMod val="65000"/>
                  <a:lumOff val="35000"/>
                </a:schemeClr>
              </a:solidFill>
            </a:endParaRPr>
          </a:p>
          <a:p>
            <a:pPr marL="393690" lvl="2" indent="-393690">
              <a:buNone/>
            </a:pPr>
            <a:r>
              <a:rPr lang="en-US" sz="2667" dirty="0">
                <a:solidFill>
                  <a:schemeClr val="accent6"/>
                </a:solidFill>
              </a:rPr>
              <a:t>Heading Two Style</a:t>
            </a:r>
          </a:p>
          <a:p>
            <a:pPr marL="393690" lvl="2" indent="-393690">
              <a:buNone/>
            </a:pPr>
            <a:r>
              <a:rPr lang="en-US" dirty="0">
                <a:solidFill>
                  <a:schemeClr val="tx1">
                    <a:lumMod val="65000"/>
                    <a:lumOff val="35000"/>
                  </a:schemeClr>
                </a:solidFill>
              </a:rPr>
              <a:t>Body content, 18pt Segoe UI (gray)</a:t>
            </a:r>
          </a:p>
          <a:p>
            <a:pPr marL="393690" lvl="2" indent="-393690">
              <a:buNone/>
            </a:pPr>
            <a:endParaRPr lang="en-US" sz="2667" dirty="0">
              <a:solidFill>
                <a:schemeClr val="accent3"/>
              </a:solidFill>
            </a:endParaRPr>
          </a:p>
          <a:p>
            <a:pPr marL="393690" lvl="2" indent="-393690">
              <a:buNone/>
            </a:pPr>
            <a:r>
              <a:rPr lang="en-US" b="1" dirty="0">
                <a:solidFill>
                  <a:schemeClr val="accent1"/>
                </a:solidFill>
              </a:rPr>
              <a:t>HEADING THREE STYLE</a:t>
            </a:r>
          </a:p>
          <a:p>
            <a:pPr marL="393690" lvl="2" indent="-393690">
              <a:buNone/>
            </a:pPr>
            <a:r>
              <a:rPr lang="en-US" dirty="0">
                <a:solidFill>
                  <a:schemeClr val="tx1">
                    <a:lumMod val="65000"/>
                    <a:lumOff val="35000"/>
                  </a:schemeClr>
                </a:solidFill>
              </a:rPr>
              <a:t>Body content, 18pt Segoe UI (gray)</a:t>
            </a:r>
          </a:p>
          <a:p>
            <a:pPr marL="0" indent="0">
              <a:buNone/>
            </a:pPr>
            <a:endParaRPr lang="en-US" dirty="0"/>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74264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23_Title and Content">
    <p:spTree>
      <p:nvGrpSpPr>
        <p:cNvPr id="1" name=""/>
        <p:cNvGrpSpPr/>
        <p:nvPr/>
      </p:nvGrpSpPr>
      <p:grpSpPr>
        <a:xfrm>
          <a:off x="0" y="0"/>
          <a:ext cx="0" cy="0"/>
          <a:chOff x="0" y="0"/>
          <a:chExt cx="0" cy="0"/>
        </a:xfrm>
      </p:grpSpPr>
      <p:sp>
        <p:nvSpPr>
          <p:cNvPr id="5" name="Slide Number Placeholder 5"/>
          <p:cNvSpPr>
            <a:spLocks noGrp="1"/>
          </p:cNvSpPr>
          <p:nvPr>
            <p:ph type="sldNum" sz="quarter" idx="4"/>
          </p:nvPr>
        </p:nvSpPr>
        <p:spPr>
          <a:xfrm>
            <a:off x="579512" y="6673686"/>
            <a:ext cx="660459" cy="194684"/>
          </a:xfrm>
          <a:prstGeom prst="rect">
            <a:avLst/>
          </a:prstGeom>
        </p:spPr>
        <p:txBody>
          <a:bodyPr vert="horz" lIns="91440" tIns="0" rIns="91440" bIns="45720" rtlCol="0" anchor="ctr"/>
          <a:lstStyle>
            <a:lvl1pPr algn="l">
              <a:defRPr sz="1067" b="0">
                <a:solidFill>
                  <a:schemeClr val="bg1"/>
                </a:solidFill>
              </a:defRPr>
            </a:lvl1pPr>
          </a:lstStyle>
          <a:p>
            <a:fld id="{D372AB51-BDCC-4F95-83CF-1CBB2D34E9E5}" type="slidenum">
              <a:rPr lang="en-US" smtClean="0"/>
              <a:pPr/>
              <a:t>‹#›</a:t>
            </a:fld>
            <a:endParaRPr lang="en-US"/>
          </a:p>
        </p:txBody>
      </p:sp>
      <p:sp>
        <p:nvSpPr>
          <p:cNvPr id="8" name="Text Placeholder 2"/>
          <p:cNvSpPr>
            <a:spLocks noGrp="1"/>
          </p:cNvSpPr>
          <p:nvPr>
            <p:ph idx="1" hasCustomPrompt="1"/>
          </p:nvPr>
        </p:nvSpPr>
        <p:spPr>
          <a:xfrm>
            <a:off x="579512" y="1816516"/>
            <a:ext cx="10972800" cy="4201283"/>
          </a:xfrm>
          <a:prstGeom prst="rect">
            <a:avLst/>
          </a:prstGeom>
        </p:spPr>
        <p:txBody>
          <a:bodyPr vert="horz" lIns="91440" tIns="45720" rIns="91440" bIns="45720" rtlCol="0">
            <a:noAutofit/>
          </a:bodyPr>
          <a:lstStyle>
            <a:lvl1pPr marL="0" indent="0">
              <a:buNone/>
              <a:defRPr>
                <a:solidFill>
                  <a:srgbClr val="0084CC"/>
                </a:solidFill>
                <a:latin typeface="+mn-lt"/>
              </a:defRPr>
            </a:lvl1pPr>
            <a:lvl2pPr marL="457189" indent="-457189">
              <a:buClr>
                <a:schemeClr val="accent4"/>
              </a:buClr>
              <a:buFont typeface="Arial"/>
              <a:buChar char="•"/>
              <a:defRPr>
                <a:solidFill>
                  <a:schemeClr val="tx1">
                    <a:lumMod val="75000"/>
                    <a:lumOff val="25000"/>
                  </a:schemeClr>
                </a:solidFill>
                <a:latin typeface="+mn-lt"/>
              </a:defRPr>
            </a:lvl2pPr>
            <a:lvl3pPr marL="850879" indent="-457189">
              <a:buClr>
                <a:schemeClr val="accent4"/>
              </a:buClr>
              <a:buFont typeface="Arial"/>
              <a:buChar char="•"/>
              <a:defRPr sz="2400" b="0">
                <a:solidFill>
                  <a:srgbClr val="0084CC"/>
                </a:solidFill>
                <a:latin typeface="+mn-lt"/>
              </a:defRPr>
            </a:lvl3pPr>
            <a:lvl4pPr marL="1229753" indent="-457189">
              <a:buClr>
                <a:schemeClr val="accent4"/>
              </a:buClr>
              <a:buFont typeface="Arial"/>
              <a:buChar char="•"/>
              <a:defRPr>
                <a:solidFill>
                  <a:schemeClr val="tx1">
                    <a:lumMod val="75000"/>
                    <a:lumOff val="25000"/>
                  </a:schemeClr>
                </a:solidFill>
                <a:latin typeface="+mn-lt"/>
              </a:defRPr>
            </a:lvl4pPr>
            <a:lvl5pPr marL="1585344" indent="-457189">
              <a:buClr>
                <a:schemeClr val="accent4"/>
              </a:buClr>
              <a:buFont typeface="Arial"/>
              <a:buChar char="•"/>
              <a:defRPr>
                <a:solidFill>
                  <a:schemeClr val="tx1">
                    <a:lumMod val="75000"/>
                    <a:lumOff val="25000"/>
                  </a:schemeClr>
                </a:solidFill>
                <a:latin typeface="+mn-lt"/>
              </a:defRPr>
            </a:lvl5pPr>
          </a:lstStyle>
          <a:p>
            <a:pPr marL="393690" lvl="2" indent="-393690">
              <a:buNone/>
            </a:pPr>
            <a:r>
              <a:rPr lang="en-US" sz="3200" dirty="0">
                <a:solidFill>
                  <a:schemeClr val="accent4"/>
                </a:solidFill>
              </a:rPr>
              <a:t>Heading One Style </a:t>
            </a:r>
          </a:p>
          <a:p>
            <a:pPr marL="393690" lvl="2" indent="-393690">
              <a:buNone/>
            </a:pPr>
            <a:r>
              <a:rPr lang="en-US" dirty="0">
                <a:solidFill>
                  <a:schemeClr val="tx1">
                    <a:lumMod val="65000"/>
                    <a:lumOff val="35000"/>
                  </a:schemeClr>
                </a:solidFill>
              </a:rPr>
              <a:t>Body content, 18pt Segoe UI (gray)</a:t>
            </a:r>
          </a:p>
          <a:p>
            <a:pPr marL="393690" lvl="2" indent="-393690">
              <a:buNone/>
            </a:pPr>
            <a:endParaRPr lang="en-US" dirty="0">
              <a:solidFill>
                <a:schemeClr val="tx1">
                  <a:lumMod val="65000"/>
                  <a:lumOff val="35000"/>
                </a:schemeClr>
              </a:solidFill>
            </a:endParaRPr>
          </a:p>
          <a:p>
            <a:pPr marL="393690" lvl="2" indent="-393690">
              <a:buNone/>
            </a:pPr>
            <a:r>
              <a:rPr lang="en-US" sz="2667" dirty="0">
                <a:solidFill>
                  <a:schemeClr val="accent6"/>
                </a:solidFill>
              </a:rPr>
              <a:t>Heading Two Style</a:t>
            </a:r>
          </a:p>
          <a:p>
            <a:pPr marL="393690" lvl="2" indent="-393690">
              <a:buNone/>
            </a:pPr>
            <a:r>
              <a:rPr lang="en-US" dirty="0">
                <a:solidFill>
                  <a:schemeClr val="tx1">
                    <a:lumMod val="65000"/>
                    <a:lumOff val="35000"/>
                  </a:schemeClr>
                </a:solidFill>
              </a:rPr>
              <a:t>Body content, 18pt Segoe UI (gray)</a:t>
            </a:r>
          </a:p>
          <a:p>
            <a:pPr marL="393690" lvl="2" indent="-393690">
              <a:buNone/>
            </a:pPr>
            <a:endParaRPr lang="en-US" sz="2667" dirty="0">
              <a:solidFill>
                <a:schemeClr val="accent3"/>
              </a:solidFill>
            </a:endParaRPr>
          </a:p>
          <a:p>
            <a:pPr marL="393690" lvl="2" indent="-393690">
              <a:buNone/>
            </a:pPr>
            <a:r>
              <a:rPr lang="en-US" b="1" dirty="0">
                <a:solidFill>
                  <a:schemeClr val="accent1"/>
                </a:solidFill>
              </a:rPr>
              <a:t>HEADING THREE STYLE</a:t>
            </a:r>
          </a:p>
          <a:p>
            <a:pPr marL="393690" lvl="2" indent="-393690">
              <a:buNone/>
            </a:pPr>
            <a:r>
              <a:rPr lang="en-US" dirty="0">
                <a:solidFill>
                  <a:schemeClr val="tx1">
                    <a:lumMod val="65000"/>
                    <a:lumOff val="35000"/>
                  </a:schemeClr>
                </a:solidFill>
              </a:rPr>
              <a:t>Body content, 18pt Segoe UI (gray)</a:t>
            </a:r>
          </a:p>
          <a:p>
            <a:pPr marL="0" indent="0">
              <a:buNone/>
            </a:pPr>
            <a:endParaRPr lang="en-US" dirty="0"/>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4114969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6_Title and Content">
    <p:spTree>
      <p:nvGrpSpPr>
        <p:cNvPr id="1" name=""/>
        <p:cNvGrpSpPr/>
        <p:nvPr/>
      </p:nvGrpSpPr>
      <p:grpSpPr>
        <a:xfrm>
          <a:off x="0" y="0"/>
          <a:ext cx="0" cy="0"/>
          <a:chOff x="0" y="0"/>
          <a:chExt cx="0" cy="0"/>
        </a:xfrm>
      </p:grpSpPr>
      <p:sp>
        <p:nvSpPr>
          <p:cNvPr id="5" name="Slide Number Placeholder 5"/>
          <p:cNvSpPr>
            <a:spLocks noGrp="1"/>
          </p:cNvSpPr>
          <p:nvPr>
            <p:ph type="sldNum" sz="quarter" idx="4"/>
          </p:nvPr>
        </p:nvSpPr>
        <p:spPr>
          <a:xfrm>
            <a:off x="579512" y="6673686"/>
            <a:ext cx="660459" cy="194684"/>
          </a:xfrm>
          <a:prstGeom prst="rect">
            <a:avLst/>
          </a:prstGeom>
        </p:spPr>
        <p:txBody>
          <a:bodyPr vert="horz" lIns="91440" tIns="0" rIns="91440" bIns="45720" rtlCol="0" anchor="ctr"/>
          <a:lstStyle>
            <a:lvl1pPr algn="l">
              <a:defRPr sz="1067" b="0">
                <a:solidFill>
                  <a:schemeClr val="bg1"/>
                </a:solidFill>
              </a:defRPr>
            </a:lvl1pPr>
          </a:lstStyle>
          <a:p>
            <a:fld id="{D372AB51-BDCC-4F95-83CF-1CBB2D34E9E5}" type="slidenum">
              <a:rPr lang="en-US" smtClean="0"/>
              <a:pPr/>
              <a:t>‹#›</a:t>
            </a:fld>
            <a:endParaRPr lang="en-US"/>
          </a:p>
        </p:txBody>
      </p:sp>
      <p:sp>
        <p:nvSpPr>
          <p:cNvPr id="8" name="Text Placeholder 2"/>
          <p:cNvSpPr>
            <a:spLocks noGrp="1"/>
          </p:cNvSpPr>
          <p:nvPr>
            <p:ph idx="1" hasCustomPrompt="1"/>
          </p:nvPr>
        </p:nvSpPr>
        <p:spPr>
          <a:xfrm>
            <a:off x="579512" y="1816516"/>
            <a:ext cx="10972800" cy="4201283"/>
          </a:xfrm>
          <a:prstGeom prst="rect">
            <a:avLst/>
          </a:prstGeom>
        </p:spPr>
        <p:txBody>
          <a:bodyPr vert="horz" lIns="91440" tIns="45720" rIns="91440" bIns="45720" rtlCol="0">
            <a:noAutofit/>
          </a:bodyPr>
          <a:lstStyle>
            <a:lvl1pPr marL="0" indent="0">
              <a:buNone/>
              <a:defRPr>
                <a:solidFill>
                  <a:srgbClr val="0084CC"/>
                </a:solidFill>
                <a:latin typeface="+mn-lt"/>
              </a:defRPr>
            </a:lvl1pPr>
            <a:lvl2pPr marL="457189" indent="-457189">
              <a:buClr>
                <a:schemeClr val="accent4"/>
              </a:buClr>
              <a:buFont typeface="Arial"/>
              <a:buChar char="•"/>
              <a:defRPr>
                <a:solidFill>
                  <a:schemeClr val="tx1">
                    <a:lumMod val="75000"/>
                    <a:lumOff val="25000"/>
                  </a:schemeClr>
                </a:solidFill>
                <a:latin typeface="+mn-lt"/>
              </a:defRPr>
            </a:lvl2pPr>
            <a:lvl3pPr marL="850879" indent="-457189">
              <a:buClr>
                <a:schemeClr val="accent4"/>
              </a:buClr>
              <a:buFont typeface="Arial"/>
              <a:buChar char="•"/>
              <a:defRPr sz="2400" b="0">
                <a:solidFill>
                  <a:srgbClr val="0084CC"/>
                </a:solidFill>
                <a:latin typeface="+mn-lt"/>
              </a:defRPr>
            </a:lvl3pPr>
            <a:lvl4pPr marL="1229753" indent="-457189">
              <a:buClr>
                <a:schemeClr val="accent4"/>
              </a:buClr>
              <a:buFont typeface="Arial"/>
              <a:buChar char="•"/>
              <a:defRPr>
                <a:solidFill>
                  <a:schemeClr val="tx1">
                    <a:lumMod val="75000"/>
                    <a:lumOff val="25000"/>
                  </a:schemeClr>
                </a:solidFill>
                <a:latin typeface="+mn-lt"/>
              </a:defRPr>
            </a:lvl4pPr>
            <a:lvl5pPr marL="1585344" indent="-457189">
              <a:buClr>
                <a:schemeClr val="accent4"/>
              </a:buClr>
              <a:buFont typeface="Arial"/>
              <a:buChar char="•"/>
              <a:defRPr>
                <a:solidFill>
                  <a:schemeClr val="tx1">
                    <a:lumMod val="75000"/>
                    <a:lumOff val="25000"/>
                  </a:schemeClr>
                </a:solidFill>
                <a:latin typeface="+mn-lt"/>
              </a:defRPr>
            </a:lvl5pPr>
          </a:lstStyle>
          <a:p>
            <a:pPr marL="393690" lvl="2" indent="-393690">
              <a:buNone/>
            </a:pPr>
            <a:r>
              <a:rPr lang="en-US" sz="3200" dirty="0">
                <a:solidFill>
                  <a:schemeClr val="accent4"/>
                </a:solidFill>
              </a:rPr>
              <a:t>Heading One Style </a:t>
            </a:r>
          </a:p>
          <a:p>
            <a:pPr marL="393690" lvl="2" indent="-393690">
              <a:buNone/>
            </a:pPr>
            <a:r>
              <a:rPr lang="en-US" dirty="0">
                <a:solidFill>
                  <a:schemeClr val="tx1">
                    <a:lumMod val="65000"/>
                    <a:lumOff val="35000"/>
                  </a:schemeClr>
                </a:solidFill>
              </a:rPr>
              <a:t>Body content, 18pt Segoe UI (gray)</a:t>
            </a:r>
          </a:p>
          <a:p>
            <a:pPr marL="393690" lvl="2" indent="-393690">
              <a:buNone/>
            </a:pPr>
            <a:endParaRPr lang="en-US" dirty="0">
              <a:solidFill>
                <a:schemeClr val="tx1">
                  <a:lumMod val="65000"/>
                  <a:lumOff val="35000"/>
                </a:schemeClr>
              </a:solidFill>
            </a:endParaRPr>
          </a:p>
          <a:p>
            <a:pPr marL="393690" lvl="2" indent="-393690">
              <a:buNone/>
            </a:pPr>
            <a:r>
              <a:rPr lang="en-US" sz="2667" dirty="0">
                <a:solidFill>
                  <a:schemeClr val="accent6"/>
                </a:solidFill>
              </a:rPr>
              <a:t>Heading Two Style</a:t>
            </a:r>
          </a:p>
          <a:p>
            <a:pPr marL="393690" lvl="2" indent="-393690">
              <a:buNone/>
            </a:pPr>
            <a:r>
              <a:rPr lang="en-US" dirty="0">
                <a:solidFill>
                  <a:schemeClr val="tx1">
                    <a:lumMod val="65000"/>
                    <a:lumOff val="35000"/>
                  </a:schemeClr>
                </a:solidFill>
              </a:rPr>
              <a:t>Body content, 18pt Segoe UI (gray)</a:t>
            </a:r>
          </a:p>
          <a:p>
            <a:pPr marL="393690" lvl="2" indent="-393690">
              <a:buNone/>
            </a:pPr>
            <a:endParaRPr lang="en-US" sz="2667" dirty="0">
              <a:solidFill>
                <a:schemeClr val="accent3"/>
              </a:solidFill>
            </a:endParaRPr>
          </a:p>
          <a:p>
            <a:pPr marL="393690" lvl="2" indent="-393690">
              <a:buNone/>
            </a:pPr>
            <a:r>
              <a:rPr lang="en-US" b="1" dirty="0">
                <a:solidFill>
                  <a:schemeClr val="accent1"/>
                </a:solidFill>
              </a:rPr>
              <a:t>HEADING THREE STYLE</a:t>
            </a:r>
          </a:p>
          <a:p>
            <a:pPr marL="393690" lvl="2" indent="-393690">
              <a:buNone/>
            </a:pPr>
            <a:r>
              <a:rPr lang="en-US" dirty="0">
                <a:solidFill>
                  <a:schemeClr val="tx1">
                    <a:lumMod val="65000"/>
                    <a:lumOff val="35000"/>
                  </a:schemeClr>
                </a:solidFill>
              </a:rPr>
              <a:t>Body content, 18pt Segoe UI (gray)</a:t>
            </a:r>
          </a:p>
          <a:p>
            <a:pPr marL="0" indent="0">
              <a:buNone/>
            </a:pPr>
            <a:endParaRPr lang="en-US" dirty="0"/>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4791031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8_Title and Content">
    <p:spTree>
      <p:nvGrpSpPr>
        <p:cNvPr id="1" name=""/>
        <p:cNvGrpSpPr/>
        <p:nvPr/>
      </p:nvGrpSpPr>
      <p:grpSpPr>
        <a:xfrm>
          <a:off x="0" y="0"/>
          <a:ext cx="0" cy="0"/>
          <a:chOff x="0" y="0"/>
          <a:chExt cx="0" cy="0"/>
        </a:xfrm>
      </p:grpSpPr>
      <p:sp>
        <p:nvSpPr>
          <p:cNvPr id="5" name="Slide Number Placeholder 5"/>
          <p:cNvSpPr>
            <a:spLocks noGrp="1"/>
          </p:cNvSpPr>
          <p:nvPr>
            <p:ph type="sldNum" sz="quarter" idx="4"/>
          </p:nvPr>
        </p:nvSpPr>
        <p:spPr>
          <a:xfrm>
            <a:off x="579512" y="6673686"/>
            <a:ext cx="660459" cy="194684"/>
          </a:xfrm>
          <a:prstGeom prst="rect">
            <a:avLst/>
          </a:prstGeom>
        </p:spPr>
        <p:txBody>
          <a:bodyPr vert="horz" lIns="91440" tIns="0" rIns="91440" bIns="45720" rtlCol="0" anchor="ctr"/>
          <a:lstStyle>
            <a:lvl1pPr algn="l">
              <a:defRPr sz="1067" b="0">
                <a:solidFill>
                  <a:schemeClr val="bg1"/>
                </a:solidFill>
              </a:defRPr>
            </a:lvl1pPr>
          </a:lstStyle>
          <a:p>
            <a:fld id="{D372AB51-BDCC-4F95-83CF-1CBB2D34E9E5}" type="slidenum">
              <a:rPr lang="en-US" smtClean="0"/>
              <a:pPr/>
              <a:t>‹#›</a:t>
            </a:fld>
            <a:endParaRPr lang="en-US"/>
          </a:p>
        </p:txBody>
      </p:sp>
      <p:sp>
        <p:nvSpPr>
          <p:cNvPr id="8" name="Text Placeholder 2"/>
          <p:cNvSpPr>
            <a:spLocks noGrp="1"/>
          </p:cNvSpPr>
          <p:nvPr>
            <p:ph idx="1" hasCustomPrompt="1"/>
          </p:nvPr>
        </p:nvSpPr>
        <p:spPr>
          <a:xfrm>
            <a:off x="579512" y="1816516"/>
            <a:ext cx="10972800" cy="4201283"/>
          </a:xfrm>
          <a:prstGeom prst="rect">
            <a:avLst/>
          </a:prstGeom>
        </p:spPr>
        <p:txBody>
          <a:bodyPr vert="horz" lIns="91440" tIns="45720" rIns="91440" bIns="45720" rtlCol="0">
            <a:noAutofit/>
          </a:bodyPr>
          <a:lstStyle>
            <a:lvl1pPr marL="0" indent="0">
              <a:buNone/>
              <a:defRPr>
                <a:solidFill>
                  <a:srgbClr val="0084CC"/>
                </a:solidFill>
                <a:latin typeface="+mn-lt"/>
              </a:defRPr>
            </a:lvl1pPr>
            <a:lvl2pPr marL="457189" indent="-457189">
              <a:buClr>
                <a:schemeClr val="accent4"/>
              </a:buClr>
              <a:buFont typeface="Arial"/>
              <a:buChar char="•"/>
              <a:defRPr>
                <a:solidFill>
                  <a:schemeClr val="tx1">
                    <a:lumMod val="75000"/>
                    <a:lumOff val="25000"/>
                  </a:schemeClr>
                </a:solidFill>
                <a:latin typeface="+mn-lt"/>
              </a:defRPr>
            </a:lvl2pPr>
            <a:lvl3pPr marL="850879" indent="-457189">
              <a:buClr>
                <a:schemeClr val="accent4"/>
              </a:buClr>
              <a:buFont typeface="Arial"/>
              <a:buChar char="•"/>
              <a:defRPr sz="2400" b="0">
                <a:solidFill>
                  <a:srgbClr val="0084CC"/>
                </a:solidFill>
                <a:latin typeface="+mn-lt"/>
              </a:defRPr>
            </a:lvl3pPr>
            <a:lvl4pPr marL="1229753" indent="-457189">
              <a:buClr>
                <a:schemeClr val="accent4"/>
              </a:buClr>
              <a:buFont typeface="Arial"/>
              <a:buChar char="•"/>
              <a:defRPr>
                <a:solidFill>
                  <a:schemeClr val="tx1">
                    <a:lumMod val="75000"/>
                    <a:lumOff val="25000"/>
                  </a:schemeClr>
                </a:solidFill>
                <a:latin typeface="+mn-lt"/>
              </a:defRPr>
            </a:lvl4pPr>
            <a:lvl5pPr marL="1585344" indent="-457189">
              <a:buClr>
                <a:schemeClr val="accent4"/>
              </a:buClr>
              <a:buFont typeface="Arial"/>
              <a:buChar char="•"/>
              <a:defRPr>
                <a:solidFill>
                  <a:schemeClr val="tx1">
                    <a:lumMod val="75000"/>
                    <a:lumOff val="25000"/>
                  </a:schemeClr>
                </a:solidFill>
                <a:latin typeface="+mn-lt"/>
              </a:defRPr>
            </a:lvl5pPr>
          </a:lstStyle>
          <a:p>
            <a:pPr marL="393690" lvl="2" indent="-393690">
              <a:buNone/>
            </a:pPr>
            <a:r>
              <a:rPr lang="en-US" sz="3200" dirty="0">
                <a:solidFill>
                  <a:schemeClr val="accent4"/>
                </a:solidFill>
              </a:rPr>
              <a:t>Heading One Style </a:t>
            </a:r>
          </a:p>
          <a:p>
            <a:pPr marL="393690" lvl="2" indent="-393690">
              <a:buNone/>
            </a:pPr>
            <a:r>
              <a:rPr lang="en-US" dirty="0">
                <a:solidFill>
                  <a:schemeClr val="tx1">
                    <a:lumMod val="65000"/>
                    <a:lumOff val="35000"/>
                  </a:schemeClr>
                </a:solidFill>
              </a:rPr>
              <a:t>Body content, 18pt Segoe UI (gray)</a:t>
            </a:r>
          </a:p>
          <a:p>
            <a:pPr marL="393690" lvl="2" indent="-393690">
              <a:buNone/>
            </a:pPr>
            <a:endParaRPr lang="en-US" dirty="0">
              <a:solidFill>
                <a:schemeClr val="tx1">
                  <a:lumMod val="65000"/>
                  <a:lumOff val="35000"/>
                </a:schemeClr>
              </a:solidFill>
            </a:endParaRPr>
          </a:p>
          <a:p>
            <a:pPr marL="393690" lvl="2" indent="-393690">
              <a:buNone/>
            </a:pPr>
            <a:r>
              <a:rPr lang="en-US" sz="2667" dirty="0">
                <a:solidFill>
                  <a:schemeClr val="accent6"/>
                </a:solidFill>
              </a:rPr>
              <a:t>Heading Two Style</a:t>
            </a:r>
          </a:p>
          <a:p>
            <a:pPr marL="393690" lvl="2" indent="-393690">
              <a:buNone/>
            </a:pPr>
            <a:r>
              <a:rPr lang="en-US" dirty="0">
                <a:solidFill>
                  <a:schemeClr val="tx1">
                    <a:lumMod val="65000"/>
                    <a:lumOff val="35000"/>
                  </a:schemeClr>
                </a:solidFill>
              </a:rPr>
              <a:t>Body content, 18pt Segoe UI (gray)</a:t>
            </a:r>
          </a:p>
          <a:p>
            <a:pPr marL="393690" lvl="2" indent="-393690">
              <a:buNone/>
            </a:pPr>
            <a:endParaRPr lang="en-US" sz="2667" dirty="0">
              <a:solidFill>
                <a:schemeClr val="accent3"/>
              </a:solidFill>
            </a:endParaRPr>
          </a:p>
          <a:p>
            <a:pPr marL="393690" lvl="2" indent="-393690">
              <a:buNone/>
            </a:pPr>
            <a:r>
              <a:rPr lang="en-US" b="1" dirty="0">
                <a:solidFill>
                  <a:schemeClr val="accent1"/>
                </a:solidFill>
              </a:rPr>
              <a:t>HEADING THREE STYLE</a:t>
            </a:r>
          </a:p>
          <a:p>
            <a:pPr marL="393690" lvl="2" indent="-393690">
              <a:buNone/>
            </a:pPr>
            <a:r>
              <a:rPr lang="en-US" dirty="0">
                <a:solidFill>
                  <a:schemeClr val="tx1">
                    <a:lumMod val="65000"/>
                    <a:lumOff val="35000"/>
                  </a:schemeClr>
                </a:solidFill>
              </a:rPr>
              <a:t>Body content, 18pt Segoe UI (gray)</a:t>
            </a:r>
          </a:p>
          <a:p>
            <a:pPr marL="0" indent="0">
              <a:buNone/>
            </a:pPr>
            <a:endParaRPr lang="en-US" dirty="0"/>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9452770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9_Title and Content">
    <p:spTree>
      <p:nvGrpSpPr>
        <p:cNvPr id="1" name=""/>
        <p:cNvGrpSpPr/>
        <p:nvPr/>
      </p:nvGrpSpPr>
      <p:grpSpPr>
        <a:xfrm>
          <a:off x="0" y="0"/>
          <a:ext cx="0" cy="0"/>
          <a:chOff x="0" y="0"/>
          <a:chExt cx="0" cy="0"/>
        </a:xfrm>
      </p:grpSpPr>
      <p:sp>
        <p:nvSpPr>
          <p:cNvPr id="5" name="Slide Number Placeholder 5"/>
          <p:cNvSpPr>
            <a:spLocks noGrp="1"/>
          </p:cNvSpPr>
          <p:nvPr>
            <p:ph type="sldNum" sz="quarter" idx="4"/>
          </p:nvPr>
        </p:nvSpPr>
        <p:spPr>
          <a:xfrm>
            <a:off x="579512" y="6673686"/>
            <a:ext cx="660459" cy="194684"/>
          </a:xfrm>
          <a:prstGeom prst="rect">
            <a:avLst/>
          </a:prstGeom>
        </p:spPr>
        <p:txBody>
          <a:bodyPr vert="horz" lIns="91440" tIns="0" rIns="91440" bIns="45720" rtlCol="0" anchor="ctr"/>
          <a:lstStyle>
            <a:lvl1pPr algn="l">
              <a:defRPr sz="1067" b="0">
                <a:solidFill>
                  <a:schemeClr val="bg1"/>
                </a:solidFill>
              </a:defRPr>
            </a:lvl1pPr>
          </a:lstStyle>
          <a:p>
            <a:fld id="{D372AB51-BDCC-4F95-83CF-1CBB2D34E9E5}" type="slidenum">
              <a:rPr lang="en-US" smtClean="0"/>
              <a:pPr/>
              <a:t>‹#›</a:t>
            </a:fld>
            <a:endParaRPr lang="en-US"/>
          </a:p>
        </p:txBody>
      </p:sp>
      <p:sp>
        <p:nvSpPr>
          <p:cNvPr id="8" name="Text Placeholder 2"/>
          <p:cNvSpPr>
            <a:spLocks noGrp="1"/>
          </p:cNvSpPr>
          <p:nvPr>
            <p:ph idx="1" hasCustomPrompt="1"/>
          </p:nvPr>
        </p:nvSpPr>
        <p:spPr>
          <a:xfrm>
            <a:off x="579512" y="1816516"/>
            <a:ext cx="10972800" cy="4201283"/>
          </a:xfrm>
          <a:prstGeom prst="rect">
            <a:avLst/>
          </a:prstGeom>
        </p:spPr>
        <p:txBody>
          <a:bodyPr vert="horz" lIns="91440" tIns="45720" rIns="91440" bIns="45720" rtlCol="0">
            <a:noAutofit/>
          </a:bodyPr>
          <a:lstStyle>
            <a:lvl1pPr marL="0" indent="0">
              <a:buNone/>
              <a:defRPr>
                <a:solidFill>
                  <a:srgbClr val="0084CC"/>
                </a:solidFill>
                <a:latin typeface="+mn-lt"/>
              </a:defRPr>
            </a:lvl1pPr>
            <a:lvl2pPr marL="457189" indent="-457189">
              <a:buClr>
                <a:schemeClr val="accent4"/>
              </a:buClr>
              <a:buFont typeface="Arial"/>
              <a:buChar char="•"/>
              <a:defRPr>
                <a:solidFill>
                  <a:schemeClr val="tx1">
                    <a:lumMod val="75000"/>
                    <a:lumOff val="25000"/>
                  </a:schemeClr>
                </a:solidFill>
                <a:latin typeface="+mn-lt"/>
              </a:defRPr>
            </a:lvl2pPr>
            <a:lvl3pPr marL="850879" indent="-457189">
              <a:buClr>
                <a:schemeClr val="accent4"/>
              </a:buClr>
              <a:buFont typeface="Arial"/>
              <a:buChar char="•"/>
              <a:defRPr sz="2400" b="0">
                <a:solidFill>
                  <a:srgbClr val="0084CC"/>
                </a:solidFill>
                <a:latin typeface="+mn-lt"/>
              </a:defRPr>
            </a:lvl3pPr>
            <a:lvl4pPr marL="1229753" indent="-457189">
              <a:buClr>
                <a:schemeClr val="accent4"/>
              </a:buClr>
              <a:buFont typeface="Arial"/>
              <a:buChar char="•"/>
              <a:defRPr>
                <a:solidFill>
                  <a:schemeClr val="tx1">
                    <a:lumMod val="75000"/>
                    <a:lumOff val="25000"/>
                  </a:schemeClr>
                </a:solidFill>
                <a:latin typeface="+mn-lt"/>
              </a:defRPr>
            </a:lvl4pPr>
            <a:lvl5pPr marL="1585344" indent="-457189">
              <a:buClr>
                <a:schemeClr val="accent4"/>
              </a:buClr>
              <a:buFont typeface="Arial"/>
              <a:buChar char="•"/>
              <a:defRPr>
                <a:solidFill>
                  <a:schemeClr val="tx1">
                    <a:lumMod val="75000"/>
                    <a:lumOff val="25000"/>
                  </a:schemeClr>
                </a:solidFill>
                <a:latin typeface="+mn-lt"/>
              </a:defRPr>
            </a:lvl5pPr>
          </a:lstStyle>
          <a:p>
            <a:pPr marL="393690" lvl="2" indent="-393690">
              <a:buNone/>
            </a:pPr>
            <a:r>
              <a:rPr lang="en-US" sz="3200" dirty="0">
                <a:solidFill>
                  <a:schemeClr val="accent4"/>
                </a:solidFill>
              </a:rPr>
              <a:t>Heading One Style </a:t>
            </a:r>
          </a:p>
          <a:p>
            <a:pPr marL="393690" lvl="2" indent="-393690">
              <a:buNone/>
            </a:pPr>
            <a:r>
              <a:rPr lang="en-US" dirty="0">
                <a:solidFill>
                  <a:schemeClr val="tx1">
                    <a:lumMod val="65000"/>
                    <a:lumOff val="35000"/>
                  </a:schemeClr>
                </a:solidFill>
              </a:rPr>
              <a:t>Body content, 18pt Segoe UI (gray)</a:t>
            </a:r>
          </a:p>
          <a:p>
            <a:pPr marL="393690" lvl="2" indent="-393690">
              <a:buNone/>
            </a:pPr>
            <a:endParaRPr lang="en-US" dirty="0">
              <a:solidFill>
                <a:schemeClr val="tx1">
                  <a:lumMod val="65000"/>
                  <a:lumOff val="35000"/>
                </a:schemeClr>
              </a:solidFill>
            </a:endParaRPr>
          </a:p>
          <a:p>
            <a:pPr marL="393690" lvl="2" indent="-393690">
              <a:buNone/>
            </a:pPr>
            <a:r>
              <a:rPr lang="en-US" sz="2667" dirty="0">
                <a:solidFill>
                  <a:schemeClr val="accent6"/>
                </a:solidFill>
              </a:rPr>
              <a:t>Heading Two Style</a:t>
            </a:r>
          </a:p>
          <a:p>
            <a:pPr marL="393690" lvl="2" indent="-393690">
              <a:buNone/>
            </a:pPr>
            <a:r>
              <a:rPr lang="en-US" dirty="0">
                <a:solidFill>
                  <a:schemeClr val="tx1">
                    <a:lumMod val="65000"/>
                    <a:lumOff val="35000"/>
                  </a:schemeClr>
                </a:solidFill>
              </a:rPr>
              <a:t>Body content, 18pt Segoe UI (gray)</a:t>
            </a:r>
          </a:p>
          <a:p>
            <a:pPr marL="393690" lvl="2" indent="-393690">
              <a:buNone/>
            </a:pPr>
            <a:endParaRPr lang="en-US" sz="2667" dirty="0">
              <a:solidFill>
                <a:schemeClr val="accent3"/>
              </a:solidFill>
            </a:endParaRPr>
          </a:p>
          <a:p>
            <a:pPr marL="393690" lvl="2" indent="-393690">
              <a:buNone/>
            </a:pPr>
            <a:r>
              <a:rPr lang="en-US" b="1" dirty="0">
                <a:solidFill>
                  <a:schemeClr val="accent1"/>
                </a:solidFill>
              </a:rPr>
              <a:t>HEADING THREE STYLE</a:t>
            </a:r>
          </a:p>
          <a:p>
            <a:pPr marL="393690" lvl="2" indent="-393690">
              <a:buNone/>
            </a:pPr>
            <a:r>
              <a:rPr lang="en-US" dirty="0">
                <a:solidFill>
                  <a:schemeClr val="tx1">
                    <a:lumMod val="65000"/>
                    <a:lumOff val="35000"/>
                  </a:schemeClr>
                </a:solidFill>
              </a:rPr>
              <a:t>Body content, 18pt Segoe UI (gray)</a:t>
            </a:r>
          </a:p>
          <a:p>
            <a:pPr marL="0" indent="0">
              <a:buNone/>
            </a:pPr>
            <a:endParaRPr lang="en-US" dirty="0"/>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868869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dirty="0"/>
              <a:t>Click to edit Master title style</a:t>
            </a:r>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a:pPr/>
              <a:t>12/11/2021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a:pPr/>
              <a:t>‹#›</a:t>
            </a:fld>
            <a:endParaRPr 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20_Title and Content">
    <p:spTree>
      <p:nvGrpSpPr>
        <p:cNvPr id="1" name=""/>
        <p:cNvGrpSpPr/>
        <p:nvPr/>
      </p:nvGrpSpPr>
      <p:grpSpPr>
        <a:xfrm>
          <a:off x="0" y="0"/>
          <a:ext cx="0" cy="0"/>
          <a:chOff x="0" y="0"/>
          <a:chExt cx="0" cy="0"/>
        </a:xfrm>
      </p:grpSpPr>
      <p:sp>
        <p:nvSpPr>
          <p:cNvPr id="5" name="Slide Number Placeholder 5"/>
          <p:cNvSpPr>
            <a:spLocks noGrp="1"/>
          </p:cNvSpPr>
          <p:nvPr>
            <p:ph type="sldNum" sz="quarter" idx="4"/>
          </p:nvPr>
        </p:nvSpPr>
        <p:spPr>
          <a:xfrm>
            <a:off x="579512" y="6673686"/>
            <a:ext cx="660459" cy="194684"/>
          </a:xfrm>
          <a:prstGeom prst="rect">
            <a:avLst/>
          </a:prstGeom>
        </p:spPr>
        <p:txBody>
          <a:bodyPr vert="horz" lIns="91440" tIns="0" rIns="91440" bIns="45720" rtlCol="0" anchor="ctr"/>
          <a:lstStyle>
            <a:lvl1pPr algn="l">
              <a:defRPr sz="1067" b="0">
                <a:solidFill>
                  <a:schemeClr val="bg1"/>
                </a:solidFill>
              </a:defRPr>
            </a:lvl1pPr>
          </a:lstStyle>
          <a:p>
            <a:fld id="{D372AB51-BDCC-4F95-83CF-1CBB2D34E9E5}" type="slidenum">
              <a:rPr lang="en-US" smtClean="0"/>
              <a:pPr/>
              <a:t>‹#›</a:t>
            </a:fld>
            <a:endParaRPr lang="en-US"/>
          </a:p>
        </p:txBody>
      </p:sp>
      <p:sp>
        <p:nvSpPr>
          <p:cNvPr id="8" name="Text Placeholder 2"/>
          <p:cNvSpPr>
            <a:spLocks noGrp="1"/>
          </p:cNvSpPr>
          <p:nvPr>
            <p:ph idx="1" hasCustomPrompt="1"/>
          </p:nvPr>
        </p:nvSpPr>
        <p:spPr>
          <a:xfrm>
            <a:off x="579512" y="1816516"/>
            <a:ext cx="10972800" cy="4201283"/>
          </a:xfrm>
          <a:prstGeom prst="rect">
            <a:avLst/>
          </a:prstGeom>
        </p:spPr>
        <p:txBody>
          <a:bodyPr vert="horz" lIns="91440" tIns="45720" rIns="91440" bIns="45720" rtlCol="0">
            <a:noAutofit/>
          </a:bodyPr>
          <a:lstStyle>
            <a:lvl1pPr marL="0" indent="0">
              <a:buNone/>
              <a:defRPr>
                <a:solidFill>
                  <a:srgbClr val="0084CC"/>
                </a:solidFill>
                <a:latin typeface="+mn-lt"/>
              </a:defRPr>
            </a:lvl1pPr>
            <a:lvl2pPr marL="457189" indent="-457189">
              <a:buClr>
                <a:schemeClr val="accent4"/>
              </a:buClr>
              <a:buFont typeface="Arial"/>
              <a:buChar char="•"/>
              <a:defRPr>
                <a:solidFill>
                  <a:schemeClr val="tx1">
                    <a:lumMod val="75000"/>
                    <a:lumOff val="25000"/>
                  </a:schemeClr>
                </a:solidFill>
                <a:latin typeface="+mn-lt"/>
              </a:defRPr>
            </a:lvl2pPr>
            <a:lvl3pPr marL="850879" indent="-457189">
              <a:buClr>
                <a:schemeClr val="accent4"/>
              </a:buClr>
              <a:buFont typeface="Arial"/>
              <a:buChar char="•"/>
              <a:defRPr sz="2400" b="0">
                <a:solidFill>
                  <a:srgbClr val="0084CC"/>
                </a:solidFill>
                <a:latin typeface="+mn-lt"/>
              </a:defRPr>
            </a:lvl3pPr>
            <a:lvl4pPr marL="1229753" indent="-457189">
              <a:buClr>
                <a:schemeClr val="accent4"/>
              </a:buClr>
              <a:buFont typeface="Arial"/>
              <a:buChar char="•"/>
              <a:defRPr>
                <a:solidFill>
                  <a:schemeClr val="tx1">
                    <a:lumMod val="75000"/>
                    <a:lumOff val="25000"/>
                  </a:schemeClr>
                </a:solidFill>
                <a:latin typeface="+mn-lt"/>
              </a:defRPr>
            </a:lvl4pPr>
            <a:lvl5pPr marL="1585344" indent="-457189">
              <a:buClr>
                <a:schemeClr val="accent4"/>
              </a:buClr>
              <a:buFont typeface="Arial"/>
              <a:buChar char="•"/>
              <a:defRPr>
                <a:solidFill>
                  <a:schemeClr val="tx1">
                    <a:lumMod val="75000"/>
                    <a:lumOff val="25000"/>
                  </a:schemeClr>
                </a:solidFill>
                <a:latin typeface="+mn-lt"/>
              </a:defRPr>
            </a:lvl5pPr>
          </a:lstStyle>
          <a:p>
            <a:pPr marL="393690" lvl="2" indent="-393690">
              <a:buNone/>
            </a:pPr>
            <a:r>
              <a:rPr lang="en-US" sz="3200" dirty="0">
                <a:solidFill>
                  <a:schemeClr val="accent4"/>
                </a:solidFill>
              </a:rPr>
              <a:t>Heading One Style </a:t>
            </a:r>
          </a:p>
          <a:p>
            <a:pPr marL="393690" lvl="2" indent="-393690">
              <a:buNone/>
            </a:pPr>
            <a:r>
              <a:rPr lang="en-US" dirty="0">
                <a:solidFill>
                  <a:schemeClr val="tx1">
                    <a:lumMod val="65000"/>
                    <a:lumOff val="35000"/>
                  </a:schemeClr>
                </a:solidFill>
              </a:rPr>
              <a:t>Body content, 18pt Segoe UI (gray)</a:t>
            </a:r>
          </a:p>
          <a:p>
            <a:pPr marL="393690" lvl="2" indent="-393690">
              <a:buNone/>
            </a:pPr>
            <a:endParaRPr lang="en-US" dirty="0">
              <a:solidFill>
                <a:schemeClr val="tx1">
                  <a:lumMod val="65000"/>
                  <a:lumOff val="35000"/>
                </a:schemeClr>
              </a:solidFill>
            </a:endParaRPr>
          </a:p>
          <a:p>
            <a:pPr marL="393690" lvl="2" indent="-393690">
              <a:buNone/>
            </a:pPr>
            <a:r>
              <a:rPr lang="en-US" sz="2667" dirty="0">
                <a:solidFill>
                  <a:schemeClr val="accent6"/>
                </a:solidFill>
              </a:rPr>
              <a:t>Heading Two Style</a:t>
            </a:r>
          </a:p>
          <a:p>
            <a:pPr marL="393690" lvl="2" indent="-393690">
              <a:buNone/>
            </a:pPr>
            <a:r>
              <a:rPr lang="en-US" dirty="0">
                <a:solidFill>
                  <a:schemeClr val="tx1">
                    <a:lumMod val="65000"/>
                    <a:lumOff val="35000"/>
                  </a:schemeClr>
                </a:solidFill>
              </a:rPr>
              <a:t>Body content, 18pt Segoe UI (gray)</a:t>
            </a:r>
          </a:p>
          <a:p>
            <a:pPr marL="393690" lvl="2" indent="-393690">
              <a:buNone/>
            </a:pPr>
            <a:endParaRPr lang="en-US" sz="2667" dirty="0">
              <a:solidFill>
                <a:schemeClr val="accent3"/>
              </a:solidFill>
            </a:endParaRPr>
          </a:p>
          <a:p>
            <a:pPr marL="393690" lvl="2" indent="-393690">
              <a:buNone/>
            </a:pPr>
            <a:r>
              <a:rPr lang="en-US" b="1" dirty="0">
                <a:solidFill>
                  <a:schemeClr val="accent1"/>
                </a:solidFill>
              </a:rPr>
              <a:t>HEADING THREE STYLE</a:t>
            </a:r>
          </a:p>
          <a:p>
            <a:pPr marL="393690" lvl="2" indent="-393690">
              <a:buNone/>
            </a:pPr>
            <a:r>
              <a:rPr lang="en-US" dirty="0">
                <a:solidFill>
                  <a:schemeClr val="tx1">
                    <a:lumMod val="65000"/>
                    <a:lumOff val="35000"/>
                  </a:schemeClr>
                </a:solidFill>
              </a:rPr>
              <a:t>Body content, 18pt Segoe UI (gray)</a:t>
            </a:r>
          </a:p>
          <a:p>
            <a:pPr marL="0" indent="0">
              <a:buNone/>
            </a:pPr>
            <a:endParaRPr lang="en-US" dirty="0"/>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8888610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21_Title and Content">
    <p:spTree>
      <p:nvGrpSpPr>
        <p:cNvPr id="1" name=""/>
        <p:cNvGrpSpPr/>
        <p:nvPr/>
      </p:nvGrpSpPr>
      <p:grpSpPr>
        <a:xfrm>
          <a:off x="0" y="0"/>
          <a:ext cx="0" cy="0"/>
          <a:chOff x="0" y="0"/>
          <a:chExt cx="0" cy="0"/>
        </a:xfrm>
      </p:grpSpPr>
      <p:sp>
        <p:nvSpPr>
          <p:cNvPr id="5" name="Slide Number Placeholder 5"/>
          <p:cNvSpPr>
            <a:spLocks noGrp="1"/>
          </p:cNvSpPr>
          <p:nvPr>
            <p:ph type="sldNum" sz="quarter" idx="4"/>
          </p:nvPr>
        </p:nvSpPr>
        <p:spPr>
          <a:xfrm>
            <a:off x="579512" y="6673686"/>
            <a:ext cx="660459" cy="194684"/>
          </a:xfrm>
          <a:prstGeom prst="rect">
            <a:avLst/>
          </a:prstGeom>
        </p:spPr>
        <p:txBody>
          <a:bodyPr vert="horz" lIns="91440" tIns="0" rIns="91440" bIns="45720" rtlCol="0" anchor="ctr"/>
          <a:lstStyle>
            <a:lvl1pPr algn="l">
              <a:defRPr sz="1067" b="0">
                <a:solidFill>
                  <a:schemeClr val="bg1"/>
                </a:solidFill>
              </a:defRPr>
            </a:lvl1pPr>
          </a:lstStyle>
          <a:p>
            <a:fld id="{D372AB51-BDCC-4F95-83CF-1CBB2D34E9E5}" type="slidenum">
              <a:rPr lang="en-US" smtClean="0"/>
              <a:pPr/>
              <a:t>‹#›</a:t>
            </a:fld>
            <a:endParaRPr lang="en-US"/>
          </a:p>
        </p:txBody>
      </p:sp>
      <p:sp>
        <p:nvSpPr>
          <p:cNvPr id="8" name="Text Placeholder 2"/>
          <p:cNvSpPr>
            <a:spLocks noGrp="1"/>
          </p:cNvSpPr>
          <p:nvPr>
            <p:ph idx="1" hasCustomPrompt="1"/>
          </p:nvPr>
        </p:nvSpPr>
        <p:spPr>
          <a:xfrm>
            <a:off x="579512" y="1816516"/>
            <a:ext cx="10972800" cy="4201283"/>
          </a:xfrm>
          <a:prstGeom prst="rect">
            <a:avLst/>
          </a:prstGeom>
        </p:spPr>
        <p:txBody>
          <a:bodyPr vert="horz" lIns="91440" tIns="45720" rIns="91440" bIns="45720" rtlCol="0">
            <a:noAutofit/>
          </a:bodyPr>
          <a:lstStyle>
            <a:lvl1pPr marL="0" indent="0">
              <a:buNone/>
              <a:defRPr>
                <a:solidFill>
                  <a:srgbClr val="0084CC"/>
                </a:solidFill>
                <a:latin typeface="+mn-lt"/>
              </a:defRPr>
            </a:lvl1pPr>
            <a:lvl2pPr marL="457189" indent="-457189">
              <a:buClr>
                <a:schemeClr val="accent4"/>
              </a:buClr>
              <a:buFont typeface="Arial"/>
              <a:buChar char="•"/>
              <a:defRPr>
                <a:solidFill>
                  <a:schemeClr val="tx1">
                    <a:lumMod val="75000"/>
                    <a:lumOff val="25000"/>
                  </a:schemeClr>
                </a:solidFill>
                <a:latin typeface="+mn-lt"/>
              </a:defRPr>
            </a:lvl2pPr>
            <a:lvl3pPr marL="850879" indent="-457189">
              <a:buClr>
                <a:schemeClr val="accent4"/>
              </a:buClr>
              <a:buFont typeface="Arial"/>
              <a:buChar char="•"/>
              <a:defRPr sz="2400" b="0">
                <a:solidFill>
                  <a:srgbClr val="0084CC"/>
                </a:solidFill>
                <a:latin typeface="+mn-lt"/>
              </a:defRPr>
            </a:lvl3pPr>
            <a:lvl4pPr marL="1229753" indent="-457189">
              <a:buClr>
                <a:schemeClr val="accent4"/>
              </a:buClr>
              <a:buFont typeface="Arial"/>
              <a:buChar char="•"/>
              <a:defRPr>
                <a:solidFill>
                  <a:schemeClr val="tx1">
                    <a:lumMod val="75000"/>
                    <a:lumOff val="25000"/>
                  </a:schemeClr>
                </a:solidFill>
                <a:latin typeface="+mn-lt"/>
              </a:defRPr>
            </a:lvl4pPr>
            <a:lvl5pPr marL="1585344" indent="-457189">
              <a:buClr>
                <a:schemeClr val="accent4"/>
              </a:buClr>
              <a:buFont typeface="Arial"/>
              <a:buChar char="•"/>
              <a:defRPr>
                <a:solidFill>
                  <a:schemeClr val="tx1">
                    <a:lumMod val="75000"/>
                    <a:lumOff val="25000"/>
                  </a:schemeClr>
                </a:solidFill>
                <a:latin typeface="+mn-lt"/>
              </a:defRPr>
            </a:lvl5pPr>
          </a:lstStyle>
          <a:p>
            <a:pPr marL="393690" lvl="2" indent="-393690">
              <a:buNone/>
            </a:pPr>
            <a:r>
              <a:rPr lang="en-US" sz="3200" dirty="0">
                <a:solidFill>
                  <a:schemeClr val="accent4"/>
                </a:solidFill>
              </a:rPr>
              <a:t>Heading One Style </a:t>
            </a:r>
          </a:p>
          <a:p>
            <a:pPr marL="393690" lvl="2" indent="-393690">
              <a:buNone/>
            </a:pPr>
            <a:r>
              <a:rPr lang="en-US" dirty="0">
                <a:solidFill>
                  <a:schemeClr val="tx1">
                    <a:lumMod val="65000"/>
                    <a:lumOff val="35000"/>
                  </a:schemeClr>
                </a:solidFill>
              </a:rPr>
              <a:t>Body content, 18pt Segoe UI (gray)</a:t>
            </a:r>
          </a:p>
          <a:p>
            <a:pPr marL="393690" lvl="2" indent="-393690">
              <a:buNone/>
            </a:pPr>
            <a:endParaRPr lang="en-US" dirty="0">
              <a:solidFill>
                <a:schemeClr val="tx1">
                  <a:lumMod val="65000"/>
                  <a:lumOff val="35000"/>
                </a:schemeClr>
              </a:solidFill>
            </a:endParaRPr>
          </a:p>
          <a:p>
            <a:pPr marL="393690" lvl="2" indent="-393690">
              <a:buNone/>
            </a:pPr>
            <a:r>
              <a:rPr lang="en-US" sz="2667" dirty="0">
                <a:solidFill>
                  <a:schemeClr val="accent6"/>
                </a:solidFill>
              </a:rPr>
              <a:t>Heading Two Style</a:t>
            </a:r>
          </a:p>
          <a:p>
            <a:pPr marL="393690" lvl="2" indent="-393690">
              <a:buNone/>
            </a:pPr>
            <a:r>
              <a:rPr lang="en-US" dirty="0">
                <a:solidFill>
                  <a:schemeClr val="tx1">
                    <a:lumMod val="65000"/>
                    <a:lumOff val="35000"/>
                  </a:schemeClr>
                </a:solidFill>
              </a:rPr>
              <a:t>Body content, 18pt Segoe UI (gray)</a:t>
            </a:r>
          </a:p>
          <a:p>
            <a:pPr marL="393690" lvl="2" indent="-393690">
              <a:buNone/>
            </a:pPr>
            <a:endParaRPr lang="en-US" sz="2667" dirty="0">
              <a:solidFill>
                <a:schemeClr val="accent3"/>
              </a:solidFill>
            </a:endParaRPr>
          </a:p>
          <a:p>
            <a:pPr marL="393690" lvl="2" indent="-393690">
              <a:buNone/>
            </a:pPr>
            <a:r>
              <a:rPr lang="en-US" b="1" dirty="0">
                <a:solidFill>
                  <a:schemeClr val="accent1"/>
                </a:solidFill>
              </a:rPr>
              <a:t>HEADING THREE STYLE</a:t>
            </a:r>
          </a:p>
          <a:p>
            <a:pPr marL="393690" lvl="2" indent="-393690">
              <a:buNone/>
            </a:pPr>
            <a:r>
              <a:rPr lang="en-US" dirty="0">
                <a:solidFill>
                  <a:schemeClr val="tx1">
                    <a:lumMod val="65000"/>
                    <a:lumOff val="35000"/>
                  </a:schemeClr>
                </a:solidFill>
              </a:rPr>
              <a:t>Body content, 18pt Segoe UI (gray)</a:t>
            </a:r>
          </a:p>
          <a:p>
            <a:pPr marL="0" indent="0">
              <a:buNone/>
            </a:pPr>
            <a:endParaRPr lang="en-US" dirty="0"/>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8933767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22_Title and Content">
    <p:spTree>
      <p:nvGrpSpPr>
        <p:cNvPr id="1" name=""/>
        <p:cNvGrpSpPr/>
        <p:nvPr/>
      </p:nvGrpSpPr>
      <p:grpSpPr>
        <a:xfrm>
          <a:off x="0" y="0"/>
          <a:ext cx="0" cy="0"/>
          <a:chOff x="0" y="0"/>
          <a:chExt cx="0" cy="0"/>
        </a:xfrm>
      </p:grpSpPr>
      <p:sp>
        <p:nvSpPr>
          <p:cNvPr id="5" name="Slide Number Placeholder 5"/>
          <p:cNvSpPr>
            <a:spLocks noGrp="1"/>
          </p:cNvSpPr>
          <p:nvPr>
            <p:ph type="sldNum" sz="quarter" idx="4"/>
          </p:nvPr>
        </p:nvSpPr>
        <p:spPr>
          <a:xfrm>
            <a:off x="579512" y="6673686"/>
            <a:ext cx="660459" cy="194684"/>
          </a:xfrm>
          <a:prstGeom prst="rect">
            <a:avLst/>
          </a:prstGeom>
        </p:spPr>
        <p:txBody>
          <a:bodyPr vert="horz" lIns="91440" tIns="0" rIns="91440" bIns="45720" rtlCol="0" anchor="ctr"/>
          <a:lstStyle>
            <a:lvl1pPr algn="l">
              <a:defRPr sz="1067" b="0">
                <a:solidFill>
                  <a:schemeClr val="bg1"/>
                </a:solidFill>
              </a:defRPr>
            </a:lvl1pPr>
          </a:lstStyle>
          <a:p>
            <a:fld id="{D372AB51-BDCC-4F95-83CF-1CBB2D34E9E5}" type="slidenum">
              <a:rPr lang="en-US" smtClean="0"/>
              <a:pPr/>
              <a:t>‹#›</a:t>
            </a:fld>
            <a:endParaRPr lang="en-US"/>
          </a:p>
        </p:txBody>
      </p:sp>
      <p:sp>
        <p:nvSpPr>
          <p:cNvPr id="8" name="Text Placeholder 2"/>
          <p:cNvSpPr>
            <a:spLocks noGrp="1"/>
          </p:cNvSpPr>
          <p:nvPr>
            <p:ph idx="1" hasCustomPrompt="1"/>
          </p:nvPr>
        </p:nvSpPr>
        <p:spPr>
          <a:xfrm>
            <a:off x="579512" y="1816516"/>
            <a:ext cx="10972800" cy="4201283"/>
          </a:xfrm>
          <a:prstGeom prst="rect">
            <a:avLst/>
          </a:prstGeom>
        </p:spPr>
        <p:txBody>
          <a:bodyPr vert="horz" lIns="91440" tIns="45720" rIns="91440" bIns="45720" rtlCol="0">
            <a:noAutofit/>
          </a:bodyPr>
          <a:lstStyle>
            <a:lvl1pPr marL="0" indent="0">
              <a:buNone/>
              <a:defRPr>
                <a:solidFill>
                  <a:srgbClr val="0084CC"/>
                </a:solidFill>
                <a:latin typeface="+mn-lt"/>
              </a:defRPr>
            </a:lvl1pPr>
            <a:lvl2pPr marL="457189" indent="-457189">
              <a:buClr>
                <a:schemeClr val="accent4"/>
              </a:buClr>
              <a:buFont typeface="Arial"/>
              <a:buChar char="•"/>
              <a:defRPr>
                <a:solidFill>
                  <a:schemeClr val="tx1">
                    <a:lumMod val="75000"/>
                    <a:lumOff val="25000"/>
                  </a:schemeClr>
                </a:solidFill>
                <a:latin typeface="+mn-lt"/>
              </a:defRPr>
            </a:lvl2pPr>
            <a:lvl3pPr marL="850879" indent="-457189">
              <a:buClr>
                <a:schemeClr val="accent4"/>
              </a:buClr>
              <a:buFont typeface="Arial"/>
              <a:buChar char="•"/>
              <a:defRPr sz="2400" b="0">
                <a:solidFill>
                  <a:srgbClr val="0084CC"/>
                </a:solidFill>
                <a:latin typeface="+mn-lt"/>
              </a:defRPr>
            </a:lvl3pPr>
            <a:lvl4pPr marL="1229753" indent="-457189">
              <a:buClr>
                <a:schemeClr val="accent4"/>
              </a:buClr>
              <a:buFont typeface="Arial"/>
              <a:buChar char="•"/>
              <a:defRPr>
                <a:solidFill>
                  <a:schemeClr val="tx1">
                    <a:lumMod val="75000"/>
                    <a:lumOff val="25000"/>
                  </a:schemeClr>
                </a:solidFill>
                <a:latin typeface="+mn-lt"/>
              </a:defRPr>
            </a:lvl4pPr>
            <a:lvl5pPr marL="1585344" indent="-457189">
              <a:buClr>
                <a:schemeClr val="accent4"/>
              </a:buClr>
              <a:buFont typeface="Arial"/>
              <a:buChar char="•"/>
              <a:defRPr>
                <a:solidFill>
                  <a:schemeClr val="tx1">
                    <a:lumMod val="75000"/>
                    <a:lumOff val="25000"/>
                  </a:schemeClr>
                </a:solidFill>
                <a:latin typeface="+mn-lt"/>
              </a:defRPr>
            </a:lvl5pPr>
          </a:lstStyle>
          <a:p>
            <a:pPr marL="393690" lvl="2" indent="-393690">
              <a:buNone/>
            </a:pPr>
            <a:r>
              <a:rPr lang="en-US" sz="3200" dirty="0">
                <a:solidFill>
                  <a:schemeClr val="accent4"/>
                </a:solidFill>
              </a:rPr>
              <a:t>Heading One Style </a:t>
            </a:r>
          </a:p>
          <a:p>
            <a:pPr marL="393690" lvl="2" indent="-393690">
              <a:buNone/>
            </a:pPr>
            <a:r>
              <a:rPr lang="en-US" dirty="0">
                <a:solidFill>
                  <a:schemeClr val="tx1">
                    <a:lumMod val="65000"/>
                    <a:lumOff val="35000"/>
                  </a:schemeClr>
                </a:solidFill>
              </a:rPr>
              <a:t>Body content, 18pt Segoe UI (gray)</a:t>
            </a:r>
          </a:p>
          <a:p>
            <a:pPr marL="393690" lvl="2" indent="-393690">
              <a:buNone/>
            </a:pPr>
            <a:endParaRPr lang="en-US" dirty="0">
              <a:solidFill>
                <a:schemeClr val="tx1">
                  <a:lumMod val="65000"/>
                  <a:lumOff val="35000"/>
                </a:schemeClr>
              </a:solidFill>
            </a:endParaRPr>
          </a:p>
          <a:p>
            <a:pPr marL="393690" lvl="2" indent="-393690">
              <a:buNone/>
            </a:pPr>
            <a:r>
              <a:rPr lang="en-US" sz="2667" dirty="0">
                <a:solidFill>
                  <a:schemeClr val="accent6"/>
                </a:solidFill>
              </a:rPr>
              <a:t>Heading Two Style</a:t>
            </a:r>
          </a:p>
          <a:p>
            <a:pPr marL="393690" lvl="2" indent="-393690">
              <a:buNone/>
            </a:pPr>
            <a:r>
              <a:rPr lang="en-US" dirty="0">
                <a:solidFill>
                  <a:schemeClr val="tx1">
                    <a:lumMod val="65000"/>
                    <a:lumOff val="35000"/>
                  </a:schemeClr>
                </a:solidFill>
              </a:rPr>
              <a:t>Body content, 18pt Segoe UI (gray)</a:t>
            </a:r>
          </a:p>
          <a:p>
            <a:pPr marL="393690" lvl="2" indent="-393690">
              <a:buNone/>
            </a:pPr>
            <a:endParaRPr lang="en-US" sz="2667" dirty="0">
              <a:solidFill>
                <a:schemeClr val="accent3"/>
              </a:solidFill>
            </a:endParaRPr>
          </a:p>
          <a:p>
            <a:pPr marL="393690" lvl="2" indent="-393690">
              <a:buNone/>
            </a:pPr>
            <a:r>
              <a:rPr lang="en-US" b="1" dirty="0">
                <a:solidFill>
                  <a:schemeClr val="accent1"/>
                </a:solidFill>
              </a:rPr>
              <a:t>HEADING THREE STYLE</a:t>
            </a:r>
          </a:p>
          <a:p>
            <a:pPr marL="393690" lvl="2" indent="-393690">
              <a:buNone/>
            </a:pPr>
            <a:r>
              <a:rPr lang="en-US" dirty="0">
                <a:solidFill>
                  <a:schemeClr val="tx1">
                    <a:lumMod val="65000"/>
                    <a:lumOff val="35000"/>
                  </a:schemeClr>
                </a:solidFill>
              </a:rPr>
              <a:t>Body content, 18pt Segoe UI (gray)</a:t>
            </a:r>
          </a:p>
          <a:p>
            <a:pPr marL="0" indent="0">
              <a:buNone/>
            </a:pPr>
            <a:endParaRPr lang="en-US" dirty="0"/>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3563225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15_Title and Content">
    <p:spTree>
      <p:nvGrpSpPr>
        <p:cNvPr id="1" name=""/>
        <p:cNvGrpSpPr/>
        <p:nvPr/>
      </p:nvGrpSpPr>
      <p:grpSpPr>
        <a:xfrm>
          <a:off x="0" y="0"/>
          <a:ext cx="0" cy="0"/>
          <a:chOff x="0" y="0"/>
          <a:chExt cx="0" cy="0"/>
        </a:xfrm>
      </p:grpSpPr>
      <p:sp>
        <p:nvSpPr>
          <p:cNvPr id="5" name="Slide Number Placeholder 5"/>
          <p:cNvSpPr>
            <a:spLocks noGrp="1"/>
          </p:cNvSpPr>
          <p:nvPr>
            <p:ph type="sldNum" sz="quarter" idx="4"/>
          </p:nvPr>
        </p:nvSpPr>
        <p:spPr>
          <a:xfrm>
            <a:off x="579512" y="6673686"/>
            <a:ext cx="660459" cy="194684"/>
          </a:xfrm>
          <a:prstGeom prst="rect">
            <a:avLst/>
          </a:prstGeom>
        </p:spPr>
        <p:txBody>
          <a:bodyPr vert="horz" lIns="91440" tIns="0" rIns="91440" bIns="45720" rtlCol="0" anchor="ctr"/>
          <a:lstStyle>
            <a:lvl1pPr algn="l">
              <a:defRPr sz="1067" b="0">
                <a:solidFill>
                  <a:schemeClr val="bg1"/>
                </a:solidFill>
              </a:defRPr>
            </a:lvl1pPr>
          </a:lstStyle>
          <a:p>
            <a:fld id="{D372AB51-BDCC-4F95-83CF-1CBB2D34E9E5}" type="slidenum">
              <a:rPr lang="en-US" smtClean="0"/>
              <a:pPr/>
              <a:t>‹#›</a:t>
            </a:fld>
            <a:endParaRPr lang="en-US"/>
          </a:p>
        </p:txBody>
      </p:sp>
      <p:sp>
        <p:nvSpPr>
          <p:cNvPr id="8" name="Text Placeholder 2"/>
          <p:cNvSpPr>
            <a:spLocks noGrp="1"/>
          </p:cNvSpPr>
          <p:nvPr>
            <p:ph idx="1" hasCustomPrompt="1"/>
          </p:nvPr>
        </p:nvSpPr>
        <p:spPr>
          <a:xfrm>
            <a:off x="579512" y="1816516"/>
            <a:ext cx="10972800" cy="4201283"/>
          </a:xfrm>
          <a:prstGeom prst="rect">
            <a:avLst/>
          </a:prstGeom>
        </p:spPr>
        <p:txBody>
          <a:bodyPr vert="horz" lIns="91440" tIns="45720" rIns="91440" bIns="45720" rtlCol="0">
            <a:noAutofit/>
          </a:bodyPr>
          <a:lstStyle>
            <a:lvl1pPr marL="0" indent="0">
              <a:buNone/>
              <a:defRPr>
                <a:solidFill>
                  <a:srgbClr val="0084CC"/>
                </a:solidFill>
                <a:latin typeface="+mn-lt"/>
              </a:defRPr>
            </a:lvl1pPr>
            <a:lvl2pPr marL="457189" indent="-457189">
              <a:buClr>
                <a:schemeClr val="accent4"/>
              </a:buClr>
              <a:buFont typeface="Arial"/>
              <a:buChar char="•"/>
              <a:defRPr>
                <a:solidFill>
                  <a:schemeClr val="tx1">
                    <a:lumMod val="75000"/>
                    <a:lumOff val="25000"/>
                  </a:schemeClr>
                </a:solidFill>
                <a:latin typeface="+mn-lt"/>
              </a:defRPr>
            </a:lvl2pPr>
            <a:lvl3pPr marL="850879" indent="-457189">
              <a:buClr>
                <a:schemeClr val="accent4"/>
              </a:buClr>
              <a:buFont typeface="Arial"/>
              <a:buChar char="•"/>
              <a:defRPr sz="2400" b="0">
                <a:solidFill>
                  <a:srgbClr val="0084CC"/>
                </a:solidFill>
                <a:latin typeface="+mn-lt"/>
              </a:defRPr>
            </a:lvl3pPr>
            <a:lvl4pPr marL="1229753" indent="-457189">
              <a:buClr>
                <a:schemeClr val="accent4"/>
              </a:buClr>
              <a:buFont typeface="Arial"/>
              <a:buChar char="•"/>
              <a:defRPr>
                <a:solidFill>
                  <a:schemeClr val="tx1">
                    <a:lumMod val="75000"/>
                    <a:lumOff val="25000"/>
                  </a:schemeClr>
                </a:solidFill>
                <a:latin typeface="+mn-lt"/>
              </a:defRPr>
            </a:lvl4pPr>
            <a:lvl5pPr marL="1585344" indent="-457189">
              <a:buClr>
                <a:schemeClr val="accent4"/>
              </a:buClr>
              <a:buFont typeface="Arial"/>
              <a:buChar char="•"/>
              <a:defRPr>
                <a:solidFill>
                  <a:schemeClr val="tx1">
                    <a:lumMod val="75000"/>
                    <a:lumOff val="25000"/>
                  </a:schemeClr>
                </a:solidFill>
                <a:latin typeface="+mn-lt"/>
              </a:defRPr>
            </a:lvl5pPr>
          </a:lstStyle>
          <a:p>
            <a:pPr marL="393690" lvl="2" indent="-393690">
              <a:buNone/>
            </a:pPr>
            <a:r>
              <a:rPr lang="en-US" sz="3200" dirty="0">
                <a:solidFill>
                  <a:schemeClr val="accent4"/>
                </a:solidFill>
              </a:rPr>
              <a:t>Heading One Style </a:t>
            </a:r>
          </a:p>
          <a:p>
            <a:pPr marL="393690" lvl="2" indent="-393690">
              <a:buNone/>
            </a:pPr>
            <a:r>
              <a:rPr lang="en-US" dirty="0">
                <a:solidFill>
                  <a:schemeClr val="tx1">
                    <a:lumMod val="65000"/>
                    <a:lumOff val="35000"/>
                  </a:schemeClr>
                </a:solidFill>
              </a:rPr>
              <a:t>Body content, 18pt Segoe UI (gray)</a:t>
            </a:r>
          </a:p>
          <a:p>
            <a:pPr marL="393690" lvl="2" indent="-393690">
              <a:buNone/>
            </a:pPr>
            <a:endParaRPr lang="en-US" dirty="0">
              <a:solidFill>
                <a:schemeClr val="tx1">
                  <a:lumMod val="65000"/>
                  <a:lumOff val="35000"/>
                </a:schemeClr>
              </a:solidFill>
            </a:endParaRPr>
          </a:p>
          <a:p>
            <a:pPr marL="393690" lvl="2" indent="-393690">
              <a:buNone/>
            </a:pPr>
            <a:r>
              <a:rPr lang="en-US" sz="2667" dirty="0">
                <a:solidFill>
                  <a:schemeClr val="accent6"/>
                </a:solidFill>
              </a:rPr>
              <a:t>Heading Two Style</a:t>
            </a:r>
          </a:p>
          <a:p>
            <a:pPr marL="393690" lvl="2" indent="-393690">
              <a:buNone/>
            </a:pPr>
            <a:r>
              <a:rPr lang="en-US" dirty="0">
                <a:solidFill>
                  <a:schemeClr val="tx1">
                    <a:lumMod val="65000"/>
                    <a:lumOff val="35000"/>
                  </a:schemeClr>
                </a:solidFill>
              </a:rPr>
              <a:t>Body content, 18pt Segoe UI (gray)</a:t>
            </a:r>
          </a:p>
          <a:p>
            <a:pPr marL="393690" lvl="2" indent="-393690">
              <a:buNone/>
            </a:pPr>
            <a:endParaRPr lang="en-US" sz="2667" dirty="0">
              <a:solidFill>
                <a:schemeClr val="accent3"/>
              </a:solidFill>
            </a:endParaRPr>
          </a:p>
          <a:p>
            <a:pPr marL="393690" lvl="2" indent="-393690">
              <a:buNone/>
            </a:pPr>
            <a:r>
              <a:rPr lang="en-US" b="1" dirty="0">
                <a:solidFill>
                  <a:schemeClr val="accent1"/>
                </a:solidFill>
              </a:rPr>
              <a:t>HEADING THREE STYLE</a:t>
            </a:r>
          </a:p>
          <a:p>
            <a:pPr marL="393690" lvl="2" indent="-393690">
              <a:buNone/>
            </a:pPr>
            <a:r>
              <a:rPr lang="en-US" dirty="0">
                <a:solidFill>
                  <a:schemeClr val="tx1">
                    <a:lumMod val="65000"/>
                    <a:lumOff val="35000"/>
                  </a:schemeClr>
                </a:solidFill>
              </a:rPr>
              <a:t>Body content, 18pt Segoe UI (gray)</a:t>
            </a:r>
          </a:p>
          <a:p>
            <a:pPr marL="0" indent="0">
              <a:buNone/>
            </a:pPr>
            <a:endParaRPr lang="en-US" dirty="0"/>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7763530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sp>
        <p:nvSpPr>
          <p:cNvPr id="5" name="Slide Number Placeholder 5"/>
          <p:cNvSpPr>
            <a:spLocks noGrp="1"/>
          </p:cNvSpPr>
          <p:nvPr>
            <p:ph type="sldNum" sz="quarter" idx="4"/>
          </p:nvPr>
        </p:nvSpPr>
        <p:spPr>
          <a:xfrm>
            <a:off x="579512" y="6673686"/>
            <a:ext cx="660459" cy="194684"/>
          </a:xfrm>
          <a:prstGeom prst="rect">
            <a:avLst/>
          </a:prstGeom>
        </p:spPr>
        <p:txBody>
          <a:bodyPr vert="horz" lIns="91440" tIns="0" rIns="91440" bIns="45720" rtlCol="0" anchor="ctr"/>
          <a:lstStyle>
            <a:lvl1pPr algn="l">
              <a:defRPr sz="1067" b="0">
                <a:solidFill>
                  <a:schemeClr val="bg1"/>
                </a:solidFill>
              </a:defRPr>
            </a:lvl1pPr>
          </a:lstStyle>
          <a:p>
            <a:fld id="{D372AB51-BDCC-4F95-83CF-1CBB2D34E9E5}" type="slidenum">
              <a:rPr lang="en-US" smtClean="0"/>
              <a:pPr/>
              <a:t>‹#›</a:t>
            </a:fld>
            <a:endParaRPr lang="en-US"/>
          </a:p>
        </p:txBody>
      </p:sp>
      <p:sp>
        <p:nvSpPr>
          <p:cNvPr id="14" name="Content Placeholder 13"/>
          <p:cNvSpPr>
            <a:spLocks noGrp="1"/>
          </p:cNvSpPr>
          <p:nvPr>
            <p:ph sz="quarter" idx="10"/>
          </p:nvPr>
        </p:nvSpPr>
        <p:spPr>
          <a:xfrm>
            <a:off x="603251" y="1847274"/>
            <a:ext cx="10989733" cy="4310303"/>
          </a:xfrm>
        </p:spPr>
        <p:txBody>
          <a:bodyPr>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1233703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13_Title and Content">
    <p:spTree>
      <p:nvGrpSpPr>
        <p:cNvPr id="1" name=""/>
        <p:cNvGrpSpPr/>
        <p:nvPr/>
      </p:nvGrpSpPr>
      <p:grpSpPr>
        <a:xfrm>
          <a:off x="0" y="0"/>
          <a:ext cx="0" cy="0"/>
          <a:chOff x="0" y="0"/>
          <a:chExt cx="0" cy="0"/>
        </a:xfrm>
      </p:grpSpPr>
      <p:sp>
        <p:nvSpPr>
          <p:cNvPr id="5" name="Slide Number Placeholder 5"/>
          <p:cNvSpPr>
            <a:spLocks noGrp="1"/>
          </p:cNvSpPr>
          <p:nvPr>
            <p:ph type="sldNum" sz="quarter" idx="4"/>
          </p:nvPr>
        </p:nvSpPr>
        <p:spPr>
          <a:xfrm>
            <a:off x="579512" y="6673686"/>
            <a:ext cx="660459" cy="194684"/>
          </a:xfrm>
          <a:prstGeom prst="rect">
            <a:avLst/>
          </a:prstGeom>
        </p:spPr>
        <p:txBody>
          <a:bodyPr vert="horz" lIns="91440" tIns="0" rIns="91440" bIns="45720" rtlCol="0" anchor="ctr"/>
          <a:lstStyle>
            <a:lvl1pPr algn="l">
              <a:defRPr sz="1067" b="0">
                <a:solidFill>
                  <a:schemeClr val="bg1"/>
                </a:solidFill>
              </a:defRPr>
            </a:lvl1pPr>
          </a:lstStyle>
          <a:p>
            <a:fld id="{D372AB51-BDCC-4F95-83CF-1CBB2D34E9E5}" type="slidenum">
              <a:rPr lang="en-US" smtClean="0"/>
              <a:pPr/>
              <a:t>‹#›</a:t>
            </a:fld>
            <a:endParaRPr lang="en-US"/>
          </a:p>
        </p:txBody>
      </p:sp>
      <p:sp>
        <p:nvSpPr>
          <p:cNvPr id="14" name="Content Placeholder 13"/>
          <p:cNvSpPr>
            <a:spLocks noGrp="1"/>
          </p:cNvSpPr>
          <p:nvPr>
            <p:ph sz="quarter" idx="10"/>
          </p:nvPr>
        </p:nvSpPr>
        <p:spPr>
          <a:xfrm>
            <a:off x="603251" y="1847274"/>
            <a:ext cx="10989733" cy="4310303"/>
          </a:xfrm>
        </p:spPr>
        <p:txBody>
          <a:bodyPr>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6761045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cSld name="Biography">
    <p:spTree>
      <p:nvGrpSpPr>
        <p:cNvPr id="1" name=""/>
        <p:cNvGrpSpPr/>
        <p:nvPr/>
      </p:nvGrpSpPr>
      <p:grpSpPr>
        <a:xfrm>
          <a:off x="0" y="0"/>
          <a:ext cx="0" cy="0"/>
          <a:chOff x="0" y="0"/>
          <a:chExt cx="0" cy="0"/>
        </a:xfrm>
      </p:grpSpPr>
      <p:sp>
        <p:nvSpPr>
          <p:cNvPr id="36" name="Text Placeholder 30"/>
          <p:cNvSpPr>
            <a:spLocks noGrp="1"/>
          </p:cNvSpPr>
          <p:nvPr>
            <p:ph type="body" sz="quarter" idx="14" hasCustomPrompt="1"/>
          </p:nvPr>
        </p:nvSpPr>
        <p:spPr>
          <a:xfrm>
            <a:off x="5218113" y="4962877"/>
            <a:ext cx="5697537" cy="390525"/>
          </a:xfrm>
        </p:spPr>
        <p:txBody>
          <a:bodyPr>
            <a:normAutofit/>
          </a:bodyPr>
          <a:lstStyle>
            <a:lvl1pPr marL="0" indent="0" algn="l" defTabSz="914400" rtl="0" eaLnBrk="1" latinLnBrk="0" hangingPunct="1">
              <a:buNone/>
              <a:defRPr lang="en-US" sz="2000" kern="1200" dirty="0" smtClean="0">
                <a:solidFill>
                  <a:schemeClr val="bg1"/>
                </a:solidFill>
                <a:latin typeface="+mn-lt"/>
                <a:ea typeface="Gotham Book" charset="0"/>
                <a:cs typeface="Gotham Book" charset="0"/>
              </a:defRPr>
            </a:lvl1pPr>
          </a:lstStyle>
          <a:p>
            <a:pPr lvl="0"/>
            <a:r>
              <a:rPr lang="en-US" dirty="0"/>
              <a:t>CLICK TO EDIT MASTER TEXT STYLES</a:t>
            </a:r>
          </a:p>
        </p:txBody>
      </p:sp>
      <p:sp>
        <p:nvSpPr>
          <p:cNvPr id="37" name="Text Placeholder 32"/>
          <p:cNvSpPr>
            <a:spLocks noGrp="1"/>
          </p:cNvSpPr>
          <p:nvPr>
            <p:ph type="body" sz="quarter" idx="15"/>
          </p:nvPr>
        </p:nvSpPr>
        <p:spPr>
          <a:xfrm>
            <a:off x="5218113" y="5353599"/>
            <a:ext cx="5697537" cy="720219"/>
          </a:xfrm>
        </p:spPr>
        <p:txBody>
          <a:bodyPr>
            <a:normAutofit/>
          </a:bodyPr>
          <a:lstStyle>
            <a:lvl1pPr marL="0" indent="0" algn="l" defTabSz="914400" rtl="0" eaLnBrk="1" latinLnBrk="0" hangingPunct="1">
              <a:buNone/>
              <a:defRPr lang="en-US" sz="1400" kern="1200" dirty="0" smtClean="0">
                <a:solidFill>
                  <a:schemeClr val="bg2">
                    <a:lumMod val="50000"/>
                  </a:schemeClr>
                </a:solidFill>
                <a:latin typeface="+mn-lt"/>
                <a:ea typeface="Gotham Light" charset="0"/>
                <a:cs typeface="Gotham Light" charset="0"/>
              </a:defRPr>
            </a:lvl1pPr>
          </a:lstStyle>
          <a:p>
            <a:pPr lvl="0"/>
            <a:r>
              <a:rPr lang="en-US"/>
              <a:t>Click to edit Master text styles</a:t>
            </a:r>
          </a:p>
        </p:txBody>
      </p:sp>
      <p:sp>
        <p:nvSpPr>
          <p:cNvPr id="2" name="Title 1"/>
          <p:cNvSpPr>
            <a:spLocks noGrp="1"/>
          </p:cNvSpPr>
          <p:nvPr>
            <p:ph type="title" hasCustomPrompt="1"/>
          </p:nvPr>
        </p:nvSpPr>
        <p:spPr>
          <a:xfrm>
            <a:off x="5178903" y="1014184"/>
            <a:ext cx="5737253" cy="664889"/>
          </a:xfrm>
        </p:spPr>
        <p:txBody>
          <a:bodyPr/>
          <a:lstStyle/>
          <a:p>
            <a:r>
              <a:rPr lang="en-US" dirty="0"/>
              <a:t>[Speaker]</a:t>
            </a:r>
          </a:p>
        </p:txBody>
      </p:sp>
      <p:grpSp>
        <p:nvGrpSpPr>
          <p:cNvPr id="7" name="Group 6"/>
          <p:cNvGrpSpPr/>
          <p:nvPr/>
        </p:nvGrpSpPr>
        <p:grpSpPr>
          <a:xfrm>
            <a:off x="820965" y="4065754"/>
            <a:ext cx="353832" cy="353832"/>
            <a:chOff x="6351804" y="5146675"/>
            <a:chExt cx="353832" cy="353832"/>
          </a:xfrm>
        </p:grpSpPr>
        <p:sp>
          <p:nvSpPr>
            <p:cNvPr id="8" name="Freeform 79"/>
            <p:cNvSpPr>
              <a:spLocks/>
            </p:cNvSpPr>
            <p:nvPr/>
          </p:nvSpPr>
          <p:spPr bwMode="auto">
            <a:xfrm>
              <a:off x="6490692" y="5241925"/>
              <a:ext cx="76056" cy="161920"/>
            </a:xfrm>
            <a:custGeom>
              <a:avLst/>
              <a:gdLst>
                <a:gd name="T0" fmla="*/ 30 w 30"/>
                <a:gd name="T1" fmla="*/ 22 h 64"/>
                <a:gd name="T2" fmla="*/ 19 w 30"/>
                <a:gd name="T3" fmla="*/ 22 h 64"/>
                <a:gd name="T4" fmla="*/ 19 w 30"/>
                <a:gd name="T5" fmla="*/ 14 h 64"/>
                <a:gd name="T6" fmla="*/ 23 w 30"/>
                <a:gd name="T7" fmla="*/ 11 h 64"/>
                <a:gd name="T8" fmla="*/ 30 w 30"/>
                <a:gd name="T9" fmla="*/ 11 h 64"/>
                <a:gd name="T10" fmla="*/ 30 w 30"/>
                <a:gd name="T11" fmla="*/ 0 h 64"/>
                <a:gd name="T12" fmla="*/ 22 w 30"/>
                <a:gd name="T13" fmla="*/ 0 h 64"/>
                <a:gd name="T14" fmla="*/ 8 w 30"/>
                <a:gd name="T15" fmla="*/ 13 h 64"/>
                <a:gd name="T16" fmla="*/ 8 w 30"/>
                <a:gd name="T17" fmla="*/ 22 h 64"/>
                <a:gd name="T18" fmla="*/ 0 w 30"/>
                <a:gd name="T19" fmla="*/ 22 h 64"/>
                <a:gd name="T20" fmla="*/ 0 w 30"/>
                <a:gd name="T21" fmla="*/ 34 h 64"/>
                <a:gd name="T22" fmla="*/ 8 w 30"/>
                <a:gd name="T23" fmla="*/ 34 h 64"/>
                <a:gd name="T24" fmla="*/ 8 w 30"/>
                <a:gd name="T25" fmla="*/ 64 h 64"/>
                <a:gd name="T26" fmla="*/ 19 w 30"/>
                <a:gd name="T27" fmla="*/ 64 h 64"/>
                <a:gd name="T28" fmla="*/ 19 w 30"/>
                <a:gd name="T29" fmla="*/ 34 h 64"/>
                <a:gd name="T30" fmla="*/ 28 w 30"/>
                <a:gd name="T31" fmla="*/ 34 h 64"/>
                <a:gd name="T32" fmla="*/ 30 w 30"/>
                <a:gd name="T33" fmla="*/ 2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 h="64">
                  <a:moveTo>
                    <a:pt x="30" y="22"/>
                  </a:moveTo>
                  <a:cubicBezTo>
                    <a:pt x="19" y="22"/>
                    <a:pt x="19" y="22"/>
                    <a:pt x="19" y="22"/>
                  </a:cubicBezTo>
                  <a:cubicBezTo>
                    <a:pt x="19" y="14"/>
                    <a:pt x="19" y="14"/>
                    <a:pt x="19" y="14"/>
                  </a:cubicBezTo>
                  <a:cubicBezTo>
                    <a:pt x="19" y="12"/>
                    <a:pt x="22" y="11"/>
                    <a:pt x="23" y="11"/>
                  </a:cubicBezTo>
                  <a:cubicBezTo>
                    <a:pt x="24" y="11"/>
                    <a:pt x="30" y="11"/>
                    <a:pt x="30" y="11"/>
                  </a:cubicBezTo>
                  <a:cubicBezTo>
                    <a:pt x="30" y="0"/>
                    <a:pt x="30" y="0"/>
                    <a:pt x="30" y="0"/>
                  </a:cubicBezTo>
                  <a:cubicBezTo>
                    <a:pt x="22" y="0"/>
                    <a:pt x="22" y="0"/>
                    <a:pt x="22" y="0"/>
                  </a:cubicBezTo>
                  <a:cubicBezTo>
                    <a:pt x="11" y="0"/>
                    <a:pt x="8" y="8"/>
                    <a:pt x="8" y="13"/>
                  </a:cubicBezTo>
                  <a:cubicBezTo>
                    <a:pt x="8" y="22"/>
                    <a:pt x="8" y="22"/>
                    <a:pt x="8" y="22"/>
                  </a:cubicBezTo>
                  <a:cubicBezTo>
                    <a:pt x="0" y="22"/>
                    <a:pt x="0" y="22"/>
                    <a:pt x="0" y="22"/>
                  </a:cubicBezTo>
                  <a:cubicBezTo>
                    <a:pt x="0" y="34"/>
                    <a:pt x="0" y="34"/>
                    <a:pt x="0" y="34"/>
                  </a:cubicBezTo>
                  <a:cubicBezTo>
                    <a:pt x="8" y="34"/>
                    <a:pt x="8" y="34"/>
                    <a:pt x="8" y="34"/>
                  </a:cubicBezTo>
                  <a:cubicBezTo>
                    <a:pt x="8" y="48"/>
                    <a:pt x="8" y="64"/>
                    <a:pt x="8" y="64"/>
                  </a:cubicBezTo>
                  <a:cubicBezTo>
                    <a:pt x="19" y="64"/>
                    <a:pt x="19" y="64"/>
                    <a:pt x="19" y="64"/>
                  </a:cubicBezTo>
                  <a:cubicBezTo>
                    <a:pt x="19" y="64"/>
                    <a:pt x="19" y="48"/>
                    <a:pt x="19" y="34"/>
                  </a:cubicBezTo>
                  <a:cubicBezTo>
                    <a:pt x="28" y="34"/>
                    <a:pt x="28" y="34"/>
                    <a:pt x="28" y="34"/>
                  </a:cubicBezTo>
                  <a:lnTo>
                    <a:pt x="30" y="22"/>
                  </a:lnTo>
                  <a:close/>
                </a:path>
              </a:pathLst>
            </a:custGeom>
            <a:solidFill>
              <a:schemeClr val="bg2">
                <a:lumMod val="50000"/>
              </a:schemeClr>
            </a:solidFill>
            <a:ln>
              <a:noFill/>
            </a:ln>
          </p:spPr>
          <p:txBody>
            <a:bodyPr/>
            <a:lstStyle/>
            <a:p>
              <a:pPr eaLnBrk="1" fontAlgn="auto" hangingPunct="1">
                <a:spcBef>
                  <a:spcPts val="0"/>
                </a:spcBef>
                <a:spcAft>
                  <a:spcPts val="0"/>
                </a:spcAft>
                <a:defRPr/>
              </a:pPr>
              <a:endParaRPr lang="en-AU">
                <a:latin typeface="+mn-lt"/>
              </a:endParaRPr>
            </a:p>
          </p:txBody>
        </p:sp>
        <p:sp>
          <p:nvSpPr>
            <p:cNvPr id="9" name="Rounded Rectangle 8"/>
            <p:cNvSpPr/>
            <p:nvPr/>
          </p:nvSpPr>
          <p:spPr>
            <a:xfrm>
              <a:off x="6351804" y="5146675"/>
              <a:ext cx="353832" cy="353832"/>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 name="Group 9"/>
          <p:cNvGrpSpPr/>
          <p:nvPr/>
        </p:nvGrpSpPr>
        <p:grpSpPr>
          <a:xfrm>
            <a:off x="820965" y="4760173"/>
            <a:ext cx="353832" cy="353832"/>
            <a:chOff x="5748554" y="5146675"/>
            <a:chExt cx="353832" cy="353832"/>
          </a:xfrm>
        </p:grpSpPr>
        <p:sp>
          <p:nvSpPr>
            <p:cNvPr id="11" name="Freeform 383"/>
            <p:cNvSpPr>
              <a:spLocks/>
            </p:cNvSpPr>
            <p:nvPr/>
          </p:nvSpPr>
          <p:spPr bwMode="auto">
            <a:xfrm>
              <a:off x="5852152" y="5257800"/>
              <a:ext cx="159336" cy="137932"/>
            </a:xfrm>
            <a:custGeom>
              <a:avLst/>
              <a:gdLst>
                <a:gd name="T0" fmla="*/ 458484450 w 64"/>
                <a:gd name="T1" fmla="*/ 49083328 h 56"/>
                <a:gd name="T2" fmla="*/ 408336961 w 64"/>
                <a:gd name="T3" fmla="*/ 63107136 h 56"/>
                <a:gd name="T4" fmla="*/ 444156978 w 64"/>
                <a:gd name="T5" fmla="*/ 7011904 h 56"/>
                <a:gd name="T6" fmla="*/ 386847091 w 64"/>
                <a:gd name="T7" fmla="*/ 28047616 h 56"/>
                <a:gd name="T8" fmla="*/ 386847091 w 64"/>
                <a:gd name="T9" fmla="*/ 28047616 h 56"/>
                <a:gd name="T10" fmla="*/ 315207056 w 64"/>
                <a:gd name="T11" fmla="*/ 0 h 56"/>
                <a:gd name="T12" fmla="*/ 222077151 w 64"/>
                <a:gd name="T13" fmla="*/ 98166656 h 56"/>
                <a:gd name="T14" fmla="*/ 229242225 w 64"/>
                <a:gd name="T15" fmla="*/ 119202368 h 56"/>
                <a:gd name="T16" fmla="*/ 229242225 w 64"/>
                <a:gd name="T17" fmla="*/ 119202368 h 56"/>
                <a:gd name="T18" fmla="*/ 28654944 w 64"/>
                <a:gd name="T19" fmla="*/ 21035712 h 56"/>
                <a:gd name="T20" fmla="*/ 57309887 w 64"/>
                <a:gd name="T21" fmla="*/ 147249984 h 56"/>
                <a:gd name="T22" fmla="*/ 14327472 w 64"/>
                <a:gd name="T23" fmla="*/ 140238080 h 56"/>
                <a:gd name="T24" fmla="*/ 85964831 w 64"/>
                <a:gd name="T25" fmla="*/ 238404736 h 56"/>
                <a:gd name="T26" fmla="*/ 42982415 w 64"/>
                <a:gd name="T27" fmla="*/ 238404736 h 56"/>
                <a:gd name="T28" fmla="*/ 128949923 w 64"/>
                <a:gd name="T29" fmla="*/ 308523776 h 56"/>
                <a:gd name="T30" fmla="*/ 0 w 64"/>
                <a:gd name="T31" fmla="*/ 350595200 h 56"/>
                <a:gd name="T32" fmla="*/ 150439792 w 64"/>
                <a:gd name="T33" fmla="*/ 392666624 h 56"/>
                <a:gd name="T34" fmla="*/ 415502035 w 64"/>
                <a:gd name="T35" fmla="*/ 98166656 h 56"/>
                <a:gd name="T36" fmla="*/ 415502035 w 64"/>
                <a:gd name="T37" fmla="*/ 98166656 h 56"/>
                <a:gd name="T38" fmla="*/ 415502035 w 64"/>
                <a:gd name="T39" fmla="*/ 98166656 h 56"/>
                <a:gd name="T40" fmla="*/ 415502035 w 64"/>
                <a:gd name="T41" fmla="*/ 98166656 h 56"/>
                <a:gd name="T42" fmla="*/ 458484450 w 64"/>
                <a:gd name="T43" fmla="*/ 49083328 h 5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4" h="56">
                  <a:moveTo>
                    <a:pt x="64" y="7"/>
                  </a:moveTo>
                  <a:cubicBezTo>
                    <a:pt x="63" y="7"/>
                    <a:pt x="60" y="9"/>
                    <a:pt x="57" y="9"/>
                  </a:cubicBezTo>
                  <a:cubicBezTo>
                    <a:pt x="59" y="8"/>
                    <a:pt x="61" y="4"/>
                    <a:pt x="62" y="1"/>
                  </a:cubicBezTo>
                  <a:cubicBezTo>
                    <a:pt x="60" y="3"/>
                    <a:pt x="56" y="4"/>
                    <a:pt x="54" y="4"/>
                  </a:cubicBezTo>
                  <a:cubicBezTo>
                    <a:pt x="54" y="4"/>
                    <a:pt x="54" y="4"/>
                    <a:pt x="54" y="4"/>
                  </a:cubicBezTo>
                  <a:cubicBezTo>
                    <a:pt x="52" y="2"/>
                    <a:pt x="48" y="0"/>
                    <a:pt x="44" y="0"/>
                  </a:cubicBezTo>
                  <a:cubicBezTo>
                    <a:pt x="37" y="0"/>
                    <a:pt x="31" y="6"/>
                    <a:pt x="31" y="14"/>
                  </a:cubicBezTo>
                  <a:cubicBezTo>
                    <a:pt x="31" y="15"/>
                    <a:pt x="31" y="16"/>
                    <a:pt x="32" y="17"/>
                  </a:cubicBezTo>
                  <a:cubicBezTo>
                    <a:pt x="32" y="17"/>
                    <a:pt x="32" y="17"/>
                    <a:pt x="32" y="17"/>
                  </a:cubicBezTo>
                  <a:cubicBezTo>
                    <a:pt x="22" y="17"/>
                    <a:pt x="10" y="12"/>
                    <a:pt x="4" y="3"/>
                  </a:cubicBezTo>
                  <a:cubicBezTo>
                    <a:pt x="0" y="10"/>
                    <a:pt x="3" y="18"/>
                    <a:pt x="8" y="21"/>
                  </a:cubicBezTo>
                  <a:cubicBezTo>
                    <a:pt x="6" y="22"/>
                    <a:pt x="3" y="21"/>
                    <a:pt x="2" y="20"/>
                  </a:cubicBezTo>
                  <a:cubicBezTo>
                    <a:pt x="2" y="25"/>
                    <a:pt x="4" y="31"/>
                    <a:pt x="12" y="34"/>
                  </a:cubicBezTo>
                  <a:cubicBezTo>
                    <a:pt x="10" y="35"/>
                    <a:pt x="8" y="34"/>
                    <a:pt x="6" y="34"/>
                  </a:cubicBezTo>
                  <a:cubicBezTo>
                    <a:pt x="7" y="38"/>
                    <a:pt x="12" y="44"/>
                    <a:pt x="18" y="44"/>
                  </a:cubicBezTo>
                  <a:cubicBezTo>
                    <a:pt x="16" y="46"/>
                    <a:pt x="9" y="51"/>
                    <a:pt x="0" y="50"/>
                  </a:cubicBezTo>
                  <a:cubicBezTo>
                    <a:pt x="6" y="54"/>
                    <a:pt x="13" y="56"/>
                    <a:pt x="21" y="56"/>
                  </a:cubicBezTo>
                  <a:cubicBezTo>
                    <a:pt x="42" y="56"/>
                    <a:pt x="58" y="37"/>
                    <a:pt x="58" y="14"/>
                  </a:cubicBezTo>
                  <a:cubicBezTo>
                    <a:pt x="58" y="14"/>
                    <a:pt x="58" y="14"/>
                    <a:pt x="58" y="14"/>
                  </a:cubicBezTo>
                  <a:cubicBezTo>
                    <a:pt x="58" y="14"/>
                    <a:pt x="58" y="14"/>
                    <a:pt x="58" y="14"/>
                  </a:cubicBezTo>
                  <a:cubicBezTo>
                    <a:pt x="58" y="14"/>
                    <a:pt x="58" y="14"/>
                    <a:pt x="58" y="14"/>
                  </a:cubicBezTo>
                  <a:cubicBezTo>
                    <a:pt x="60" y="13"/>
                    <a:pt x="62" y="10"/>
                    <a:pt x="64" y="7"/>
                  </a:cubicBezTo>
                  <a:close/>
                </a:path>
              </a:pathLst>
            </a:custGeom>
            <a:solidFill>
              <a:schemeClr val="bg2">
                <a:lumMod val="50000"/>
              </a:schemeClr>
            </a:solidFill>
            <a:ln>
              <a:noFill/>
            </a:ln>
          </p:spPr>
          <p:txBody>
            <a:bodyPr/>
            <a:lstStyle/>
            <a:p>
              <a:endParaRPr lang="en-US"/>
            </a:p>
          </p:txBody>
        </p:sp>
        <p:sp>
          <p:nvSpPr>
            <p:cNvPr id="12" name="Rounded Rectangle 11"/>
            <p:cNvSpPr/>
            <p:nvPr/>
          </p:nvSpPr>
          <p:spPr>
            <a:xfrm>
              <a:off x="5748554" y="5146675"/>
              <a:ext cx="353832" cy="353832"/>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 name="Group 12"/>
          <p:cNvGrpSpPr/>
          <p:nvPr/>
        </p:nvGrpSpPr>
        <p:grpSpPr>
          <a:xfrm>
            <a:off x="820965" y="5440724"/>
            <a:ext cx="353832" cy="353832"/>
            <a:chOff x="6866055" y="5146675"/>
            <a:chExt cx="353832" cy="353832"/>
          </a:xfrm>
        </p:grpSpPr>
        <p:sp>
          <p:nvSpPr>
            <p:cNvPr id="14" name="Rounded Rectangle 13"/>
            <p:cNvSpPr/>
            <p:nvPr/>
          </p:nvSpPr>
          <p:spPr>
            <a:xfrm>
              <a:off x="6866055" y="5146675"/>
              <a:ext cx="353832" cy="353832"/>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216"/>
            <p:cNvGrpSpPr>
              <a:grpSpLocks/>
            </p:cNvGrpSpPr>
            <p:nvPr/>
          </p:nvGrpSpPr>
          <p:grpSpPr bwMode="auto">
            <a:xfrm>
              <a:off x="6985002" y="5246689"/>
              <a:ext cx="126998" cy="126996"/>
              <a:chOff x="8400256" y="3573016"/>
              <a:chExt cx="423863" cy="422275"/>
            </a:xfrm>
            <a:solidFill>
              <a:schemeClr val="tx1"/>
            </a:solidFill>
          </p:grpSpPr>
          <p:sp>
            <p:nvSpPr>
              <p:cNvPr id="16" name="Oval 315"/>
              <p:cNvSpPr>
                <a:spLocks noChangeArrowheads="1"/>
              </p:cNvSpPr>
              <p:nvPr/>
            </p:nvSpPr>
            <p:spPr bwMode="auto">
              <a:xfrm>
                <a:off x="8400256" y="3573016"/>
                <a:ext cx="103188" cy="101600"/>
              </a:xfrm>
              <a:prstGeom prst="ellipse">
                <a:avLst/>
              </a:prstGeom>
              <a:solidFill>
                <a:schemeClr val="bg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eaLnBrk="0" fontAlgn="base" hangingPunct="0">
                  <a:spcBef>
                    <a:spcPct val="0"/>
                  </a:spcBef>
                  <a:spcAft>
                    <a:spcPct val="0"/>
                  </a:spcAft>
                  <a:defRPr>
                    <a:solidFill>
                      <a:schemeClr val="tx1"/>
                    </a:solidFill>
                    <a:latin typeface="Open Sans" charset="0"/>
                  </a:defRPr>
                </a:lvl6pPr>
                <a:lvl7pPr marL="2971800" indent="-228600" eaLnBrk="0" fontAlgn="base" hangingPunct="0">
                  <a:spcBef>
                    <a:spcPct val="0"/>
                  </a:spcBef>
                  <a:spcAft>
                    <a:spcPct val="0"/>
                  </a:spcAft>
                  <a:defRPr>
                    <a:solidFill>
                      <a:schemeClr val="tx1"/>
                    </a:solidFill>
                    <a:latin typeface="Open Sans" charset="0"/>
                  </a:defRPr>
                </a:lvl7pPr>
                <a:lvl8pPr marL="3429000" indent="-228600" eaLnBrk="0" fontAlgn="base" hangingPunct="0">
                  <a:spcBef>
                    <a:spcPct val="0"/>
                  </a:spcBef>
                  <a:spcAft>
                    <a:spcPct val="0"/>
                  </a:spcAft>
                  <a:defRPr>
                    <a:solidFill>
                      <a:schemeClr val="tx1"/>
                    </a:solidFill>
                    <a:latin typeface="Open Sans" charset="0"/>
                  </a:defRPr>
                </a:lvl8pPr>
                <a:lvl9pPr marL="3886200" indent="-228600" eaLnBrk="0" fontAlgn="base" hangingPunct="0">
                  <a:spcBef>
                    <a:spcPct val="0"/>
                  </a:spcBef>
                  <a:spcAft>
                    <a:spcPct val="0"/>
                  </a:spcAft>
                  <a:defRPr>
                    <a:solidFill>
                      <a:schemeClr val="tx1"/>
                    </a:solidFill>
                    <a:latin typeface="Open Sans" charset="0"/>
                  </a:defRPr>
                </a:lvl9pPr>
              </a:lstStyle>
              <a:p>
                <a:pPr eaLnBrk="1" hangingPunct="1"/>
                <a:endParaRPr lang="en-AU" altLang="x-none"/>
              </a:p>
            </p:txBody>
          </p:sp>
          <p:sp>
            <p:nvSpPr>
              <p:cNvPr id="17" name="Rectangle 316"/>
              <p:cNvSpPr>
                <a:spLocks noChangeArrowheads="1"/>
              </p:cNvSpPr>
              <p:nvPr/>
            </p:nvSpPr>
            <p:spPr bwMode="auto">
              <a:xfrm>
                <a:off x="8408194" y="3714304"/>
                <a:ext cx="87313" cy="280987"/>
              </a:xfrm>
              <a:prstGeom prst="rect">
                <a:avLst/>
              </a:prstGeom>
              <a:solidFill>
                <a:schemeClr val="bg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eaLnBrk="0" fontAlgn="base" hangingPunct="0">
                  <a:spcBef>
                    <a:spcPct val="0"/>
                  </a:spcBef>
                  <a:spcAft>
                    <a:spcPct val="0"/>
                  </a:spcAft>
                  <a:defRPr>
                    <a:solidFill>
                      <a:schemeClr val="tx1"/>
                    </a:solidFill>
                    <a:latin typeface="Open Sans" charset="0"/>
                  </a:defRPr>
                </a:lvl6pPr>
                <a:lvl7pPr marL="2971800" indent="-228600" eaLnBrk="0" fontAlgn="base" hangingPunct="0">
                  <a:spcBef>
                    <a:spcPct val="0"/>
                  </a:spcBef>
                  <a:spcAft>
                    <a:spcPct val="0"/>
                  </a:spcAft>
                  <a:defRPr>
                    <a:solidFill>
                      <a:schemeClr val="tx1"/>
                    </a:solidFill>
                    <a:latin typeface="Open Sans" charset="0"/>
                  </a:defRPr>
                </a:lvl7pPr>
                <a:lvl8pPr marL="3429000" indent="-228600" eaLnBrk="0" fontAlgn="base" hangingPunct="0">
                  <a:spcBef>
                    <a:spcPct val="0"/>
                  </a:spcBef>
                  <a:spcAft>
                    <a:spcPct val="0"/>
                  </a:spcAft>
                  <a:defRPr>
                    <a:solidFill>
                      <a:schemeClr val="tx1"/>
                    </a:solidFill>
                    <a:latin typeface="Open Sans" charset="0"/>
                  </a:defRPr>
                </a:lvl8pPr>
                <a:lvl9pPr marL="3886200" indent="-228600" eaLnBrk="0" fontAlgn="base" hangingPunct="0">
                  <a:spcBef>
                    <a:spcPct val="0"/>
                  </a:spcBef>
                  <a:spcAft>
                    <a:spcPct val="0"/>
                  </a:spcAft>
                  <a:defRPr>
                    <a:solidFill>
                      <a:schemeClr val="tx1"/>
                    </a:solidFill>
                    <a:latin typeface="Open Sans" charset="0"/>
                  </a:defRPr>
                </a:lvl9pPr>
              </a:lstStyle>
              <a:p>
                <a:pPr eaLnBrk="1" hangingPunct="1"/>
                <a:endParaRPr lang="en-AU" altLang="x-none"/>
              </a:p>
            </p:txBody>
          </p:sp>
          <p:sp>
            <p:nvSpPr>
              <p:cNvPr id="18" name="Freeform 317"/>
              <p:cNvSpPr>
                <a:spLocks/>
              </p:cNvSpPr>
              <p:nvPr/>
            </p:nvSpPr>
            <p:spPr bwMode="auto">
              <a:xfrm>
                <a:off x="8551069" y="3706366"/>
                <a:ext cx="273050" cy="288925"/>
              </a:xfrm>
              <a:custGeom>
                <a:avLst/>
                <a:gdLst>
                  <a:gd name="T0" fmla="*/ 232890753 w 196"/>
                  <a:gd name="T1" fmla="*/ 0 h 207"/>
                  <a:gd name="T2" fmla="*/ 118386679 w 196"/>
                  <a:gd name="T3" fmla="*/ 62342199 h 207"/>
                  <a:gd name="T4" fmla="*/ 116446073 w 196"/>
                  <a:gd name="T5" fmla="*/ 62342199 h 207"/>
                  <a:gd name="T6" fmla="*/ 116446073 w 196"/>
                  <a:gd name="T7" fmla="*/ 9741099 h 207"/>
                  <a:gd name="T8" fmla="*/ 0 w 196"/>
                  <a:gd name="T9" fmla="*/ 9741099 h 207"/>
                  <a:gd name="T10" fmla="*/ 0 w 196"/>
                  <a:gd name="T11" fmla="*/ 403273699 h 207"/>
                  <a:gd name="T12" fmla="*/ 122267889 w 196"/>
                  <a:gd name="T13" fmla="*/ 403273699 h 207"/>
                  <a:gd name="T14" fmla="*/ 122267889 w 196"/>
                  <a:gd name="T15" fmla="*/ 208455898 h 207"/>
                  <a:gd name="T16" fmla="*/ 194075860 w 196"/>
                  <a:gd name="T17" fmla="*/ 107150698 h 207"/>
                  <a:gd name="T18" fmla="*/ 258121409 w 196"/>
                  <a:gd name="T19" fmla="*/ 212351500 h 207"/>
                  <a:gd name="T20" fmla="*/ 258121409 w 196"/>
                  <a:gd name="T21" fmla="*/ 403273699 h 207"/>
                  <a:gd name="T22" fmla="*/ 380389298 w 196"/>
                  <a:gd name="T23" fmla="*/ 403273699 h 207"/>
                  <a:gd name="T24" fmla="*/ 380389298 w 196"/>
                  <a:gd name="T25" fmla="*/ 187025200 h 207"/>
                  <a:gd name="T26" fmla="*/ 232890753 w 196"/>
                  <a:gd name="T27" fmla="*/ 0 h 20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96" h="207">
                    <a:moveTo>
                      <a:pt x="120" y="0"/>
                    </a:moveTo>
                    <a:cubicBezTo>
                      <a:pt x="90" y="0"/>
                      <a:pt x="69" y="16"/>
                      <a:pt x="61" y="32"/>
                    </a:cubicBezTo>
                    <a:cubicBezTo>
                      <a:pt x="60" y="32"/>
                      <a:pt x="60" y="32"/>
                      <a:pt x="60" y="32"/>
                    </a:cubicBezTo>
                    <a:cubicBezTo>
                      <a:pt x="60" y="5"/>
                      <a:pt x="60" y="5"/>
                      <a:pt x="60" y="5"/>
                    </a:cubicBezTo>
                    <a:cubicBezTo>
                      <a:pt x="0" y="5"/>
                      <a:pt x="0" y="5"/>
                      <a:pt x="0" y="5"/>
                    </a:cubicBezTo>
                    <a:cubicBezTo>
                      <a:pt x="0" y="207"/>
                      <a:pt x="0" y="207"/>
                      <a:pt x="0" y="207"/>
                    </a:cubicBezTo>
                    <a:cubicBezTo>
                      <a:pt x="63" y="207"/>
                      <a:pt x="63" y="207"/>
                      <a:pt x="63" y="207"/>
                    </a:cubicBezTo>
                    <a:cubicBezTo>
                      <a:pt x="63" y="107"/>
                      <a:pt x="63" y="107"/>
                      <a:pt x="63" y="107"/>
                    </a:cubicBezTo>
                    <a:cubicBezTo>
                      <a:pt x="63" y="81"/>
                      <a:pt x="68" y="55"/>
                      <a:pt x="100" y="55"/>
                    </a:cubicBezTo>
                    <a:cubicBezTo>
                      <a:pt x="133" y="55"/>
                      <a:pt x="133" y="85"/>
                      <a:pt x="133" y="109"/>
                    </a:cubicBezTo>
                    <a:cubicBezTo>
                      <a:pt x="133" y="207"/>
                      <a:pt x="133" y="207"/>
                      <a:pt x="133" y="207"/>
                    </a:cubicBezTo>
                    <a:cubicBezTo>
                      <a:pt x="196" y="207"/>
                      <a:pt x="196" y="207"/>
                      <a:pt x="196" y="207"/>
                    </a:cubicBezTo>
                    <a:cubicBezTo>
                      <a:pt x="196" y="96"/>
                      <a:pt x="196" y="96"/>
                      <a:pt x="196" y="96"/>
                    </a:cubicBezTo>
                    <a:cubicBezTo>
                      <a:pt x="196" y="42"/>
                      <a:pt x="184" y="0"/>
                      <a:pt x="120" y="0"/>
                    </a:cubicBezTo>
                    <a:close/>
                  </a:path>
                </a:pathLst>
              </a:custGeom>
              <a:solidFill>
                <a:schemeClr val="bg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cxnSp>
        <p:nvCxnSpPr>
          <p:cNvPr id="19" name="Straight Connector 18"/>
          <p:cNvCxnSpPr/>
          <p:nvPr/>
        </p:nvCxnSpPr>
        <p:spPr>
          <a:xfrm>
            <a:off x="5029317" y="613946"/>
            <a:ext cx="0" cy="5630107"/>
          </a:xfrm>
          <a:prstGeom prst="line">
            <a:avLst/>
          </a:prstGeom>
          <a:ln w="9525">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sp>
        <p:nvSpPr>
          <p:cNvPr id="31" name="Text Placeholder 30"/>
          <p:cNvSpPr>
            <a:spLocks noGrp="1"/>
          </p:cNvSpPr>
          <p:nvPr>
            <p:ph type="body" sz="quarter" idx="10" hasCustomPrompt="1"/>
          </p:nvPr>
        </p:nvSpPr>
        <p:spPr>
          <a:xfrm>
            <a:off x="5218113" y="2222978"/>
            <a:ext cx="5697537" cy="390525"/>
          </a:xfrm>
        </p:spPr>
        <p:txBody>
          <a:bodyPr>
            <a:normAutofit/>
          </a:bodyPr>
          <a:lstStyle>
            <a:lvl1pPr marL="0" indent="0" algn="l" defTabSz="914400" rtl="0" eaLnBrk="1" latinLnBrk="0" hangingPunct="1">
              <a:buNone/>
              <a:defRPr lang="en-US" sz="2000" kern="1200" dirty="0" smtClean="0">
                <a:solidFill>
                  <a:schemeClr val="bg1"/>
                </a:solidFill>
                <a:latin typeface="+mn-lt"/>
                <a:ea typeface="Gotham Book" charset="0"/>
                <a:cs typeface="Gotham Book" charset="0"/>
              </a:defRPr>
            </a:lvl1pPr>
          </a:lstStyle>
          <a:p>
            <a:pPr lvl="0"/>
            <a:r>
              <a:rPr lang="en-US" dirty="0"/>
              <a:t>CLICK TO EDIT MASTER TEXT STYLES</a:t>
            </a:r>
          </a:p>
        </p:txBody>
      </p:sp>
      <p:sp>
        <p:nvSpPr>
          <p:cNvPr id="33" name="Text Placeholder 32"/>
          <p:cNvSpPr>
            <a:spLocks noGrp="1"/>
          </p:cNvSpPr>
          <p:nvPr>
            <p:ph type="body" sz="quarter" idx="11"/>
          </p:nvPr>
        </p:nvSpPr>
        <p:spPr>
          <a:xfrm>
            <a:off x="5218113" y="2613700"/>
            <a:ext cx="5697537" cy="720219"/>
          </a:xfrm>
        </p:spPr>
        <p:txBody>
          <a:bodyPr>
            <a:normAutofit/>
          </a:bodyPr>
          <a:lstStyle>
            <a:lvl1pPr marL="0" indent="0" algn="l" defTabSz="914400" rtl="0" eaLnBrk="1" latinLnBrk="0" hangingPunct="1">
              <a:buNone/>
              <a:defRPr lang="en-US" sz="1400" kern="1200" dirty="0" smtClean="0">
                <a:solidFill>
                  <a:schemeClr val="bg2">
                    <a:lumMod val="50000"/>
                  </a:schemeClr>
                </a:solidFill>
                <a:latin typeface="+mn-lt"/>
                <a:ea typeface="Gotham Light" charset="0"/>
                <a:cs typeface="Gotham Light" charset="0"/>
              </a:defRPr>
            </a:lvl1pPr>
          </a:lstStyle>
          <a:p>
            <a:pPr lvl="0"/>
            <a:r>
              <a:rPr lang="en-US"/>
              <a:t>Click to edit Master text styles</a:t>
            </a:r>
          </a:p>
        </p:txBody>
      </p:sp>
      <p:sp>
        <p:nvSpPr>
          <p:cNvPr id="34" name="Text Placeholder 30"/>
          <p:cNvSpPr>
            <a:spLocks noGrp="1"/>
          </p:cNvSpPr>
          <p:nvPr>
            <p:ph type="body" sz="quarter" idx="12" hasCustomPrompt="1"/>
          </p:nvPr>
        </p:nvSpPr>
        <p:spPr>
          <a:xfrm>
            <a:off x="5218113" y="3588276"/>
            <a:ext cx="5697537" cy="390525"/>
          </a:xfrm>
        </p:spPr>
        <p:txBody>
          <a:bodyPr>
            <a:normAutofit/>
          </a:bodyPr>
          <a:lstStyle>
            <a:lvl1pPr marL="0" indent="0" algn="l" defTabSz="914400" rtl="0" eaLnBrk="1" latinLnBrk="0" hangingPunct="1">
              <a:buNone/>
              <a:defRPr lang="en-US" sz="2000" kern="1200" dirty="0" smtClean="0">
                <a:solidFill>
                  <a:schemeClr val="bg1"/>
                </a:solidFill>
                <a:latin typeface="+mn-lt"/>
                <a:ea typeface="Gotham Book" charset="0"/>
                <a:cs typeface="Gotham Book" charset="0"/>
              </a:defRPr>
            </a:lvl1pPr>
          </a:lstStyle>
          <a:p>
            <a:pPr lvl="0"/>
            <a:r>
              <a:rPr lang="en-US" dirty="0"/>
              <a:t>CLICK TO EDIT MASTER TEXT STYLES</a:t>
            </a:r>
          </a:p>
        </p:txBody>
      </p:sp>
      <p:sp>
        <p:nvSpPr>
          <p:cNvPr id="35" name="Text Placeholder 32"/>
          <p:cNvSpPr>
            <a:spLocks noGrp="1"/>
          </p:cNvSpPr>
          <p:nvPr>
            <p:ph type="body" sz="quarter" idx="13"/>
          </p:nvPr>
        </p:nvSpPr>
        <p:spPr>
          <a:xfrm>
            <a:off x="5218113" y="3978998"/>
            <a:ext cx="5697537" cy="720219"/>
          </a:xfrm>
        </p:spPr>
        <p:txBody>
          <a:bodyPr>
            <a:normAutofit/>
          </a:bodyPr>
          <a:lstStyle>
            <a:lvl1pPr marL="0" indent="0" algn="l" defTabSz="914400" rtl="0" eaLnBrk="1" latinLnBrk="0" hangingPunct="1">
              <a:buNone/>
              <a:defRPr lang="en-US" sz="1400" kern="1200" dirty="0" smtClean="0">
                <a:solidFill>
                  <a:schemeClr val="bg2">
                    <a:lumMod val="50000"/>
                  </a:schemeClr>
                </a:solidFill>
                <a:latin typeface="+mn-lt"/>
                <a:ea typeface="Gotham Light" charset="0"/>
                <a:cs typeface="Gotham Light" charset="0"/>
              </a:defRPr>
            </a:lvl1pPr>
          </a:lstStyle>
          <a:p>
            <a:pPr lvl="0"/>
            <a:r>
              <a:rPr lang="en-US"/>
              <a:t>Click to edit Master text styles</a:t>
            </a:r>
          </a:p>
        </p:txBody>
      </p:sp>
      <p:sp>
        <p:nvSpPr>
          <p:cNvPr id="40" name="Picture Placeholder 38"/>
          <p:cNvSpPr>
            <a:spLocks noGrp="1"/>
          </p:cNvSpPr>
          <p:nvPr>
            <p:ph type="pic" sz="quarter" idx="16"/>
          </p:nvPr>
        </p:nvSpPr>
        <p:spPr>
          <a:xfrm>
            <a:off x="723900" y="963613"/>
            <a:ext cx="2671763" cy="2671762"/>
          </a:xfrm>
        </p:spPr>
        <p:txBody>
          <a:bodyPr anchor="ctr">
            <a:normAutofit/>
          </a:bodyPr>
          <a:lstStyle>
            <a:lvl1pPr marL="0" indent="0" algn="ctr">
              <a:buNone/>
              <a:defRPr sz="1600"/>
            </a:lvl1pPr>
          </a:lstStyle>
          <a:p>
            <a:r>
              <a:rPr lang="en-US"/>
              <a:t>Drag picture to placeholder or click icon to add</a:t>
            </a:r>
            <a:endParaRPr lang="en-US" dirty="0"/>
          </a:p>
        </p:txBody>
      </p:sp>
      <p:sp>
        <p:nvSpPr>
          <p:cNvPr id="42" name="Text Placeholder 41"/>
          <p:cNvSpPr>
            <a:spLocks noGrp="1"/>
          </p:cNvSpPr>
          <p:nvPr>
            <p:ph type="body" sz="quarter" idx="17" hasCustomPrompt="1"/>
          </p:nvPr>
        </p:nvSpPr>
        <p:spPr>
          <a:xfrm>
            <a:off x="1236663" y="4065588"/>
            <a:ext cx="2159000" cy="354012"/>
          </a:xfrm>
        </p:spPr>
        <p:txBody>
          <a:bodyPr>
            <a:noAutofit/>
          </a:bodyPr>
          <a:lstStyle>
            <a:lvl1pPr marL="0" indent="0">
              <a:buNone/>
              <a:defRPr lang="en-US" sz="1600" b="0" i="0" kern="1200" dirty="0">
                <a:solidFill>
                  <a:schemeClr val="accent1"/>
                </a:solidFill>
                <a:latin typeface="+mn-lt"/>
                <a:ea typeface="Gotham Book" charset="0"/>
                <a:cs typeface="Gotham Book" charset="0"/>
              </a:defRPr>
            </a:lvl1pPr>
          </a:lstStyle>
          <a:p>
            <a:pPr lvl="0"/>
            <a:r>
              <a:rPr lang="en-US" dirty="0" err="1"/>
              <a:t>url</a:t>
            </a:r>
            <a:endParaRPr lang="en-US" dirty="0"/>
          </a:p>
        </p:txBody>
      </p:sp>
      <p:sp>
        <p:nvSpPr>
          <p:cNvPr id="43" name="Text Placeholder 41"/>
          <p:cNvSpPr>
            <a:spLocks noGrp="1"/>
          </p:cNvSpPr>
          <p:nvPr>
            <p:ph type="body" sz="quarter" idx="18" hasCustomPrompt="1"/>
          </p:nvPr>
        </p:nvSpPr>
        <p:spPr>
          <a:xfrm>
            <a:off x="1236663" y="4760173"/>
            <a:ext cx="2159000" cy="354012"/>
          </a:xfrm>
        </p:spPr>
        <p:txBody>
          <a:bodyPr>
            <a:noAutofit/>
          </a:bodyPr>
          <a:lstStyle>
            <a:lvl1pPr marL="0" indent="0">
              <a:buNone/>
              <a:defRPr lang="en-US" sz="1600" b="0" i="0" kern="1200" dirty="0">
                <a:solidFill>
                  <a:schemeClr val="accent1"/>
                </a:solidFill>
                <a:latin typeface="+mn-lt"/>
                <a:ea typeface="Gotham Book" charset="0"/>
                <a:cs typeface="Gotham Book" charset="0"/>
              </a:defRPr>
            </a:lvl1pPr>
          </a:lstStyle>
          <a:p>
            <a:pPr lvl="0"/>
            <a:r>
              <a:rPr lang="en-US" dirty="0" err="1"/>
              <a:t>url</a:t>
            </a:r>
            <a:endParaRPr lang="en-US" dirty="0"/>
          </a:p>
        </p:txBody>
      </p:sp>
      <p:sp>
        <p:nvSpPr>
          <p:cNvPr id="44" name="Text Placeholder 41"/>
          <p:cNvSpPr>
            <a:spLocks noGrp="1"/>
          </p:cNvSpPr>
          <p:nvPr>
            <p:ph type="body" sz="quarter" idx="19" hasCustomPrompt="1"/>
          </p:nvPr>
        </p:nvSpPr>
        <p:spPr>
          <a:xfrm>
            <a:off x="1236663" y="5432470"/>
            <a:ext cx="2159000" cy="354012"/>
          </a:xfrm>
        </p:spPr>
        <p:txBody>
          <a:bodyPr>
            <a:noAutofit/>
          </a:bodyPr>
          <a:lstStyle>
            <a:lvl1pPr marL="0" indent="0">
              <a:buNone/>
              <a:defRPr lang="en-US" sz="1600" b="0" i="0" kern="1200" dirty="0">
                <a:solidFill>
                  <a:schemeClr val="accent1"/>
                </a:solidFill>
                <a:latin typeface="+mn-lt"/>
                <a:ea typeface="Gotham Book" charset="0"/>
                <a:cs typeface="Gotham Book" charset="0"/>
              </a:defRPr>
            </a:lvl1pPr>
          </a:lstStyle>
          <a:p>
            <a:pPr lvl="0"/>
            <a:r>
              <a:rPr lang="en-US" dirty="0" err="1"/>
              <a:t>url</a:t>
            </a:r>
            <a:endParaRPr lang="en-US" dirty="0"/>
          </a:p>
        </p:txBody>
      </p:sp>
      <p:cxnSp>
        <p:nvCxnSpPr>
          <p:cNvPr id="48" name="Straight Connector 47"/>
          <p:cNvCxnSpPr/>
          <p:nvPr userDrawn="1"/>
        </p:nvCxnSpPr>
        <p:spPr>
          <a:xfrm>
            <a:off x="5029317" y="613946"/>
            <a:ext cx="0" cy="5630107"/>
          </a:xfrm>
          <a:prstGeom prst="line">
            <a:avLst/>
          </a:prstGeom>
          <a:ln w="9525">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503793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2A54C80-263E-416B-A8E0-580EDEADCBDC}" type="datetimeFigureOut">
              <a:rPr lang="en-US"/>
              <a:t>12/11/2021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19954A3-9DFD-4C44-94BA-B95130A3BA1C}" type="slidenum">
              <a:rPr lang="en-US"/>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a:pPr/>
              <a:t>12/11/2021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7F1E4F-1CFF-5643-939E-217C01CDF565}" type="slidenum">
              <a:rPr lang="en-US"/>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a:pPr/>
              <a:t>12/11/2021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7F1E4F-1CFF-5643-939E-217C01CDF565}" type="slidenum">
              <a:rPr lang="en-US"/>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a:pPr/>
              <a:t>12/11/2021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57F1E4F-1CFF-5643-939E-217C01CDF565}" type="slidenum">
              <a:rPr lang="en-US"/>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2A54C80-263E-416B-A8E0-580EDEADCBDC}" type="datetimeFigureOut">
              <a:rPr lang="en-US"/>
              <a:t>12/11/2021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19954A3-9DFD-4C44-94BA-B95130A3BA1C}" type="slidenum">
              <a:rPr lang="en-US"/>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a:pPr/>
              <a:t>‹#›</a:t>
            </a:fld>
            <a:endParaRPr lang="en-US"/>
          </a:p>
        </p:txBody>
      </p:sp>
      <p:sp>
        <p:nvSpPr>
          <p:cNvPr id="5" name="Date Placeholder 4"/>
          <p:cNvSpPr>
            <a:spLocks noGrp="1"/>
          </p:cNvSpPr>
          <p:nvPr>
            <p:ph type="dt" sz="half" idx="10"/>
          </p:nvPr>
        </p:nvSpPr>
        <p:spPr/>
        <p:txBody>
          <a:bodyPr/>
          <a:lstStyle/>
          <a:p>
            <a:fld id="{B61BEF0D-F0BB-DE4B-95CE-6DB70DBA9567}" type="datetimeFigureOut">
              <a:rPr lang="en-US"/>
              <a:pPr/>
              <a:t>12/11/2021</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a:pPr/>
              <a:t>12/11/2021</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a:pPr/>
              <a:t>‹#›</a:t>
            </a:fld>
            <a:endParaRPr lang="en-US"/>
          </a:p>
        </p:txBody>
      </p:sp>
    </p:spTree>
  </p:cSld>
  <p:clrMap bg1="lt1" tx1="dk1" bg2="lt2" tx2="dk2" accent1="accent1" accent2="accent2" accent3="accent3" accent4="accent4" accent5="accent5" accent6="accent6" hlink="hlink" folHlink="folHlink"/>
  <p:sldLayoutIdLst>
    <p:sldLayoutId id="2147483670" r:id="rId1"/>
    <p:sldLayoutId id="2147483665" r:id="rId2"/>
    <p:sldLayoutId id="2147483671" r:id="rId3"/>
    <p:sldLayoutId id="2147483666" r:id="rId4"/>
    <p:sldLayoutId id="2147483672" r:id="rId5"/>
    <p:sldLayoutId id="2147483673" r:id="rId6"/>
    <p:sldLayoutId id="2147483674" r:id="rId7"/>
    <p:sldLayoutId id="2147483667" r:id="rId8"/>
    <p:sldLayoutId id="2147483675" r:id="rId9"/>
    <p:sldLayoutId id="2147483660" r:id="rId10"/>
    <p:sldLayoutId id="2147483661" r:id="rId11"/>
    <p:sldLayoutId id="2147483662" r:id="rId12"/>
    <p:sldLayoutId id="2147483663" r:id="rId13"/>
    <p:sldLayoutId id="2147483664" r:id="rId14"/>
    <p:sldLayoutId id="2147483668" r:id="rId15"/>
    <p:sldLayoutId id="2147483676" r:id="rId16"/>
    <p:sldLayoutId id="2147483678" r:id="rId17"/>
    <p:sldLayoutId id="2147483679" r:id="rId18"/>
    <p:sldLayoutId id="2147483680" r:id="rId19"/>
    <p:sldLayoutId id="2147483686" r:id="rId20"/>
    <p:sldLayoutId id="2147483687" r:id="rId21"/>
    <p:sldLayoutId id="2147483688" r:id="rId22"/>
    <p:sldLayoutId id="2147483689" r:id="rId23"/>
    <p:sldLayoutId id="2147483690" r:id="rId24"/>
    <p:sldLayoutId id="2147483694" r:id="rId25"/>
    <p:sldLayoutId id="2147483703" r:id="rId26"/>
    <p:sldLayoutId id="2147483704" r:id="rId27"/>
    <p:sldLayoutId id="2147483705" r:id="rId28"/>
    <p:sldLayoutId id="2147483706" r:id="rId29"/>
    <p:sldLayoutId id="2147483707" r:id="rId30"/>
    <p:sldLayoutId id="2147483708" r:id="rId31"/>
    <p:sldLayoutId id="2147483709" r:id="rId32"/>
    <p:sldLayoutId id="2147483710" r:id="rId33"/>
    <p:sldLayoutId id="2147483711" r:id="rId34"/>
    <p:sldLayoutId id="2147483712" r:id="rId35"/>
    <p:sldLayoutId id="2147483713" r:id="rId36"/>
  </p:sldLayoutIdLst>
  <p:txStyles>
    <p:titleStyle>
      <a:lvl1pPr algn="l" defTabSz="457200" rtl="0" eaLnBrk="1" latinLnBrk="0" hangingPunct="1">
        <a:spcBef>
          <a:spcPct val="0"/>
        </a:spcBef>
        <a:buNone/>
        <a:defRPr sz="3600" kern="1200">
          <a:solidFill>
            <a:schemeClr val="accent1"/>
          </a:solidFill>
          <a:latin typeface="Arial" panose="020B0604020202020204" pitchFamily="34" charset="0"/>
          <a:ea typeface="+mj-ea"/>
          <a:cs typeface="Arial" panose="020B0604020202020204"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Arial" panose="020B0604020202020204" pitchFamily="34" charset="0"/>
          <a:ea typeface="+mn-ea"/>
          <a:cs typeface="Arial" panose="020B0604020202020204" pitchFamily="34" charset="0"/>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Arial" panose="020B0604020202020204" pitchFamily="34" charset="0"/>
          <a:ea typeface="+mn-ea"/>
          <a:cs typeface="Arial" panose="020B0604020202020204" pitchFamily="34" charset="0"/>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Arial" panose="020B0604020202020204" pitchFamily="34" charset="0"/>
          <a:ea typeface="+mn-ea"/>
          <a:cs typeface="Arial" panose="020B0604020202020204" pitchFamily="34" charset="0"/>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Arial" panose="020B0604020202020204" pitchFamily="34" charset="0"/>
          <a:ea typeface="+mn-ea"/>
          <a:cs typeface="Arial" panose="020B0604020202020204" pitchFamily="34" charset="0"/>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Arial" panose="020B0604020202020204" pitchFamily="34" charset="0"/>
          <a:ea typeface="+mn-ea"/>
          <a:cs typeface="Arial" panose="020B0604020202020204" pitchFamily="34" charset="0"/>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36.xml"/><Relationship Id="rId6" Type="http://schemas.openxmlformats.org/officeDocument/2006/relationships/image" Target="../media/image5.jpe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jpeg"/><Relationship Id="rId4" Type="http://schemas.openxmlformats.org/officeDocument/2006/relationships/image" Target="../media/image3.jpeg"/><Relationship Id="rId9" Type="http://schemas.openxmlformats.org/officeDocument/2006/relationships/image" Target="../media/image8.gif"/></Relationships>
</file>

<file path=ppt/slides/_rels/slide10.xml.rels><?xml version="1.0" encoding="UTF-8" standalone="yes"?>
<Relationships xmlns="http://schemas.openxmlformats.org/package/2006/relationships"><Relationship Id="rId2" Type="http://schemas.openxmlformats.org/officeDocument/2006/relationships/image" Target="../media/image16.gi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18.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diagramLayout" Target="../diagrams/layout10.xml"/><Relationship Id="rId7" Type="http://schemas.openxmlformats.org/officeDocument/2006/relationships/image" Target="../media/image18.png"/><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2.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2.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14.xml"/><Relationship Id="rId2" Type="http://schemas.openxmlformats.org/officeDocument/2006/relationships/diagramData" Target="../diagrams/data14.xml"/><Relationship Id="rId1" Type="http://schemas.openxmlformats.org/officeDocument/2006/relationships/slideLayout" Target="../slideLayouts/slideLayout2.xml"/><Relationship Id="rId6" Type="http://schemas.microsoft.com/office/2007/relationships/diagramDrawing" Target="../diagrams/drawing14.xml"/><Relationship Id="rId5" Type="http://schemas.openxmlformats.org/officeDocument/2006/relationships/diagramColors" Target="../diagrams/colors14.xml"/><Relationship Id="rId4" Type="http://schemas.openxmlformats.org/officeDocument/2006/relationships/diagramQuickStyle" Target="../diagrams/quickStyle14.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15.xml"/><Relationship Id="rId2" Type="http://schemas.openxmlformats.org/officeDocument/2006/relationships/diagramData" Target="../diagrams/data15.xml"/><Relationship Id="rId1" Type="http://schemas.openxmlformats.org/officeDocument/2006/relationships/slideLayout" Target="../slideLayouts/slideLayout2.xml"/><Relationship Id="rId6" Type="http://schemas.microsoft.com/office/2007/relationships/diagramDrawing" Target="../diagrams/drawing15.xml"/><Relationship Id="rId5" Type="http://schemas.openxmlformats.org/officeDocument/2006/relationships/diagramColors" Target="../diagrams/colors15.xml"/><Relationship Id="rId4" Type="http://schemas.openxmlformats.org/officeDocument/2006/relationships/diagramQuickStyle" Target="../diagrams/quickStyle15.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16.xml"/><Relationship Id="rId2" Type="http://schemas.openxmlformats.org/officeDocument/2006/relationships/diagramData" Target="../diagrams/data16.xml"/><Relationship Id="rId1" Type="http://schemas.openxmlformats.org/officeDocument/2006/relationships/slideLayout" Target="../slideLayouts/slideLayout2.xml"/><Relationship Id="rId6" Type="http://schemas.microsoft.com/office/2007/relationships/diagramDrawing" Target="../diagrams/drawing16.xml"/><Relationship Id="rId5" Type="http://schemas.openxmlformats.org/officeDocument/2006/relationships/diagramColors" Target="../diagrams/colors16.xml"/><Relationship Id="rId4" Type="http://schemas.openxmlformats.org/officeDocument/2006/relationships/diagramQuickStyle" Target="../diagrams/quickStyle16.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17.xml"/><Relationship Id="rId2" Type="http://schemas.openxmlformats.org/officeDocument/2006/relationships/diagramData" Target="../diagrams/data17.xml"/><Relationship Id="rId1" Type="http://schemas.openxmlformats.org/officeDocument/2006/relationships/slideLayout" Target="../slideLayouts/slideLayout2.xml"/><Relationship Id="rId6" Type="http://schemas.microsoft.com/office/2007/relationships/diagramDrawing" Target="../diagrams/drawing17.xml"/><Relationship Id="rId5" Type="http://schemas.openxmlformats.org/officeDocument/2006/relationships/diagramColors" Target="../diagrams/colors17.xml"/><Relationship Id="rId4" Type="http://schemas.openxmlformats.org/officeDocument/2006/relationships/diagramQuickStyle" Target="../diagrams/quickStyle17.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18.xml"/><Relationship Id="rId2" Type="http://schemas.openxmlformats.org/officeDocument/2006/relationships/diagramData" Target="../diagrams/data18.xml"/><Relationship Id="rId1" Type="http://schemas.openxmlformats.org/officeDocument/2006/relationships/slideLayout" Target="../slideLayouts/slideLayout2.xml"/><Relationship Id="rId6" Type="http://schemas.microsoft.com/office/2007/relationships/diagramDrawing" Target="../diagrams/drawing18.xml"/><Relationship Id="rId5" Type="http://schemas.openxmlformats.org/officeDocument/2006/relationships/diagramColors" Target="../diagrams/colors18.xml"/><Relationship Id="rId4" Type="http://schemas.openxmlformats.org/officeDocument/2006/relationships/diagramQuickStyle" Target="../diagrams/quickStyle18.xml"/></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19.xml"/><Relationship Id="rId2" Type="http://schemas.openxmlformats.org/officeDocument/2006/relationships/diagramData" Target="../diagrams/data19.xml"/><Relationship Id="rId1" Type="http://schemas.openxmlformats.org/officeDocument/2006/relationships/slideLayout" Target="../slideLayouts/slideLayout2.xml"/><Relationship Id="rId6" Type="http://schemas.microsoft.com/office/2007/relationships/diagramDrawing" Target="../diagrams/drawing19.xml"/><Relationship Id="rId5" Type="http://schemas.openxmlformats.org/officeDocument/2006/relationships/diagramColors" Target="../diagrams/colors19.xml"/><Relationship Id="rId4" Type="http://schemas.openxmlformats.org/officeDocument/2006/relationships/diagramQuickStyle" Target="../diagrams/quickStyle1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20.xml"/><Relationship Id="rId2" Type="http://schemas.openxmlformats.org/officeDocument/2006/relationships/diagramData" Target="../diagrams/data20.xml"/><Relationship Id="rId1" Type="http://schemas.openxmlformats.org/officeDocument/2006/relationships/slideLayout" Target="../slideLayouts/slideLayout2.xml"/><Relationship Id="rId6" Type="http://schemas.microsoft.com/office/2007/relationships/diagramDrawing" Target="../diagrams/drawing20.xml"/><Relationship Id="rId5" Type="http://schemas.openxmlformats.org/officeDocument/2006/relationships/diagramColors" Target="../diagrams/colors20.xml"/><Relationship Id="rId4" Type="http://schemas.openxmlformats.org/officeDocument/2006/relationships/diagramQuickStyle" Target="../diagrams/quickStyle20.xml"/></Relationships>
</file>

<file path=ppt/slides/_rels/slide32.xml.rels><?xml version="1.0" encoding="UTF-8" standalone="yes"?>
<Relationships xmlns="http://schemas.openxmlformats.org/package/2006/relationships"><Relationship Id="rId3" Type="http://schemas.openxmlformats.org/officeDocument/2006/relationships/diagramData" Target="../diagrams/data21.xml"/><Relationship Id="rId7" Type="http://schemas.microsoft.com/office/2007/relationships/diagramDrawing" Target="../diagrams/drawing2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21.xml"/><Relationship Id="rId5" Type="http://schemas.openxmlformats.org/officeDocument/2006/relationships/diagramQuickStyle" Target="../diagrams/quickStyle21.xml"/><Relationship Id="rId4" Type="http://schemas.openxmlformats.org/officeDocument/2006/relationships/diagramLayout" Target="../diagrams/layout21.xml"/></Relationships>
</file>

<file path=ppt/slides/_rels/slide33.xml.rels><?xml version="1.0" encoding="UTF-8" standalone="yes"?>
<Relationships xmlns="http://schemas.openxmlformats.org/package/2006/relationships"><Relationship Id="rId3" Type="http://schemas.openxmlformats.org/officeDocument/2006/relationships/diagramData" Target="../diagrams/data22.xml"/><Relationship Id="rId7" Type="http://schemas.microsoft.com/office/2007/relationships/diagramDrawing" Target="../diagrams/drawing22.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22.xml"/><Relationship Id="rId5" Type="http://schemas.openxmlformats.org/officeDocument/2006/relationships/diagramQuickStyle" Target="../diagrams/quickStyle22.xml"/><Relationship Id="rId4" Type="http://schemas.openxmlformats.org/officeDocument/2006/relationships/diagramLayout" Target="../diagrams/layout22.xml"/></Relationships>
</file>

<file path=ppt/slides/_rels/slide34.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3.wmf"/><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3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msdn.microsoft.com/en-us/library/windows/desktop/ms683209(v=vs.85).aspx" TargetMode="External"/><Relationship Id="rId2" Type="http://schemas.openxmlformats.org/officeDocument/2006/relationships/notesSlide" Target="../notesSlides/notesSlide5.xml"/><Relationship Id="rId1" Type="http://schemas.openxmlformats.org/officeDocument/2006/relationships/slideLayout" Target="../slideLayouts/slideLayout23.xml"/><Relationship Id="rId5" Type="http://schemas.openxmlformats.org/officeDocument/2006/relationships/hyperlink" Target="http://support.microsoft.com/kb/156932" TargetMode="External"/><Relationship Id="rId4" Type="http://schemas.openxmlformats.org/officeDocument/2006/relationships/hyperlink" Target="http://msdn.microsoft.com/en-us/library/windows/desktop/ms683244(v=vs.85).aspx" TargetMode="External"/></Relationships>
</file>

<file path=ppt/slides/_rels/slide39.xml.rels><?xml version="1.0" encoding="UTF-8" standalone="yes"?>
<Relationships xmlns="http://schemas.openxmlformats.org/package/2006/relationships"><Relationship Id="rId3" Type="http://schemas.openxmlformats.org/officeDocument/2006/relationships/diagramData" Target="../diagrams/data23.xml"/><Relationship Id="rId7" Type="http://schemas.microsoft.com/office/2007/relationships/diagramDrawing" Target="../diagrams/drawing23.xml"/><Relationship Id="rId2" Type="http://schemas.openxmlformats.org/officeDocument/2006/relationships/notesSlide" Target="../notesSlides/notesSlide6.xml"/><Relationship Id="rId1" Type="http://schemas.openxmlformats.org/officeDocument/2006/relationships/slideLayout" Target="../slideLayouts/slideLayout24.xml"/><Relationship Id="rId6" Type="http://schemas.openxmlformats.org/officeDocument/2006/relationships/diagramColors" Target="../diagrams/colors23.xml"/><Relationship Id="rId5" Type="http://schemas.openxmlformats.org/officeDocument/2006/relationships/diagramQuickStyle" Target="../diagrams/quickStyle23.xml"/><Relationship Id="rId4" Type="http://schemas.openxmlformats.org/officeDocument/2006/relationships/diagramLayout" Target="../diagrams/layout23.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0.xml.rels><?xml version="1.0" encoding="UTF-8" standalone="yes"?>
<Relationships xmlns="http://schemas.openxmlformats.org/package/2006/relationships"><Relationship Id="rId8" Type="http://schemas.openxmlformats.org/officeDocument/2006/relationships/image" Target="../media/image26.WMF"/><Relationship Id="rId3" Type="http://schemas.openxmlformats.org/officeDocument/2006/relationships/image" Target="../media/image24.png"/><Relationship Id="rId7" Type="http://schemas.openxmlformats.org/officeDocument/2006/relationships/image" Target="../media/image25.jpeg"/><Relationship Id="rId2" Type="http://schemas.openxmlformats.org/officeDocument/2006/relationships/notesSlide" Target="../notesSlides/notesSlide7.xml"/><Relationship Id="rId1" Type="http://schemas.openxmlformats.org/officeDocument/2006/relationships/slideLayout" Target="../slideLayouts/slideLayout34.xml"/><Relationship Id="rId6" Type="http://schemas.openxmlformats.org/officeDocument/2006/relationships/hyperlink" Target="http://msdn.microsoft.com/en-us/library/windows/desktop/ms683209(v=vs.85).aspx" TargetMode="External"/><Relationship Id="rId5" Type="http://schemas.openxmlformats.org/officeDocument/2006/relationships/hyperlink" Target="http://msdn.microsoft.com/en-us/library/windows/desktop/ms683244(v=vs.85).aspx" TargetMode="External"/><Relationship Id="rId4" Type="http://schemas.openxmlformats.org/officeDocument/2006/relationships/hyperlink" Target="http://msdn.microsoft.com/en-us/library/windows/desktop/aa365747(v=vs.85).aspx" TargetMode="External"/><Relationship Id="rId9" Type="http://schemas.openxmlformats.org/officeDocument/2006/relationships/image" Target="../media/image27.WMF"/></Relationships>
</file>

<file path=ppt/slides/_rels/slide41.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5.jpeg"/><Relationship Id="rId2" Type="http://schemas.openxmlformats.org/officeDocument/2006/relationships/notesSlide" Target="../notesSlides/notesSlide8.xml"/><Relationship Id="rId1" Type="http://schemas.openxmlformats.org/officeDocument/2006/relationships/slideLayout" Target="../slideLayouts/slideLayout35.xml"/><Relationship Id="rId6" Type="http://schemas.openxmlformats.org/officeDocument/2006/relationships/image" Target="../media/image27.WMF"/><Relationship Id="rId5" Type="http://schemas.openxmlformats.org/officeDocument/2006/relationships/image" Target="../media/image26.WMF"/><Relationship Id="rId4" Type="http://schemas.openxmlformats.org/officeDocument/2006/relationships/hyperlink" Target="http://msdn.microsoft.com/en-us/library/windows/desktop/aa365467(v=vs.85).aspx" TargetMode="External"/></Relationships>
</file>

<file path=ppt/slides/_rels/slide42.xml.rels><?xml version="1.0" encoding="UTF-8" standalone="yes"?>
<Relationships xmlns="http://schemas.openxmlformats.org/package/2006/relationships"><Relationship Id="rId3" Type="http://schemas.openxmlformats.org/officeDocument/2006/relationships/diagramData" Target="../diagrams/data24.xml"/><Relationship Id="rId7" Type="http://schemas.microsoft.com/office/2007/relationships/diagramDrawing" Target="../diagrams/drawing24.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24.xml"/><Relationship Id="rId5" Type="http://schemas.openxmlformats.org/officeDocument/2006/relationships/diagramQuickStyle" Target="../diagrams/quickStyle24.xml"/><Relationship Id="rId4" Type="http://schemas.openxmlformats.org/officeDocument/2006/relationships/diagramLayout" Target="../diagrams/layout24.xml"/></Relationships>
</file>

<file path=ppt/slides/_rels/slide43.xml.rels><?xml version="1.0" encoding="UTF-8" standalone="yes"?>
<Relationships xmlns="http://schemas.openxmlformats.org/package/2006/relationships"><Relationship Id="rId3" Type="http://schemas.openxmlformats.org/officeDocument/2006/relationships/diagramLayout" Target="../diagrams/layout25.xml"/><Relationship Id="rId2" Type="http://schemas.openxmlformats.org/officeDocument/2006/relationships/diagramData" Target="../diagrams/data25.xml"/><Relationship Id="rId1" Type="http://schemas.openxmlformats.org/officeDocument/2006/relationships/slideLayout" Target="../slideLayouts/slideLayout2.xml"/><Relationship Id="rId6" Type="http://schemas.microsoft.com/office/2007/relationships/diagramDrawing" Target="../diagrams/drawing25.xml"/><Relationship Id="rId5" Type="http://schemas.openxmlformats.org/officeDocument/2006/relationships/diagramColors" Target="../diagrams/colors25.xml"/><Relationship Id="rId4" Type="http://schemas.openxmlformats.org/officeDocument/2006/relationships/diagramQuickStyle" Target="../diagrams/quickStyle25.xml"/></Relationships>
</file>

<file path=ppt/slides/_rels/slide44.xml.rels><?xml version="1.0" encoding="UTF-8" standalone="yes"?>
<Relationships xmlns="http://schemas.openxmlformats.org/package/2006/relationships"><Relationship Id="rId3" Type="http://schemas.openxmlformats.org/officeDocument/2006/relationships/diagramData" Target="../diagrams/data26.xml"/><Relationship Id="rId7" Type="http://schemas.microsoft.com/office/2007/relationships/diagramDrawing" Target="../diagrams/drawing26.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26.xml"/><Relationship Id="rId5" Type="http://schemas.openxmlformats.org/officeDocument/2006/relationships/diagramQuickStyle" Target="../diagrams/quickStyle26.xml"/><Relationship Id="rId4" Type="http://schemas.openxmlformats.org/officeDocument/2006/relationships/diagramLayout" Target="../diagrams/layout26.xml"/></Relationships>
</file>

<file path=ppt/slides/_rels/slide45.xml.rels><?xml version="1.0" encoding="UTF-8" standalone="yes"?>
<Relationships xmlns="http://schemas.openxmlformats.org/package/2006/relationships"><Relationship Id="rId3" Type="http://schemas.openxmlformats.org/officeDocument/2006/relationships/diagramLayout" Target="../diagrams/layout27.xml"/><Relationship Id="rId2" Type="http://schemas.openxmlformats.org/officeDocument/2006/relationships/diagramData" Target="../diagrams/data27.xml"/><Relationship Id="rId1" Type="http://schemas.openxmlformats.org/officeDocument/2006/relationships/slideLayout" Target="../slideLayouts/slideLayout2.xml"/><Relationship Id="rId6" Type="http://schemas.microsoft.com/office/2007/relationships/diagramDrawing" Target="../diagrams/drawing27.xml"/><Relationship Id="rId5" Type="http://schemas.openxmlformats.org/officeDocument/2006/relationships/diagramColors" Target="../diagrams/colors27.xml"/><Relationship Id="rId4" Type="http://schemas.openxmlformats.org/officeDocument/2006/relationships/diagramQuickStyle" Target="../diagrams/quickStyle27.xml"/></Relationships>
</file>

<file path=ppt/slides/_rels/slide46.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diagramData" Target="../diagrams/data28.xml"/><Relationship Id="rId7" Type="http://schemas.microsoft.com/office/2007/relationships/diagramDrawing" Target="../diagrams/drawing28.xml"/><Relationship Id="rId2" Type="http://schemas.openxmlformats.org/officeDocument/2006/relationships/notesSlide" Target="../notesSlides/notesSlide12.xml"/><Relationship Id="rId1" Type="http://schemas.openxmlformats.org/officeDocument/2006/relationships/slideLayout" Target="../slideLayouts/slideLayout26.xml"/><Relationship Id="rId6" Type="http://schemas.openxmlformats.org/officeDocument/2006/relationships/diagramColors" Target="../diagrams/colors28.xml"/><Relationship Id="rId5" Type="http://schemas.openxmlformats.org/officeDocument/2006/relationships/diagramQuickStyle" Target="../diagrams/quickStyle28.xml"/><Relationship Id="rId4" Type="http://schemas.openxmlformats.org/officeDocument/2006/relationships/diagramLayout" Target="../diagrams/layout28.xml"/><Relationship Id="rId9" Type="http://schemas.openxmlformats.org/officeDocument/2006/relationships/image" Target="../media/image25.jpeg"/></Relationships>
</file>

<file path=ppt/slides/_rels/slide48.xml.rels><?xml version="1.0" encoding="UTF-8" standalone="yes"?>
<Relationships xmlns="http://schemas.openxmlformats.org/package/2006/relationships"><Relationship Id="rId3" Type="http://schemas.openxmlformats.org/officeDocument/2006/relationships/hyperlink" Target="http://msdn.microsoft.com/en-us/library/windows/desktop/aa365469(v=vs.85).aspx" TargetMode="External"/><Relationship Id="rId2" Type="http://schemas.openxmlformats.org/officeDocument/2006/relationships/notesSlide" Target="../notesSlides/notesSlide13.xml"/><Relationship Id="rId1" Type="http://schemas.openxmlformats.org/officeDocument/2006/relationships/slideLayout" Target="../slideLayouts/slideLayout25.xml"/></Relationships>
</file>

<file path=ppt/slides/_rels/slide49.xml.rels><?xml version="1.0" encoding="UTF-8" standalone="yes"?>
<Relationships xmlns="http://schemas.openxmlformats.org/package/2006/relationships"><Relationship Id="rId3" Type="http://schemas.openxmlformats.org/officeDocument/2006/relationships/diagramLayout" Target="../diagrams/layout29.xml"/><Relationship Id="rId2" Type="http://schemas.openxmlformats.org/officeDocument/2006/relationships/diagramData" Target="../diagrams/data29.xml"/><Relationship Id="rId1" Type="http://schemas.openxmlformats.org/officeDocument/2006/relationships/slideLayout" Target="../slideLayouts/slideLayout2.xml"/><Relationship Id="rId6" Type="http://schemas.microsoft.com/office/2007/relationships/diagramDrawing" Target="../diagrams/drawing29.xml"/><Relationship Id="rId5" Type="http://schemas.openxmlformats.org/officeDocument/2006/relationships/diagramColors" Target="../diagrams/colors29.xml"/><Relationship Id="rId4" Type="http://schemas.openxmlformats.org/officeDocument/2006/relationships/diagramQuickStyle" Target="../diagrams/quickStyle29.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diagramLayout" Target="../diagrams/layout30.xml"/><Relationship Id="rId2" Type="http://schemas.openxmlformats.org/officeDocument/2006/relationships/diagramData" Target="../diagrams/data30.xml"/><Relationship Id="rId1" Type="http://schemas.openxmlformats.org/officeDocument/2006/relationships/slideLayout" Target="../slideLayouts/slideLayout2.xml"/><Relationship Id="rId6" Type="http://schemas.microsoft.com/office/2007/relationships/diagramDrawing" Target="../diagrams/drawing30.xml"/><Relationship Id="rId5" Type="http://schemas.openxmlformats.org/officeDocument/2006/relationships/diagramColors" Target="../diagrams/colors30.xml"/><Relationship Id="rId4" Type="http://schemas.openxmlformats.org/officeDocument/2006/relationships/diagramQuickStyle" Target="../diagrams/quickStyle30.xml"/></Relationships>
</file>

<file path=ppt/slides/_rels/slide53.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diagramLayout" Target="../diagrams/layout31.xml"/><Relationship Id="rId2" Type="http://schemas.openxmlformats.org/officeDocument/2006/relationships/diagramData" Target="../diagrams/data31.xml"/><Relationship Id="rId1" Type="http://schemas.openxmlformats.org/officeDocument/2006/relationships/slideLayout" Target="../slideLayouts/slideLayout2.xml"/><Relationship Id="rId6" Type="http://schemas.microsoft.com/office/2007/relationships/diagramDrawing" Target="../diagrams/drawing31.xml"/><Relationship Id="rId5" Type="http://schemas.openxmlformats.org/officeDocument/2006/relationships/diagramColors" Target="../diagrams/colors31.xml"/><Relationship Id="rId4" Type="http://schemas.openxmlformats.org/officeDocument/2006/relationships/diagramQuickStyle" Target="../diagrams/quickStyle31.xml"/></Relationships>
</file>

<file path=ppt/slides/_rels/slide5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diagramLayout" Target="../diagrams/layout32.xml"/><Relationship Id="rId7" Type="http://schemas.openxmlformats.org/officeDocument/2006/relationships/image" Target="../media/image29.png"/><Relationship Id="rId2" Type="http://schemas.openxmlformats.org/officeDocument/2006/relationships/diagramData" Target="../diagrams/data32.xml"/><Relationship Id="rId1" Type="http://schemas.openxmlformats.org/officeDocument/2006/relationships/slideLayout" Target="../slideLayouts/slideLayout2.xml"/><Relationship Id="rId6" Type="http://schemas.microsoft.com/office/2007/relationships/diagramDrawing" Target="../diagrams/drawing32.xml"/><Relationship Id="rId5" Type="http://schemas.openxmlformats.org/officeDocument/2006/relationships/diagramColors" Target="../diagrams/colors32.xml"/><Relationship Id="rId4" Type="http://schemas.openxmlformats.org/officeDocument/2006/relationships/diagramQuickStyle" Target="../diagrams/quickStyle32.xml"/></Relationships>
</file>

<file path=ppt/slides/_rels/slide5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60.xml.rels><?xml version="1.0" encoding="UTF-8" standalone="yes"?>
<Relationships xmlns="http://schemas.openxmlformats.org/package/2006/relationships"><Relationship Id="rId3" Type="http://schemas.openxmlformats.org/officeDocument/2006/relationships/hyperlink" Target="http://en.wikipedia.org/wiki/Write-ahead_logging" TargetMode="External"/><Relationship Id="rId2" Type="http://schemas.openxmlformats.org/officeDocument/2006/relationships/notesSlide" Target="../notesSlides/notesSlide19.xml"/><Relationship Id="rId1" Type="http://schemas.openxmlformats.org/officeDocument/2006/relationships/slideLayout" Target="../slideLayouts/slideLayout28.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61.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20.xml"/><Relationship Id="rId1" Type="http://schemas.openxmlformats.org/officeDocument/2006/relationships/slideLayout" Target="../slideLayouts/slideLayout29.xml"/><Relationship Id="rId4" Type="http://schemas.openxmlformats.org/officeDocument/2006/relationships/image" Target="../media/image24.png"/></Relationships>
</file>

<file path=ppt/slides/_rels/slide62.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diagramData" Target="../diagrams/data33.xml"/><Relationship Id="rId7" Type="http://schemas.microsoft.com/office/2007/relationships/diagramDrawing" Target="../diagrams/drawing33.xml"/><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diagramColors" Target="../diagrams/colors33.xml"/><Relationship Id="rId5" Type="http://schemas.openxmlformats.org/officeDocument/2006/relationships/diagramQuickStyle" Target="../diagrams/quickStyle33.xml"/><Relationship Id="rId4" Type="http://schemas.openxmlformats.org/officeDocument/2006/relationships/diagramLayout" Target="../diagrams/layout33.xml"/></Relationships>
</file>

<file path=ppt/slides/_rels/slide6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3.xml"/><Relationship Id="rId1" Type="http://schemas.openxmlformats.org/officeDocument/2006/relationships/slideLayout" Target="../slideLayouts/slideLayout30.xml"/><Relationship Id="rId4" Type="http://schemas.openxmlformats.org/officeDocument/2006/relationships/image" Target="../media/image23.wmf"/></Relationships>
</file>

<file path=ppt/slides/_rels/slide6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1.xml"/></Relationships>
</file>

<file path=ppt/slides/_rels/slide69.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2.jpeg"/><Relationship Id="rId3" Type="http://schemas.openxmlformats.org/officeDocument/2006/relationships/diagramLayout" Target="../diagrams/layout4.xml"/><Relationship Id="rId7" Type="http://schemas.openxmlformats.org/officeDocument/2006/relationships/image" Target="../media/image11.jpeg"/><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70.xml.rels><?xml version="1.0" encoding="UTF-8" standalone="yes"?>
<Relationships xmlns="http://schemas.openxmlformats.org/package/2006/relationships"><Relationship Id="rId3" Type="http://schemas.openxmlformats.org/officeDocument/2006/relationships/diagramData" Target="../diagrams/data34.xml"/><Relationship Id="rId7" Type="http://schemas.microsoft.com/office/2007/relationships/diagramDrawing" Target="../diagrams/drawing34.xml"/><Relationship Id="rId2" Type="http://schemas.openxmlformats.org/officeDocument/2006/relationships/notesSlide" Target="../notesSlides/notesSlide29.xml"/><Relationship Id="rId1" Type="http://schemas.openxmlformats.org/officeDocument/2006/relationships/slideLayout" Target="../slideLayouts/slideLayout20.xml"/><Relationship Id="rId6" Type="http://schemas.openxmlformats.org/officeDocument/2006/relationships/diagramColors" Target="../diagrams/colors34.xml"/><Relationship Id="rId5" Type="http://schemas.openxmlformats.org/officeDocument/2006/relationships/diagramQuickStyle" Target="../diagrams/quickStyle34.xml"/><Relationship Id="rId4" Type="http://schemas.openxmlformats.org/officeDocument/2006/relationships/diagramLayout" Target="../diagrams/layout34.xml"/></Relationships>
</file>

<file path=ppt/slides/_rels/slide71.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0.xml"/><Relationship Id="rId1" Type="http://schemas.openxmlformats.org/officeDocument/2006/relationships/slideLayout" Target="../slideLayouts/slideLayout22.xml"/></Relationships>
</file>

<file path=ppt/slides/_rels/slide73.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diagramLayout" Target="../diagrams/layout35.xml"/><Relationship Id="rId2" Type="http://schemas.openxmlformats.org/officeDocument/2006/relationships/diagramData" Target="../diagrams/data35.xml"/><Relationship Id="rId1" Type="http://schemas.openxmlformats.org/officeDocument/2006/relationships/slideLayout" Target="../slideLayouts/slideLayout2.xml"/><Relationship Id="rId6" Type="http://schemas.microsoft.com/office/2007/relationships/diagramDrawing" Target="../diagrams/drawing35.xml"/><Relationship Id="rId5" Type="http://schemas.openxmlformats.org/officeDocument/2006/relationships/diagramColors" Target="../diagrams/colors35.xml"/><Relationship Id="rId4" Type="http://schemas.openxmlformats.org/officeDocument/2006/relationships/diagramQuickStyle" Target="../diagrams/quickStyle35.xml"/></Relationships>
</file>

<file path=ppt/slides/_rels/slide7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34.xml"/><Relationship Id="rId1" Type="http://schemas.openxmlformats.org/officeDocument/2006/relationships/slideLayout" Target="../slideLayouts/slideLayout27.xml"/><Relationship Id="rId4" Type="http://schemas.openxmlformats.org/officeDocument/2006/relationships/image" Target="../media/image36.png"/></Relationships>
</file>

<file path=ppt/slides/_rels/slide79.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8" Type="http://schemas.openxmlformats.org/officeDocument/2006/relationships/hyperlink" Target="https://blogs.msdn.microsoft.com/bobsql/2016/06/03/sql-2016-it-just-runs-faster-multiple-log-writer-workers/" TargetMode="External"/><Relationship Id="rId3" Type="http://schemas.openxmlformats.org/officeDocument/2006/relationships/diagramData" Target="../diagrams/data36.xml"/><Relationship Id="rId7" Type="http://schemas.microsoft.com/office/2007/relationships/diagramDrawing" Target="../diagrams/drawing36.xml"/><Relationship Id="rId2" Type="http://schemas.openxmlformats.org/officeDocument/2006/relationships/notesSlide" Target="../notesSlides/notesSlide35.xml"/><Relationship Id="rId1" Type="http://schemas.openxmlformats.org/officeDocument/2006/relationships/slideLayout" Target="../slideLayouts/slideLayout17.xml"/><Relationship Id="rId6" Type="http://schemas.openxmlformats.org/officeDocument/2006/relationships/diagramColors" Target="../diagrams/colors36.xml"/><Relationship Id="rId5" Type="http://schemas.openxmlformats.org/officeDocument/2006/relationships/diagramQuickStyle" Target="../diagrams/quickStyle36.xml"/><Relationship Id="rId4" Type="http://schemas.openxmlformats.org/officeDocument/2006/relationships/diagramLayout" Target="../diagrams/layout36.xml"/></Relationships>
</file>

<file path=ppt/slides/_rels/slide81.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diagramData" Target="../diagrams/data37.xml"/><Relationship Id="rId7" Type="http://schemas.microsoft.com/office/2007/relationships/diagramDrawing" Target="../diagrams/drawing37.xml"/><Relationship Id="rId2" Type="http://schemas.openxmlformats.org/officeDocument/2006/relationships/notesSlide" Target="../notesSlides/notesSlide36.xml"/><Relationship Id="rId1" Type="http://schemas.openxmlformats.org/officeDocument/2006/relationships/slideLayout" Target="../slideLayouts/slideLayout31.xml"/><Relationship Id="rId6" Type="http://schemas.openxmlformats.org/officeDocument/2006/relationships/diagramColors" Target="../diagrams/colors37.xml"/><Relationship Id="rId5" Type="http://schemas.openxmlformats.org/officeDocument/2006/relationships/diagramQuickStyle" Target="../diagrams/quickStyle37.xml"/><Relationship Id="rId4" Type="http://schemas.openxmlformats.org/officeDocument/2006/relationships/diagramLayout" Target="../diagrams/layout37.xml"/></Relationships>
</file>

<file path=ppt/slides/_rels/slide83.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8" Type="http://schemas.openxmlformats.org/officeDocument/2006/relationships/hyperlink" Target="https://docs.microsoft.com/en-us/windows/win32/fileio/sparse-files?redirectedfrom=MSDN" TargetMode="External"/><Relationship Id="rId3" Type="http://schemas.openxmlformats.org/officeDocument/2006/relationships/diagramData" Target="../diagrams/data38.xml"/><Relationship Id="rId7" Type="http://schemas.microsoft.com/office/2007/relationships/diagramDrawing" Target="../diagrams/drawing38.xml"/><Relationship Id="rId2" Type="http://schemas.openxmlformats.org/officeDocument/2006/relationships/notesSlide" Target="../notesSlides/notesSlide37.xml"/><Relationship Id="rId1" Type="http://schemas.openxmlformats.org/officeDocument/2006/relationships/slideLayout" Target="../slideLayouts/slideLayout32.xml"/><Relationship Id="rId6" Type="http://schemas.openxmlformats.org/officeDocument/2006/relationships/diagramColors" Target="../diagrams/colors38.xml"/><Relationship Id="rId5" Type="http://schemas.openxmlformats.org/officeDocument/2006/relationships/diagramQuickStyle" Target="../diagrams/quickStyle38.xml"/><Relationship Id="rId4" Type="http://schemas.openxmlformats.org/officeDocument/2006/relationships/diagramLayout" Target="../diagrams/layout38.xml"/><Relationship Id="rId9" Type="http://schemas.openxmlformats.org/officeDocument/2006/relationships/hyperlink" Target="http://support.microsoft.com/kb/2002606" TargetMode="External"/></Relationships>
</file>

<file path=ppt/slides/_rels/slide85.xml.rels><?xml version="1.0" encoding="UTF-8" standalone="yes"?>
<Relationships xmlns="http://schemas.openxmlformats.org/package/2006/relationships"><Relationship Id="rId3" Type="http://schemas.openxmlformats.org/officeDocument/2006/relationships/diagramLayout" Target="../diagrams/layout39.xml"/><Relationship Id="rId2" Type="http://schemas.openxmlformats.org/officeDocument/2006/relationships/diagramData" Target="../diagrams/data39.xml"/><Relationship Id="rId1" Type="http://schemas.openxmlformats.org/officeDocument/2006/relationships/slideLayout" Target="../slideLayouts/slideLayout2.xml"/><Relationship Id="rId6" Type="http://schemas.microsoft.com/office/2007/relationships/diagramDrawing" Target="../diagrams/drawing39.xml"/><Relationship Id="rId5" Type="http://schemas.openxmlformats.org/officeDocument/2006/relationships/diagramColors" Target="../diagrams/colors39.xml"/><Relationship Id="rId4" Type="http://schemas.openxmlformats.org/officeDocument/2006/relationships/diagramQuickStyle" Target="../diagrams/quickStyle39.xml"/></Relationships>
</file>

<file path=ppt/slides/_rels/slide86.xml.rels><?xml version="1.0" encoding="UTF-8" standalone="yes"?>
<Relationships xmlns="http://schemas.openxmlformats.org/package/2006/relationships"><Relationship Id="rId3" Type="http://schemas.openxmlformats.org/officeDocument/2006/relationships/diagramData" Target="../diagrams/data40.xml"/><Relationship Id="rId7" Type="http://schemas.microsoft.com/office/2007/relationships/diagramDrawing" Target="../diagrams/drawing40.xml"/><Relationship Id="rId2" Type="http://schemas.openxmlformats.org/officeDocument/2006/relationships/notesSlide" Target="../notesSlides/notesSlide38.xml"/><Relationship Id="rId1" Type="http://schemas.openxmlformats.org/officeDocument/2006/relationships/slideLayout" Target="../slideLayouts/slideLayout17.xml"/><Relationship Id="rId6" Type="http://schemas.openxmlformats.org/officeDocument/2006/relationships/diagramColors" Target="../diagrams/colors40.xml"/><Relationship Id="rId5" Type="http://schemas.openxmlformats.org/officeDocument/2006/relationships/diagramQuickStyle" Target="../diagrams/quickStyle40.xml"/><Relationship Id="rId4" Type="http://schemas.openxmlformats.org/officeDocument/2006/relationships/diagramLayout" Target="../diagrams/layout40.xml"/></Relationships>
</file>

<file path=ppt/slides/_rels/slide87.xml.rels><?xml version="1.0" encoding="UTF-8" standalone="yes"?>
<Relationships xmlns="http://schemas.openxmlformats.org/package/2006/relationships"><Relationship Id="rId3" Type="http://schemas.openxmlformats.org/officeDocument/2006/relationships/diagramLayout" Target="../diagrams/layout41.xml"/><Relationship Id="rId2" Type="http://schemas.openxmlformats.org/officeDocument/2006/relationships/diagramData" Target="../diagrams/data41.xml"/><Relationship Id="rId1" Type="http://schemas.openxmlformats.org/officeDocument/2006/relationships/slideLayout" Target="../slideLayouts/slideLayout2.xml"/><Relationship Id="rId6" Type="http://schemas.microsoft.com/office/2007/relationships/diagramDrawing" Target="../diagrams/drawing41.xml"/><Relationship Id="rId5" Type="http://schemas.openxmlformats.org/officeDocument/2006/relationships/diagramColors" Target="../diagrams/colors41.xml"/><Relationship Id="rId4" Type="http://schemas.openxmlformats.org/officeDocument/2006/relationships/diagramQuickStyle" Target="../diagrams/quickStyle41.xml"/></Relationships>
</file>

<file path=ppt/slides/_rels/slide88.xml.rels><?xml version="1.0" encoding="UTF-8" standalone="yes"?>
<Relationships xmlns="http://schemas.openxmlformats.org/package/2006/relationships"><Relationship Id="rId8" Type="http://schemas.openxmlformats.org/officeDocument/2006/relationships/diagramData" Target="../diagrams/data43.xml"/><Relationship Id="rId3" Type="http://schemas.openxmlformats.org/officeDocument/2006/relationships/diagramData" Target="../diagrams/data42.xml"/><Relationship Id="rId7" Type="http://schemas.microsoft.com/office/2007/relationships/diagramDrawing" Target="../diagrams/drawing42.xml"/><Relationship Id="rId12" Type="http://schemas.microsoft.com/office/2007/relationships/diagramDrawing" Target="../diagrams/drawing43.xml"/><Relationship Id="rId2" Type="http://schemas.openxmlformats.org/officeDocument/2006/relationships/notesSlide" Target="../notesSlides/notesSlide39.xml"/><Relationship Id="rId1" Type="http://schemas.openxmlformats.org/officeDocument/2006/relationships/slideLayout" Target="../slideLayouts/slideLayout33.xml"/><Relationship Id="rId6" Type="http://schemas.openxmlformats.org/officeDocument/2006/relationships/diagramColors" Target="../diagrams/colors42.xml"/><Relationship Id="rId11" Type="http://schemas.openxmlformats.org/officeDocument/2006/relationships/diagramColors" Target="../diagrams/colors43.xml"/><Relationship Id="rId5" Type="http://schemas.openxmlformats.org/officeDocument/2006/relationships/diagramQuickStyle" Target="../diagrams/quickStyle42.xml"/><Relationship Id="rId10" Type="http://schemas.openxmlformats.org/officeDocument/2006/relationships/diagramQuickStyle" Target="../diagrams/quickStyle43.xml"/><Relationship Id="rId4" Type="http://schemas.openxmlformats.org/officeDocument/2006/relationships/diagramLayout" Target="../diagrams/layout42.xml"/><Relationship Id="rId9" Type="http://schemas.openxmlformats.org/officeDocument/2006/relationships/diagramLayout" Target="../diagrams/layout43.xml"/></Relationships>
</file>

<file path=ppt/slides/_rels/slide89.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9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9.xml"/></Relationships>
</file>

<file path=ppt/slides/_rels/slide9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78903" y="711200"/>
            <a:ext cx="5737253" cy="967873"/>
          </a:xfrm>
        </p:spPr>
        <p:txBody>
          <a:bodyPr>
            <a:normAutofit fontScale="90000"/>
          </a:bodyPr>
          <a:lstStyle/>
          <a:p>
            <a:r>
              <a:rPr lang="en-US" dirty="0"/>
              <a:t>Fabiano Neves Amorim</a:t>
            </a:r>
            <a:br>
              <a:rPr lang="en-US" dirty="0"/>
            </a:br>
            <a:r>
              <a:rPr lang="en-US" sz="2700" dirty="0"/>
              <a:t>blogfabiano.com</a:t>
            </a:r>
            <a:endParaRPr lang="en-US" dirty="0"/>
          </a:p>
        </p:txBody>
      </p:sp>
      <p:sp>
        <p:nvSpPr>
          <p:cNvPr id="3" name="Text Placeholder 2"/>
          <p:cNvSpPr>
            <a:spLocks noGrp="1"/>
          </p:cNvSpPr>
          <p:nvPr>
            <p:ph type="body" sz="quarter" idx="10"/>
          </p:nvPr>
        </p:nvSpPr>
        <p:spPr>
          <a:xfrm>
            <a:off x="5218113" y="1763428"/>
            <a:ext cx="5697537" cy="390525"/>
          </a:xfrm>
        </p:spPr>
        <p:txBody>
          <a:bodyPr>
            <a:normAutofit lnSpcReduction="10000"/>
          </a:bodyPr>
          <a:lstStyle/>
          <a:p>
            <a:r>
              <a:rPr lang="en-US" dirty="0">
                <a:solidFill>
                  <a:schemeClr val="tx1"/>
                </a:solidFill>
              </a:rPr>
              <a:t>BIOGRAPHY</a:t>
            </a:r>
          </a:p>
        </p:txBody>
      </p:sp>
      <p:sp>
        <p:nvSpPr>
          <p:cNvPr id="4" name="Text Placeholder 3"/>
          <p:cNvSpPr>
            <a:spLocks noGrp="1"/>
          </p:cNvSpPr>
          <p:nvPr>
            <p:ph type="body" sz="quarter" idx="11"/>
          </p:nvPr>
        </p:nvSpPr>
        <p:spPr>
          <a:xfrm>
            <a:off x="5218113" y="2154150"/>
            <a:ext cx="5919279" cy="1911438"/>
          </a:xfrm>
        </p:spPr>
        <p:txBody>
          <a:bodyPr>
            <a:normAutofit lnSpcReduction="10000"/>
          </a:bodyPr>
          <a:lstStyle/>
          <a:p>
            <a:r>
              <a:rPr lang="en-US" sz="1600" dirty="0">
                <a:solidFill>
                  <a:schemeClr val="tx1"/>
                </a:solidFill>
              </a:rPr>
              <a:t>Fabiano loves to conquer complex, challenging problems—especially the ones that others aren’t able to solve. He first became interested in technology when his older brother would bring him to his work meetings at the age of 14. With over a decade of experience, Fabiano is well known in the database community for his performance tuning abilities. When he isn’t working, he loves to read and spend time with his wife and kids.</a:t>
            </a:r>
          </a:p>
        </p:txBody>
      </p:sp>
      <p:sp>
        <p:nvSpPr>
          <p:cNvPr id="10" name="Text Placeholder 9"/>
          <p:cNvSpPr>
            <a:spLocks noGrp="1"/>
          </p:cNvSpPr>
          <p:nvPr>
            <p:ph type="body" sz="quarter" idx="17"/>
          </p:nvPr>
        </p:nvSpPr>
        <p:spPr>
          <a:xfrm>
            <a:off x="1236662" y="4111308"/>
            <a:ext cx="3741737" cy="354012"/>
          </a:xfrm>
        </p:spPr>
        <p:txBody>
          <a:bodyPr/>
          <a:lstStyle/>
          <a:p>
            <a:r>
              <a:rPr lang="en-US" dirty="0"/>
              <a:t>facebook.com/</a:t>
            </a:r>
            <a:r>
              <a:rPr lang="en-US" dirty="0" err="1"/>
              <a:t>fabiano.nevesamorim</a:t>
            </a:r>
            <a:endParaRPr lang="en-US" dirty="0"/>
          </a:p>
        </p:txBody>
      </p:sp>
      <p:sp>
        <p:nvSpPr>
          <p:cNvPr id="11" name="Text Placeholder 10"/>
          <p:cNvSpPr>
            <a:spLocks noGrp="1"/>
          </p:cNvSpPr>
          <p:nvPr>
            <p:ph type="body" sz="quarter" idx="18"/>
          </p:nvPr>
        </p:nvSpPr>
        <p:spPr>
          <a:xfrm>
            <a:off x="1236662" y="4805893"/>
            <a:ext cx="2573337" cy="354012"/>
          </a:xfrm>
        </p:spPr>
        <p:txBody>
          <a:bodyPr/>
          <a:lstStyle/>
          <a:p>
            <a:r>
              <a:rPr lang="en-US" dirty="0"/>
              <a:t>twitter.com/mcflyamorim</a:t>
            </a:r>
          </a:p>
        </p:txBody>
      </p:sp>
      <p:sp>
        <p:nvSpPr>
          <p:cNvPr id="12" name="Text Placeholder 11"/>
          <p:cNvSpPr>
            <a:spLocks noGrp="1"/>
          </p:cNvSpPr>
          <p:nvPr>
            <p:ph type="body" sz="quarter" idx="19"/>
          </p:nvPr>
        </p:nvSpPr>
        <p:spPr>
          <a:xfrm>
            <a:off x="1236662" y="5505622"/>
            <a:ext cx="3050857" cy="354012"/>
          </a:xfrm>
        </p:spPr>
        <p:txBody>
          <a:bodyPr/>
          <a:lstStyle/>
          <a:p>
            <a:r>
              <a:rPr lang="en-US" dirty="0"/>
              <a:t>linkedin.com/in/</a:t>
            </a:r>
            <a:r>
              <a:rPr lang="en-US" dirty="0" err="1"/>
              <a:t>fabianoamorim</a:t>
            </a:r>
            <a:endParaRPr lang="en-US" dirty="0"/>
          </a:p>
        </p:txBody>
      </p:sp>
      <p:pic>
        <p:nvPicPr>
          <p:cNvPr id="19" name="Picture 2">
            <a:extLst>
              <a:ext uri="{FF2B5EF4-FFF2-40B4-BE49-F238E27FC236}">
                <a16:creationId xmlns:a16="http://schemas.microsoft.com/office/drawing/2014/main" id="{0D2B32D3-13B8-410D-86C5-2CD4749A0D04}"/>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5334000" y="4645038"/>
            <a:ext cx="1336224" cy="17211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 name="Picture 19">
            <a:extLst>
              <a:ext uri="{FF2B5EF4-FFF2-40B4-BE49-F238E27FC236}">
                <a16:creationId xmlns:a16="http://schemas.microsoft.com/office/drawing/2014/main" id="{2B02486E-BE86-469E-A177-85397BA265CB}"/>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905240" y="4645038"/>
            <a:ext cx="1233861" cy="1721168"/>
          </a:xfrm>
          <a:prstGeom prst="rect">
            <a:avLst/>
          </a:prstGeom>
        </p:spPr>
      </p:pic>
      <p:pic>
        <p:nvPicPr>
          <p:cNvPr id="21" name="Picture 20">
            <a:extLst>
              <a:ext uri="{FF2B5EF4-FFF2-40B4-BE49-F238E27FC236}">
                <a16:creationId xmlns:a16="http://schemas.microsoft.com/office/drawing/2014/main" id="{B6C40397-4AE0-4FD8-974D-D32937CFF6E4}"/>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349574" y="4645038"/>
            <a:ext cx="1283263" cy="1721168"/>
          </a:xfrm>
          <a:prstGeom prst="rect">
            <a:avLst/>
          </a:prstGeom>
        </p:spPr>
      </p:pic>
      <p:sp>
        <p:nvSpPr>
          <p:cNvPr id="22" name="Text Placeholder 21">
            <a:extLst>
              <a:ext uri="{FF2B5EF4-FFF2-40B4-BE49-F238E27FC236}">
                <a16:creationId xmlns:a16="http://schemas.microsoft.com/office/drawing/2014/main" id="{DD7196D7-676E-4993-AFB1-800F7842C391}"/>
              </a:ext>
            </a:extLst>
          </p:cNvPr>
          <p:cNvSpPr>
            <a:spLocks noGrp="1"/>
          </p:cNvSpPr>
          <p:nvPr>
            <p:ph type="body" sz="quarter" idx="12"/>
          </p:nvPr>
        </p:nvSpPr>
        <p:spPr>
          <a:xfrm>
            <a:off x="5218113" y="4224337"/>
            <a:ext cx="5697537" cy="390525"/>
          </a:xfrm>
        </p:spPr>
        <p:txBody>
          <a:bodyPr>
            <a:normAutofit lnSpcReduction="10000"/>
          </a:bodyPr>
          <a:lstStyle/>
          <a:p>
            <a:r>
              <a:rPr lang="en-US" dirty="0">
                <a:solidFill>
                  <a:schemeClr val="tx1"/>
                </a:solidFill>
              </a:rPr>
              <a:t>Books</a:t>
            </a:r>
          </a:p>
        </p:txBody>
      </p:sp>
      <p:grpSp>
        <p:nvGrpSpPr>
          <p:cNvPr id="16" name="Group 15">
            <a:extLst>
              <a:ext uri="{FF2B5EF4-FFF2-40B4-BE49-F238E27FC236}">
                <a16:creationId xmlns:a16="http://schemas.microsoft.com/office/drawing/2014/main" id="{E4967252-9ED6-48D1-86A3-57CF9644CD09}"/>
              </a:ext>
            </a:extLst>
          </p:cNvPr>
          <p:cNvGrpSpPr/>
          <p:nvPr/>
        </p:nvGrpSpPr>
        <p:grpSpPr>
          <a:xfrm>
            <a:off x="332488" y="374342"/>
            <a:ext cx="4645911" cy="3532103"/>
            <a:chOff x="383878" y="-122717"/>
            <a:chExt cx="9144000" cy="6585754"/>
          </a:xfrm>
        </p:grpSpPr>
        <p:pic>
          <p:nvPicPr>
            <p:cNvPr id="17" name="Picture 16">
              <a:extLst>
                <a:ext uri="{FF2B5EF4-FFF2-40B4-BE49-F238E27FC236}">
                  <a16:creationId xmlns:a16="http://schemas.microsoft.com/office/drawing/2014/main" id="{DC4808EF-2118-4F5F-A975-C1CDAABE9D24}"/>
                </a:ext>
              </a:extLst>
            </p:cNvPr>
            <p:cNvPicPr>
              <a:picLocks noChangeAspect="1"/>
            </p:cNvPicPr>
            <p:nvPr/>
          </p:nvPicPr>
          <p:blipFill>
            <a:blip r:embed="rId5"/>
            <a:stretch>
              <a:fillRect/>
            </a:stretch>
          </p:blipFill>
          <p:spPr>
            <a:xfrm>
              <a:off x="383878" y="-122717"/>
              <a:ext cx="9144000" cy="6585754"/>
            </a:xfrm>
            <a:prstGeom prst="rect">
              <a:avLst/>
            </a:prstGeom>
            <a:ln>
              <a:noFill/>
            </a:ln>
            <a:effectLst>
              <a:softEdge rad="112500"/>
            </a:effectLst>
          </p:spPr>
        </p:pic>
        <p:pic>
          <p:nvPicPr>
            <p:cNvPr id="18" name="Picture 17">
              <a:extLst>
                <a:ext uri="{FF2B5EF4-FFF2-40B4-BE49-F238E27FC236}">
                  <a16:creationId xmlns:a16="http://schemas.microsoft.com/office/drawing/2014/main" id="{4554009D-FF0C-43D4-96F4-C6098A38FF51}"/>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099800" y="1407688"/>
              <a:ext cx="2554356" cy="2848295"/>
            </a:xfrm>
            <a:prstGeom prst="rect">
              <a:avLst/>
            </a:prstGeom>
            <a:ln>
              <a:noFill/>
            </a:ln>
            <a:effectLst>
              <a:softEdge rad="112500"/>
            </a:effectLst>
          </p:spPr>
        </p:pic>
      </p:grpSp>
      <p:pic>
        <p:nvPicPr>
          <p:cNvPr id="26" name="Picture 25">
            <a:extLst>
              <a:ext uri="{FF2B5EF4-FFF2-40B4-BE49-F238E27FC236}">
                <a16:creationId xmlns:a16="http://schemas.microsoft.com/office/drawing/2014/main" id="{4FD533BC-4BC5-4832-BFF7-BA01584B6880}"/>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936832" y="3277020"/>
            <a:ext cx="816631" cy="298795"/>
          </a:xfrm>
          <a:prstGeom prst="rect">
            <a:avLst/>
          </a:prstGeom>
        </p:spPr>
      </p:pic>
      <p:pic>
        <p:nvPicPr>
          <p:cNvPr id="1026" name="Picture 2" descr="image">
            <a:extLst>
              <a:ext uri="{FF2B5EF4-FFF2-40B4-BE49-F238E27FC236}">
                <a16:creationId xmlns:a16="http://schemas.microsoft.com/office/drawing/2014/main" id="{199ECF31-F4E0-4552-B16C-E55FB821A52B}"/>
              </a:ext>
            </a:extLst>
          </p:cNvPr>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9789610" y="4614862"/>
            <a:ext cx="1541322" cy="854701"/>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028" name="Picture 4" descr="https://i2.wp.com/deniseleeyohn.com/wp-content/uploads/2010/02/tombstone-clipart.gif">
            <a:extLst>
              <a:ext uri="{FF2B5EF4-FFF2-40B4-BE49-F238E27FC236}">
                <a16:creationId xmlns:a16="http://schemas.microsoft.com/office/drawing/2014/main" id="{571B5CEC-6E18-4659-A4A6-F1D789CC8F3B}"/>
              </a:ext>
            </a:extLst>
          </p:cNvPr>
          <p:cNvPicPr>
            <a:picLocks noChangeAspect="1" noChangeArrowheads="1"/>
          </p:cNvPicPr>
          <p:nvPr/>
        </p:nvPicPr>
        <p:blipFill>
          <a:blip r:embed="rId9" cstate="print">
            <a:extLst>
              <a:ext uri="{28A0092B-C50C-407E-A947-70E740481C1C}">
                <a14:useLocalDpi xmlns:a14="http://schemas.microsoft.com/office/drawing/2010/main"/>
              </a:ext>
            </a:extLst>
          </a:blip>
          <a:srcRect/>
          <a:stretch>
            <a:fillRect/>
          </a:stretch>
        </p:blipFill>
        <p:spPr bwMode="auto">
          <a:xfrm>
            <a:off x="10174750" y="5469563"/>
            <a:ext cx="812767" cy="892385"/>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23" name="Picture 22">
            <a:extLst>
              <a:ext uri="{FF2B5EF4-FFF2-40B4-BE49-F238E27FC236}">
                <a16:creationId xmlns:a16="http://schemas.microsoft.com/office/drawing/2014/main" id="{A44DB9A8-5DC2-471A-943E-C89F9BF1702F}"/>
              </a:ext>
            </a:extLst>
          </p:cNvPr>
          <p:cNvPicPr>
            <a:picLocks noChangeAspect="1" noChangeArrowheads="1"/>
          </p:cNvPicPr>
          <p:nvPr/>
        </p:nvPicPr>
        <p:blipFill>
          <a:blip r:embed="rId10" cstate="print">
            <a:extLst>
              <a:ext uri="{28A0092B-C50C-407E-A947-70E740481C1C}">
                <a14:useLocalDpi xmlns:a14="http://schemas.microsoft.com/office/drawing/2010/main"/>
              </a:ext>
            </a:extLst>
          </a:blip>
          <a:srcRect/>
          <a:stretch>
            <a:fillRect/>
          </a:stretch>
        </p:blipFill>
        <p:spPr bwMode="auto">
          <a:xfrm>
            <a:off x="7796453" y="1299449"/>
            <a:ext cx="762598" cy="3118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0" name="Picture 2" descr="Fabricio Lima | Consultoria e Treinamento SQL Server">
            <a:extLst>
              <a:ext uri="{FF2B5EF4-FFF2-40B4-BE49-F238E27FC236}">
                <a16:creationId xmlns:a16="http://schemas.microsoft.com/office/drawing/2014/main" id="{9E99B935-ED18-498E-8F45-DA729DAF6A9D}"/>
              </a:ext>
            </a:extLst>
          </p:cNvPr>
          <p:cNvPicPr>
            <a:picLocks noChangeAspect="1" noChangeArrowheads="1"/>
          </p:cNvPicPr>
          <p:nvPr/>
        </p:nvPicPr>
        <p:blipFill>
          <a:blip r:embed="rId11" cstate="print">
            <a:extLst>
              <a:ext uri="{28A0092B-C50C-407E-A947-70E740481C1C}">
                <a14:useLocalDpi xmlns:a14="http://schemas.microsoft.com/office/drawing/2010/main"/>
              </a:ext>
            </a:extLst>
          </a:blip>
          <a:srcRect/>
          <a:stretch>
            <a:fillRect/>
          </a:stretch>
        </p:blipFill>
        <p:spPr bwMode="auto">
          <a:xfrm>
            <a:off x="656551" y="2875139"/>
            <a:ext cx="1361177" cy="2987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47606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8D3646-E25F-4026-95C5-A29DBC0E137C}"/>
              </a:ext>
            </a:extLst>
          </p:cNvPr>
          <p:cNvSpPr>
            <a:spLocks noGrp="1"/>
          </p:cNvSpPr>
          <p:nvPr>
            <p:ph type="title"/>
          </p:nvPr>
        </p:nvSpPr>
        <p:spPr>
          <a:xfrm>
            <a:off x="101262" y="50792"/>
            <a:ext cx="8596668" cy="1037344"/>
          </a:xfrm>
        </p:spPr>
        <p:txBody>
          <a:bodyPr>
            <a:normAutofit fontScale="90000"/>
          </a:bodyPr>
          <a:lstStyle/>
          <a:p>
            <a:r>
              <a:rPr lang="pt-BR" dirty="0">
                <a:latin typeface="Arial" panose="020B0604020202020204" pitchFamily="34" charset="0"/>
                <a:cs typeface="Arial" panose="020B0604020202020204" pitchFamily="34" charset="0"/>
              </a:rPr>
              <a:t>Acesso aos dados em disco… </a:t>
            </a:r>
            <a:br>
              <a:rPr lang="pt-BR" dirty="0">
                <a:latin typeface="Arial" panose="020B0604020202020204" pitchFamily="34" charset="0"/>
                <a:cs typeface="Arial" panose="020B0604020202020204" pitchFamily="34" charset="0"/>
              </a:rPr>
            </a:br>
            <a:r>
              <a:rPr lang="pt-BR" sz="3100" dirty="0">
                <a:latin typeface="Arial" panose="020B0604020202020204" pitchFamily="34" charset="0"/>
                <a:cs typeface="Arial" panose="020B0604020202020204" pitchFamily="34" charset="0"/>
              </a:rPr>
              <a:t>Como é na verdade:</a:t>
            </a:r>
            <a:endParaRPr lang="pt-BR"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043EF222-6ABC-42C8-84BD-381739A4D00A}"/>
              </a:ext>
            </a:extLst>
          </p:cNvPr>
          <p:cNvSpPr txBox="1"/>
          <p:nvPr/>
        </p:nvSpPr>
        <p:spPr>
          <a:xfrm>
            <a:off x="535837" y="1113866"/>
            <a:ext cx="4551221" cy="5747727"/>
          </a:xfrm>
          <a:prstGeom prst="rect">
            <a:avLst/>
          </a:prstGeom>
          <a:noFill/>
        </p:spPr>
        <p:txBody>
          <a:bodyPr wrap="square">
            <a:spAutoFit/>
          </a:bodyPr>
          <a:lstStyle/>
          <a:p>
            <a:r>
              <a:rPr lang="pt-BR" sz="1050" noProof="1">
                <a:solidFill>
                  <a:srgbClr val="FF0000"/>
                </a:solidFill>
                <a:latin typeface="Consolas" panose="020B0609020204030204" pitchFamily="49" charset="0"/>
              </a:rPr>
              <a:t>sqlmin.dll!GetRowForKeyValue</a:t>
            </a:r>
          </a:p>
          <a:p>
            <a:r>
              <a:rPr lang="pt-BR" sz="1050" noProof="1">
                <a:solidFill>
                  <a:srgbClr val="FF0000"/>
                </a:solidFill>
                <a:latin typeface="Consolas" panose="020B0609020204030204" pitchFamily="49" charset="0"/>
              </a:rPr>
              <a:t>sqlmin.dll!IndexPageManager::GetPageWithKey</a:t>
            </a:r>
          </a:p>
          <a:p>
            <a:r>
              <a:rPr lang="pt-BR" sz="1050" noProof="1">
                <a:solidFill>
                  <a:srgbClr val="FF0000"/>
                </a:solidFill>
                <a:latin typeface="Consolas" panose="020B0609020204030204" pitchFamily="49" charset="0"/>
              </a:rPr>
              <a:t>sqlmin.dll!BTreeMgr::GetHPageIdWithKey</a:t>
            </a:r>
          </a:p>
          <a:p>
            <a:r>
              <a:rPr lang="pt-BR" sz="1050" noProof="1">
                <a:solidFill>
                  <a:srgbClr val="FF0000"/>
                </a:solidFill>
                <a:latin typeface="Consolas" panose="020B0609020204030204" pitchFamily="49" charset="0"/>
              </a:rPr>
              <a:t>sqlmin.dll!BTreeMgr::Seek</a:t>
            </a:r>
          </a:p>
          <a:p>
            <a:r>
              <a:rPr lang="pt-BR" sz="1050" noProof="1">
                <a:solidFill>
                  <a:srgbClr val="FF0000"/>
                </a:solidFill>
                <a:latin typeface="Consolas" panose="020B0609020204030204" pitchFamily="49" charset="0"/>
              </a:rPr>
              <a:t>sqlmin.dll!BTreeMgr::HandleRoot</a:t>
            </a:r>
          </a:p>
          <a:p>
            <a:r>
              <a:rPr lang="pt-BR" sz="1050" noProof="1">
                <a:solidFill>
                  <a:srgbClr val="FF0000"/>
                </a:solidFill>
                <a:latin typeface="Consolas" panose="020B0609020204030204" pitchFamily="49" charset="0"/>
              </a:rPr>
              <a:t>sqlmin.dll!BPool::Get</a:t>
            </a:r>
          </a:p>
          <a:p>
            <a:r>
              <a:rPr lang="pt-BR" sz="1050" noProof="1">
                <a:solidFill>
                  <a:srgbClr val="FF0000"/>
                </a:solidFill>
                <a:latin typeface="Consolas" panose="020B0609020204030204" pitchFamily="49" charset="0"/>
              </a:rPr>
              <a:t>sqlmin.dll!BPool::GetFromDisk</a:t>
            </a:r>
          </a:p>
          <a:p>
            <a:r>
              <a:rPr lang="pt-BR" sz="1050" noProof="1">
                <a:solidFill>
                  <a:srgbClr val="FF0000"/>
                </a:solidFill>
                <a:latin typeface="Consolas" panose="020B0609020204030204" pitchFamily="49" charset="0"/>
              </a:rPr>
              <a:t>sqlmin.dll!RecoveryUnit::ScatterRead</a:t>
            </a:r>
          </a:p>
          <a:p>
            <a:r>
              <a:rPr lang="pt-BR" sz="1050" noProof="1">
                <a:solidFill>
                  <a:srgbClr val="FF0000"/>
                </a:solidFill>
                <a:latin typeface="Consolas" panose="020B0609020204030204" pitchFamily="49" charset="0"/>
              </a:rPr>
              <a:t>sqlmin.dll!FCB::ScatterRead</a:t>
            </a:r>
          </a:p>
          <a:p>
            <a:r>
              <a:rPr lang="pt-BR" sz="1050" noProof="1">
                <a:solidFill>
                  <a:srgbClr val="FF0000"/>
                </a:solidFill>
                <a:latin typeface="Consolas" panose="020B0609020204030204" pitchFamily="49" charset="0"/>
              </a:rPr>
              <a:t>sqlmin.dll!FCB::ScatterReadInternal</a:t>
            </a:r>
          </a:p>
          <a:p>
            <a:r>
              <a:rPr lang="pt-BR" sz="1050" noProof="1">
                <a:solidFill>
                  <a:srgbClr val="FF0000"/>
                </a:solidFill>
                <a:latin typeface="Consolas" panose="020B0609020204030204" pitchFamily="49" charset="0"/>
              </a:rPr>
              <a:t>sqlmin.dll!DiskScatterReadAsync</a:t>
            </a:r>
          </a:p>
          <a:p>
            <a:r>
              <a:rPr lang="pt-BR" sz="1050" noProof="1">
                <a:solidFill>
                  <a:srgbClr val="FF0000"/>
                </a:solidFill>
                <a:latin typeface="Consolas" panose="020B0609020204030204" pitchFamily="49" charset="0"/>
              </a:rPr>
              <a:t>... Daqui pra frente é treta no Windows ... </a:t>
            </a:r>
          </a:p>
          <a:p>
            <a:r>
              <a:rPr lang="pt-BR" sz="1050" noProof="1">
                <a:latin typeface="Consolas" panose="020B0609020204030204" pitchFamily="49" charset="0"/>
              </a:rPr>
              <a:t>KernelBase.dll!ReadFileScatter</a:t>
            </a:r>
          </a:p>
          <a:p>
            <a:r>
              <a:rPr lang="pt-BR" sz="1050" noProof="1">
                <a:latin typeface="Consolas" panose="020B0609020204030204" pitchFamily="49" charset="0"/>
              </a:rPr>
              <a:t>ntdll.dll!NtReadFileScatter</a:t>
            </a:r>
          </a:p>
          <a:p>
            <a:r>
              <a:rPr lang="pt-BR" sz="1050" noProof="1">
                <a:latin typeface="Consolas" panose="020B0609020204030204" pitchFamily="49" charset="0"/>
              </a:rPr>
              <a:t>NTOSKRNL.EXE!KiSystemServiceCopyEnd</a:t>
            </a:r>
          </a:p>
          <a:p>
            <a:r>
              <a:rPr lang="pt-BR" sz="1050" noProof="1">
                <a:latin typeface="Consolas" panose="020B0609020204030204" pitchFamily="49" charset="0"/>
              </a:rPr>
              <a:t>NTOSKRNL.EXE!NtReadFileScatter</a:t>
            </a:r>
          </a:p>
          <a:p>
            <a:r>
              <a:rPr lang="pt-BR" sz="1050" noProof="1">
                <a:latin typeface="Consolas" panose="020B0609020204030204" pitchFamily="49" charset="0"/>
              </a:rPr>
              <a:t>NTOSKRNL.EXE!IopSynchronousServiceTail</a:t>
            </a:r>
          </a:p>
          <a:p>
            <a:r>
              <a:rPr lang="pt-BR" sz="1050" noProof="1">
                <a:latin typeface="Consolas" panose="020B0609020204030204" pitchFamily="49" charset="0"/>
              </a:rPr>
              <a:t>NTOSKRNL.EXE!IofCallDriver</a:t>
            </a:r>
          </a:p>
          <a:p>
            <a:r>
              <a:rPr lang="pt-BR" sz="1050" noProof="1">
                <a:latin typeface="Consolas" panose="020B0609020204030204" pitchFamily="49" charset="0"/>
              </a:rPr>
              <a:t>FLTMGR.SYS!FltpDispatch</a:t>
            </a:r>
          </a:p>
          <a:p>
            <a:r>
              <a:rPr lang="pt-BR" sz="1050" noProof="1">
                <a:latin typeface="Consolas" panose="020B0609020204030204" pitchFamily="49" charset="0"/>
              </a:rPr>
              <a:t>FLTMGR.SYS!FltpLegacyProcessingAfterPreCallbacksCompleted</a:t>
            </a:r>
          </a:p>
          <a:p>
            <a:r>
              <a:rPr lang="pt-BR" sz="1050" noProof="1">
                <a:latin typeface="Consolas" panose="020B0609020204030204" pitchFamily="49" charset="0"/>
              </a:rPr>
              <a:t>NTOSKRNL.EXE!IofCallDriver</a:t>
            </a:r>
          </a:p>
          <a:p>
            <a:r>
              <a:rPr lang="pt-BR" sz="1050" noProof="1">
                <a:latin typeface="Consolas" panose="020B0609020204030204" pitchFamily="49" charset="0"/>
              </a:rPr>
              <a:t>Ntfs.sys!NtfsFsdRead</a:t>
            </a:r>
          </a:p>
          <a:p>
            <a:r>
              <a:rPr lang="pt-BR" sz="1050" noProof="1">
                <a:latin typeface="Consolas" panose="020B0609020204030204" pitchFamily="49" charset="0"/>
              </a:rPr>
              <a:t>Ntfs.sys!NtfsCommonRead</a:t>
            </a:r>
          </a:p>
          <a:p>
            <a:r>
              <a:rPr lang="pt-BR" sz="1050" noProof="1">
                <a:latin typeface="Consolas" panose="020B0609020204030204" pitchFamily="49" charset="0"/>
              </a:rPr>
              <a:t>Ntfs.sys!NtfsNonCachedIo</a:t>
            </a:r>
          </a:p>
          <a:p>
            <a:r>
              <a:rPr lang="pt-BR" sz="1050" noProof="1">
                <a:latin typeface="Consolas" panose="020B0609020204030204" pitchFamily="49" charset="0"/>
              </a:rPr>
              <a:t>Ntfs.sys!NtfsMultipleAsync</a:t>
            </a:r>
          </a:p>
          <a:p>
            <a:r>
              <a:rPr lang="pt-BR" sz="1050" noProof="1">
                <a:latin typeface="Consolas" panose="020B0609020204030204" pitchFamily="49" charset="0"/>
              </a:rPr>
              <a:t>NTOSKRNL.EXE!KeExpandKernelStackAndCalloutEx</a:t>
            </a:r>
          </a:p>
          <a:p>
            <a:r>
              <a:rPr lang="pt-BR" sz="1050" noProof="1">
                <a:latin typeface="Consolas" panose="020B0609020204030204" pitchFamily="49" charset="0"/>
              </a:rPr>
              <a:t>NTOSKRNL.EXE!KeExpandKernelStackAndCalloutInternal</a:t>
            </a:r>
          </a:p>
          <a:p>
            <a:r>
              <a:rPr lang="pt-BR" sz="1050" noProof="1">
                <a:latin typeface="Consolas" panose="020B0609020204030204" pitchFamily="49" charset="0"/>
              </a:rPr>
              <a:t>NTOSKRNL.EXE!KiExpandKernelStackAndCalloutSwitchStack</a:t>
            </a:r>
          </a:p>
          <a:p>
            <a:r>
              <a:rPr lang="pt-BR" sz="1050" noProof="1">
                <a:latin typeface="Consolas" panose="020B0609020204030204" pitchFamily="49" charset="0"/>
              </a:rPr>
              <a:t>NTOSKRNL.EXE!KiExpandKernelStackAndCalloutOnStackSegment</a:t>
            </a:r>
          </a:p>
          <a:p>
            <a:r>
              <a:rPr lang="pt-BR" sz="1050" noProof="1">
                <a:latin typeface="Consolas" panose="020B0609020204030204" pitchFamily="49" charset="0"/>
              </a:rPr>
              <a:t>NTOSKRNL.EXE!KiSwitchKernelStackContinue</a:t>
            </a:r>
          </a:p>
          <a:p>
            <a:r>
              <a:rPr lang="pt-BR" sz="1050" noProof="1">
                <a:latin typeface="Consolas" panose="020B0609020204030204" pitchFamily="49" charset="0"/>
              </a:rPr>
              <a:t>NTOSKRNL.EXE!KySwitchKernelStackCallout</a:t>
            </a:r>
          </a:p>
          <a:p>
            <a:r>
              <a:rPr lang="pt-BR" sz="1050" noProof="1">
                <a:latin typeface="Consolas" panose="020B0609020204030204" pitchFamily="49" charset="0"/>
              </a:rPr>
              <a:t>Ntfs.sys!NtfsStorageDriverCallout</a:t>
            </a:r>
          </a:p>
          <a:p>
            <a:r>
              <a:rPr lang="pt-BR" sz="1050" noProof="1">
                <a:latin typeface="Consolas" panose="020B0609020204030204" pitchFamily="49" charset="0"/>
              </a:rPr>
              <a:t>NTOSKRNL.EXE!IofCallDriver</a:t>
            </a:r>
          </a:p>
          <a:p>
            <a:r>
              <a:rPr lang="pt-BR" sz="1050" noProof="1">
                <a:latin typeface="Consolas" panose="020B0609020204030204" pitchFamily="49" charset="0"/>
              </a:rPr>
              <a:t>volsnap.sys!VolSnapRead</a:t>
            </a:r>
          </a:p>
          <a:p>
            <a:endParaRPr lang="pt-BR" sz="1050" noProof="1"/>
          </a:p>
        </p:txBody>
      </p:sp>
      <p:sp>
        <p:nvSpPr>
          <p:cNvPr id="8" name="TextBox 7">
            <a:extLst>
              <a:ext uri="{FF2B5EF4-FFF2-40B4-BE49-F238E27FC236}">
                <a16:creationId xmlns:a16="http://schemas.microsoft.com/office/drawing/2014/main" id="{339292DC-3CA0-47E9-9B51-32AC5C90EAF8}"/>
              </a:ext>
            </a:extLst>
          </p:cNvPr>
          <p:cNvSpPr txBox="1"/>
          <p:nvPr/>
        </p:nvSpPr>
        <p:spPr>
          <a:xfrm>
            <a:off x="5136872" y="1088136"/>
            <a:ext cx="4016960" cy="5586145"/>
          </a:xfrm>
          <a:prstGeom prst="rect">
            <a:avLst/>
          </a:prstGeom>
          <a:noFill/>
        </p:spPr>
        <p:txBody>
          <a:bodyPr wrap="square">
            <a:spAutoFit/>
          </a:bodyPr>
          <a:lstStyle/>
          <a:p>
            <a:r>
              <a:rPr lang="pt-BR" sz="1050" noProof="1">
                <a:latin typeface="Consolas" panose="020B0609020204030204" pitchFamily="49" charset="0"/>
              </a:rPr>
              <a:t>volsnap.sys!VolSnapReadFilter</a:t>
            </a:r>
          </a:p>
          <a:p>
            <a:r>
              <a:rPr lang="pt-BR" sz="1050" noProof="1">
                <a:latin typeface="Consolas" panose="020B0609020204030204" pitchFamily="49" charset="0"/>
              </a:rPr>
              <a:t>NTOSKRNL.EXE!IofCallDriver</a:t>
            </a:r>
          </a:p>
          <a:p>
            <a:r>
              <a:rPr lang="pt-BR" sz="1050" noProof="1">
                <a:latin typeface="Consolas" panose="020B0609020204030204" pitchFamily="49" charset="0"/>
              </a:rPr>
              <a:t>volume.sys!VolumePassThrough</a:t>
            </a:r>
          </a:p>
          <a:p>
            <a:r>
              <a:rPr lang="pt-BR" sz="1050" noProof="1">
                <a:latin typeface="Consolas" panose="020B0609020204030204" pitchFamily="49" charset="0"/>
              </a:rPr>
              <a:t>NTOSKRNL.EXE!IofCallDriver</a:t>
            </a:r>
          </a:p>
          <a:p>
            <a:r>
              <a:rPr lang="pt-BR" sz="1050" noProof="1">
                <a:latin typeface="Consolas" panose="020B0609020204030204" pitchFamily="49" charset="0"/>
              </a:rPr>
              <a:t>iorate.sys!IoRateDispatchReadWrite</a:t>
            </a:r>
          </a:p>
          <a:p>
            <a:r>
              <a:rPr lang="pt-BR" sz="1050" noProof="1">
                <a:latin typeface="Consolas" panose="020B0609020204030204" pitchFamily="49" charset="0"/>
              </a:rPr>
              <a:t>iorate.sys!IoRateProcessIrpWrapper</a:t>
            </a:r>
          </a:p>
          <a:p>
            <a:r>
              <a:rPr lang="pt-BR" sz="1050" noProof="1">
                <a:latin typeface="Consolas" panose="020B0609020204030204" pitchFamily="49" charset="0"/>
              </a:rPr>
              <a:t>iorate.sys!IoRateIssueAndRecordIo</a:t>
            </a:r>
          </a:p>
          <a:p>
            <a:r>
              <a:rPr lang="pt-BR" sz="1050" noProof="1">
                <a:latin typeface="Consolas" panose="020B0609020204030204" pitchFamily="49" charset="0"/>
              </a:rPr>
              <a:t>NTOSKRNL.EXE!IofCallDriver</a:t>
            </a:r>
          </a:p>
          <a:p>
            <a:r>
              <a:rPr lang="pt-BR" sz="1050" noProof="1">
                <a:latin typeface="Consolas" panose="020B0609020204030204" pitchFamily="49" charset="0"/>
              </a:rPr>
              <a:t>fvevol.sys!FveFilterRundownRead</a:t>
            </a:r>
          </a:p>
          <a:p>
            <a:r>
              <a:rPr lang="pt-BR" sz="1050" noProof="1">
                <a:latin typeface="Consolas" panose="020B0609020204030204" pitchFamily="49" charset="0"/>
              </a:rPr>
              <a:t>fvevol.sys!FveFilterRundownReadWrite</a:t>
            </a:r>
          </a:p>
          <a:p>
            <a:r>
              <a:rPr lang="pt-BR" sz="1050" noProof="1">
                <a:latin typeface="Consolas" panose="020B0609020204030204" pitchFamily="49" charset="0"/>
              </a:rPr>
              <a:t>NTOSKRNL.EXE!IofCallDriver</a:t>
            </a:r>
          </a:p>
          <a:p>
            <a:r>
              <a:rPr lang="pt-BR" sz="1050" noProof="1">
                <a:latin typeface="Consolas" panose="020B0609020204030204" pitchFamily="49" charset="0"/>
              </a:rPr>
              <a:t>volmgr.sys!VmReadWrite</a:t>
            </a:r>
          </a:p>
          <a:p>
            <a:r>
              <a:rPr lang="pt-BR" sz="1050" noProof="1">
                <a:latin typeface="Consolas" panose="020B0609020204030204" pitchFamily="49" charset="0"/>
              </a:rPr>
              <a:t>NTOSKRNL.EXE!IofCallDriver</a:t>
            </a:r>
          </a:p>
          <a:p>
            <a:r>
              <a:rPr lang="pt-BR" sz="1050" noProof="1">
                <a:latin typeface="Consolas" panose="020B0609020204030204" pitchFamily="49" charset="0"/>
              </a:rPr>
              <a:t>partmgr.sys!PmGlobalDispatch</a:t>
            </a:r>
          </a:p>
          <a:p>
            <a:r>
              <a:rPr lang="pt-BR" sz="1050" noProof="1">
                <a:latin typeface="Consolas" panose="020B0609020204030204" pitchFamily="49" charset="0"/>
              </a:rPr>
              <a:t>partmgr.sys!PartitionIo</a:t>
            </a:r>
          </a:p>
          <a:p>
            <a:r>
              <a:rPr lang="pt-BR" sz="1050" noProof="1">
                <a:latin typeface="Consolas" panose="020B0609020204030204" pitchFamily="49" charset="0"/>
              </a:rPr>
              <a:t>NTOSKRNL.EXE!IofCallDriver</a:t>
            </a:r>
          </a:p>
          <a:p>
            <a:r>
              <a:rPr lang="pt-BR" sz="1050" noProof="1">
                <a:latin typeface="Consolas" panose="020B0609020204030204" pitchFamily="49" charset="0"/>
              </a:rPr>
              <a:t>partmgr.sys!PmGlobalDispatch</a:t>
            </a:r>
          </a:p>
          <a:p>
            <a:r>
              <a:rPr lang="pt-BR" sz="1050" noProof="1">
                <a:latin typeface="Consolas" panose="020B0609020204030204" pitchFamily="49" charset="0"/>
              </a:rPr>
              <a:t>partmgr.sys!PmIo</a:t>
            </a:r>
          </a:p>
          <a:p>
            <a:r>
              <a:rPr lang="pt-BR" sz="1050" noProof="1">
                <a:latin typeface="Consolas" panose="020B0609020204030204" pitchFamily="49" charset="0"/>
              </a:rPr>
              <a:t>NTOSKRNL.EXE!IofCallDriver</a:t>
            </a:r>
          </a:p>
          <a:p>
            <a:r>
              <a:rPr lang="pt-BR" sz="1050" noProof="1">
                <a:latin typeface="Consolas" panose="020B0609020204030204" pitchFamily="49" charset="0"/>
              </a:rPr>
              <a:t>CLASSPNP.SYS!ClassGlobalDispatch</a:t>
            </a:r>
          </a:p>
          <a:p>
            <a:r>
              <a:rPr lang="pt-BR" sz="1050" noProof="1">
                <a:latin typeface="Consolas" panose="020B0609020204030204" pitchFamily="49" charset="0"/>
              </a:rPr>
              <a:t>CLASSPNP.SYS!ClassReadWrite</a:t>
            </a:r>
          </a:p>
          <a:p>
            <a:r>
              <a:rPr lang="pt-BR" sz="1050" noProof="1">
                <a:latin typeface="Consolas" panose="020B0609020204030204" pitchFamily="49" charset="0"/>
              </a:rPr>
              <a:t>CLASSPNP.SYS!ServiceTransferRequest</a:t>
            </a:r>
          </a:p>
          <a:p>
            <a:r>
              <a:rPr lang="pt-BR" sz="1050" noProof="1">
                <a:latin typeface="Consolas" panose="020B0609020204030204" pitchFamily="49" charset="0"/>
              </a:rPr>
              <a:t>CLASSPNP.SYS!SubmitTransferPacket</a:t>
            </a:r>
          </a:p>
          <a:p>
            <a:r>
              <a:rPr lang="pt-BR" sz="1050" noProof="1">
                <a:latin typeface="Consolas" panose="020B0609020204030204" pitchFamily="49" charset="0"/>
              </a:rPr>
              <a:t>NTOSKRNL.EXE!IofCallDriver</a:t>
            </a:r>
          </a:p>
          <a:p>
            <a:r>
              <a:rPr lang="pt-BR" sz="1050" noProof="1">
                <a:latin typeface="Consolas" panose="020B0609020204030204" pitchFamily="49" charset="0"/>
              </a:rPr>
              <a:t>Wdf01000.sys!FxDevice::DispatchWithLock</a:t>
            </a:r>
          </a:p>
          <a:p>
            <a:r>
              <a:rPr lang="pt-BR" sz="1050" noProof="1">
                <a:latin typeface="Consolas" panose="020B0609020204030204" pitchFamily="49" charset="0"/>
              </a:rPr>
              <a:t>EhStorClass.sys!FilterDeviceEvtWdmIoctlIrpPreprocess</a:t>
            </a:r>
          </a:p>
          <a:p>
            <a:r>
              <a:rPr lang="pt-BR" sz="1050" noProof="1">
                <a:latin typeface="Consolas" panose="020B0609020204030204" pitchFamily="49" charset="0"/>
              </a:rPr>
              <a:t>NTOSKRNL.EXE!IofCallDriver</a:t>
            </a:r>
          </a:p>
          <a:p>
            <a:r>
              <a:rPr lang="pt-BR" sz="1050" noProof="1">
                <a:latin typeface="Consolas" panose="020B0609020204030204" pitchFamily="49" charset="0"/>
              </a:rPr>
              <a:t>storport.sys!RaDriverScsiIrp</a:t>
            </a:r>
          </a:p>
          <a:p>
            <a:r>
              <a:rPr lang="pt-BR" sz="1050" noProof="1">
                <a:latin typeface="Consolas" panose="020B0609020204030204" pitchFamily="49" charset="0"/>
              </a:rPr>
              <a:t>storport.sys!RaUnitScsiIrp</a:t>
            </a:r>
          </a:p>
          <a:p>
            <a:r>
              <a:rPr lang="pt-BR" sz="1050" noProof="1">
                <a:latin typeface="Consolas" panose="020B0609020204030204" pitchFamily="49" charset="0"/>
              </a:rPr>
              <a:t>storport.sys!RaidStartIoPacket</a:t>
            </a:r>
          </a:p>
          <a:p>
            <a:r>
              <a:rPr lang="pt-BR" sz="1050" noProof="1">
                <a:latin typeface="Consolas" panose="020B0609020204030204" pitchFamily="49" charset="0"/>
              </a:rPr>
              <a:t>storport.sys!RaUnitStartIo</a:t>
            </a:r>
          </a:p>
          <a:p>
            <a:r>
              <a:rPr lang="pt-BR" sz="1050" noProof="1">
                <a:latin typeface="Consolas" panose="020B0609020204030204" pitchFamily="49" charset="0"/>
              </a:rPr>
              <a:t>storport.sys!RaidDmaGetScatterGatherList</a:t>
            </a:r>
          </a:p>
          <a:p>
            <a:r>
              <a:rPr lang="pt-BR" sz="1050" noProof="1">
                <a:latin typeface="Consolas" panose="020B0609020204030204" pitchFamily="49" charset="0"/>
              </a:rPr>
              <a:t>HAL.DLL!HalGetScatterGatherList</a:t>
            </a:r>
          </a:p>
          <a:p>
            <a:r>
              <a:rPr lang="pt-BR" sz="1050" noProof="1">
                <a:latin typeface="Consolas" panose="020B0609020204030204" pitchFamily="49" charset="0"/>
              </a:rPr>
              <a:t>HAL.DLL!HalpBuildScatterGatherList</a:t>
            </a:r>
            <a:endParaRPr lang="pt-BR" sz="1050" noProof="1"/>
          </a:p>
        </p:txBody>
      </p:sp>
      <p:pic>
        <p:nvPicPr>
          <p:cNvPr id="2050" name="Picture 2" descr="Oh My God Reaction GIF by reactionseditor">
            <a:extLst>
              <a:ext uri="{FF2B5EF4-FFF2-40B4-BE49-F238E27FC236}">
                <a16:creationId xmlns:a16="http://schemas.microsoft.com/office/drawing/2014/main" id="{C7BE153D-A994-488E-82EB-12AE6BCDEBE4}"/>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8797557" y="183719"/>
            <a:ext cx="3181893" cy="18602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31321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ontent Placeholder 1">
            <a:extLst>
              <a:ext uri="{FF2B5EF4-FFF2-40B4-BE49-F238E27FC236}">
                <a16:creationId xmlns:a16="http://schemas.microsoft.com/office/drawing/2014/main" id="{A18B2D85-9DD9-4173-AD8D-B116BA38A2FA}"/>
              </a:ext>
            </a:extLst>
          </p:cNvPr>
          <p:cNvGraphicFramePr>
            <a:graphicFrameLocks noGrp="1"/>
          </p:cNvGraphicFramePr>
          <p:nvPr>
            <p:ph idx="1"/>
            <p:extLst>
              <p:ext uri="{D42A27DB-BD31-4B8C-83A1-F6EECF244321}">
                <p14:modId xmlns:p14="http://schemas.microsoft.com/office/powerpoint/2010/main" val="3702999094"/>
              </p:ext>
            </p:extLst>
          </p:nvPr>
        </p:nvGraphicFramePr>
        <p:xfrm>
          <a:off x="609600" y="1287625"/>
          <a:ext cx="9488993" cy="49893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itle 1">
            <a:extLst>
              <a:ext uri="{FF2B5EF4-FFF2-40B4-BE49-F238E27FC236}">
                <a16:creationId xmlns:a16="http://schemas.microsoft.com/office/drawing/2014/main" id="{CDD3FD3D-7933-4F21-B617-1270949A1B8D}"/>
              </a:ext>
            </a:extLst>
          </p:cNvPr>
          <p:cNvSpPr>
            <a:spLocks noGrp="1"/>
          </p:cNvSpPr>
          <p:nvPr>
            <p:ph type="title"/>
          </p:nvPr>
        </p:nvSpPr>
        <p:spPr>
          <a:xfrm>
            <a:off x="0" y="0"/>
            <a:ext cx="8596668" cy="1320800"/>
          </a:xfrm>
        </p:spPr>
        <p:txBody>
          <a:bodyPr/>
          <a:lstStyle/>
          <a:p>
            <a:r>
              <a:rPr lang="en-US" dirty="0" err="1">
                <a:latin typeface="Arial" panose="020B0604020202020204" pitchFamily="34" charset="0"/>
                <a:cs typeface="Arial" panose="020B0604020202020204" pitchFamily="34" charset="0"/>
              </a:rPr>
              <a:t>Começando</a:t>
            </a:r>
            <a:r>
              <a:rPr lang="en-US" dirty="0">
                <a:latin typeface="Arial" panose="020B0604020202020204" pitchFamily="34" charset="0"/>
                <a:cs typeface="Arial" panose="020B0604020202020204" pitchFamily="34" charset="0"/>
              </a:rPr>
              <a:t> do </a:t>
            </a:r>
            <a:r>
              <a:rPr lang="en-US" dirty="0" err="1">
                <a:latin typeface="Arial" panose="020B0604020202020204" pitchFamily="34" charset="0"/>
                <a:cs typeface="Arial" panose="020B0604020202020204" pitchFamily="34" charset="0"/>
              </a:rPr>
              <a:t>básico</a:t>
            </a:r>
            <a:r>
              <a:rPr lang="en-US" dirty="0">
                <a:latin typeface="Arial" panose="020B0604020202020204" pitchFamily="34" charset="0"/>
                <a:cs typeface="Arial" panose="020B0604020202020204" pitchFamily="34" charset="0"/>
              </a:rPr>
              <a:t> – 1 </a:t>
            </a:r>
            <a:br>
              <a:rPr lang="en-US" dirty="0">
                <a:latin typeface="Arial" panose="020B0604020202020204" pitchFamily="34" charset="0"/>
                <a:cs typeface="Arial" panose="020B0604020202020204" pitchFamily="34" charset="0"/>
              </a:rPr>
            </a:br>
            <a:r>
              <a:rPr lang="en-US" sz="2400" dirty="0">
                <a:latin typeface="Arial" panose="020B0604020202020204" pitchFamily="34" charset="0"/>
                <a:cs typeface="Arial" panose="020B0604020202020204" pitchFamily="34" charset="0"/>
              </a:rPr>
              <a:t>(</a:t>
            </a:r>
            <a:r>
              <a:rPr lang="en-US" sz="2400" dirty="0" err="1">
                <a:latin typeface="Arial" panose="020B0604020202020204" pitchFamily="34" charset="0"/>
                <a:cs typeface="Arial" panose="020B0604020202020204" pitchFamily="34" charset="0"/>
              </a:rPr>
              <a:t>termos</a:t>
            </a:r>
            <a:r>
              <a:rPr lang="en-US" sz="2400" dirty="0">
                <a:latin typeface="Arial" panose="020B0604020202020204" pitchFamily="34" charset="0"/>
                <a:cs typeface="Arial" panose="020B0604020202020204" pitchFamily="34" charset="0"/>
              </a:rPr>
              <a:t> e </a:t>
            </a:r>
            <a:r>
              <a:rPr lang="en-US" sz="2400" dirty="0" err="1">
                <a:latin typeface="Arial" panose="020B0604020202020204" pitchFamily="34" charset="0"/>
                <a:cs typeface="Arial" panose="020B0604020202020204" pitchFamily="34" charset="0"/>
              </a:rPr>
              <a:t>conceitos</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importantes</a:t>
            </a:r>
            <a:r>
              <a:rPr lang="en-US" sz="2400"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972369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ontent Placeholder 1">
            <a:extLst>
              <a:ext uri="{FF2B5EF4-FFF2-40B4-BE49-F238E27FC236}">
                <a16:creationId xmlns:a16="http://schemas.microsoft.com/office/drawing/2014/main" id="{539B8218-BB2B-4D51-BCBC-E866719A803D}"/>
              </a:ext>
            </a:extLst>
          </p:cNvPr>
          <p:cNvGraphicFramePr>
            <a:graphicFrameLocks noGrp="1"/>
          </p:cNvGraphicFramePr>
          <p:nvPr>
            <p:ph idx="1"/>
            <p:extLst>
              <p:ext uri="{D42A27DB-BD31-4B8C-83A1-F6EECF244321}">
                <p14:modId xmlns:p14="http://schemas.microsoft.com/office/powerpoint/2010/main" val="2665357040"/>
              </p:ext>
            </p:extLst>
          </p:nvPr>
        </p:nvGraphicFramePr>
        <p:xfrm>
          <a:off x="609600" y="1417639"/>
          <a:ext cx="9488993" cy="50054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itle 1">
            <a:extLst>
              <a:ext uri="{FF2B5EF4-FFF2-40B4-BE49-F238E27FC236}">
                <a16:creationId xmlns:a16="http://schemas.microsoft.com/office/drawing/2014/main" id="{AB5EBF30-F0D2-4335-BEB4-D420A19B99BB}"/>
              </a:ext>
            </a:extLst>
          </p:cNvPr>
          <p:cNvSpPr txBox="1">
            <a:spLocks/>
          </p:cNvSpPr>
          <p:nvPr/>
        </p:nvSpPr>
        <p:spPr>
          <a:xfrm>
            <a:off x="0" y="0"/>
            <a:ext cx="8596668" cy="132080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err="1">
                <a:latin typeface="Arial" panose="020B0604020202020204" pitchFamily="34" charset="0"/>
                <a:cs typeface="Arial" panose="020B0604020202020204" pitchFamily="34" charset="0"/>
              </a:rPr>
              <a:t>Começando</a:t>
            </a:r>
            <a:r>
              <a:rPr lang="en-US" dirty="0">
                <a:latin typeface="Arial" panose="020B0604020202020204" pitchFamily="34" charset="0"/>
                <a:cs typeface="Arial" panose="020B0604020202020204" pitchFamily="34" charset="0"/>
              </a:rPr>
              <a:t> do </a:t>
            </a:r>
            <a:r>
              <a:rPr lang="en-US" dirty="0" err="1">
                <a:latin typeface="Arial" panose="020B0604020202020204" pitchFamily="34" charset="0"/>
                <a:cs typeface="Arial" panose="020B0604020202020204" pitchFamily="34" charset="0"/>
              </a:rPr>
              <a:t>básico</a:t>
            </a:r>
            <a:r>
              <a:rPr lang="en-US" dirty="0">
                <a:latin typeface="Arial" panose="020B0604020202020204" pitchFamily="34" charset="0"/>
                <a:cs typeface="Arial" panose="020B0604020202020204" pitchFamily="34" charset="0"/>
              </a:rPr>
              <a:t> – 2 </a:t>
            </a:r>
            <a:br>
              <a:rPr lang="en-US" dirty="0">
                <a:latin typeface="Arial" panose="020B0604020202020204" pitchFamily="34" charset="0"/>
                <a:cs typeface="Arial" panose="020B0604020202020204" pitchFamily="34" charset="0"/>
              </a:rPr>
            </a:br>
            <a:r>
              <a:rPr lang="en-US" sz="2400" dirty="0">
                <a:latin typeface="Arial" panose="020B0604020202020204" pitchFamily="34" charset="0"/>
                <a:cs typeface="Arial" panose="020B0604020202020204" pitchFamily="34" charset="0"/>
              </a:rPr>
              <a:t>(</a:t>
            </a:r>
            <a:r>
              <a:rPr lang="en-US" sz="2400" dirty="0" err="1">
                <a:latin typeface="Arial" panose="020B0604020202020204" pitchFamily="34" charset="0"/>
                <a:cs typeface="Arial" panose="020B0604020202020204" pitchFamily="34" charset="0"/>
              </a:rPr>
              <a:t>termos</a:t>
            </a:r>
            <a:r>
              <a:rPr lang="en-US" sz="2400" dirty="0">
                <a:latin typeface="Arial" panose="020B0604020202020204" pitchFamily="34" charset="0"/>
                <a:cs typeface="Arial" panose="020B0604020202020204" pitchFamily="34" charset="0"/>
              </a:rPr>
              <a:t> e </a:t>
            </a:r>
            <a:r>
              <a:rPr lang="en-US" sz="2400" dirty="0" err="1">
                <a:latin typeface="Arial" panose="020B0604020202020204" pitchFamily="34" charset="0"/>
                <a:cs typeface="Arial" panose="020B0604020202020204" pitchFamily="34" charset="0"/>
              </a:rPr>
              <a:t>conceitos</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importantes</a:t>
            </a:r>
            <a:r>
              <a:rPr lang="en-US" sz="2400"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267124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8D3646-E25F-4026-95C5-A29DBC0E137C}"/>
              </a:ext>
            </a:extLst>
          </p:cNvPr>
          <p:cNvSpPr>
            <a:spLocks noGrp="1"/>
          </p:cNvSpPr>
          <p:nvPr>
            <p:ph type="title"/>
          </p:nvPr>
        </p:nvSpPr>
        <p:spPr>
          <a:xfrm>
            <a:off x="37279" y="-5760"/>
            <a:ext cx="9571985" cy="1320800"/>
          </a:xfrm>
        </p:spPr>
        <p:txBody>
          <a:bodyPr/>
          <a:lstStyle/>
          <a:p>
            <a:r>
              <a:rPr lang="en-US" dirty="0" err="1">
                <a:latin typeface="Arial" panose="020B0604020202020204" pitchFamily="34" charset="0"/>
                <a:cs typeface="Arial" panose="020B0604020202020204" pitchFamily="34" charset="0"/>
              </a:rPr>
              <a:t>Começando</a:t>
            </a:r>
            <a:r>
              <a:rPr lang="en-US" dirty="0">
                <a:latin typeface="Arial" panose="020B0604020202020204" pitchFamily="34" charset="0"/>
                <a:cs typeface="Arial" panose="020B0604020202020204" pitchFamily="34" charset="0"/>
              </a:rPr>
              <a:t> do </a:t>
            </a:r>
            <a:r>
              <a:rPr lang="en-US" dirty="0" err="1">
                <a:latin typeface="Arial" panose="020B0604020202020204" pitchFamily="34" charset="0"/>
                <a:cs typeface="Arial" panose="020B0604020202020204" pitchFamily="34" charset="0"/>
              </a:rPr>
              <a:t>básico</a:t>
            </a:r>
            <a:r>
              <a:rPr lang="en-US" dirty="0">
                <a:latin typeface="Arial" panose="020B0604020202020204" pitchFamily="34" charset="0"/>
                <a:cs typeface="Arial" panose="020B0604020202020204" pitchFamily="34" charset="0"/>
              </a:rPr>
              <a:t> – 3 </a:t>
            </a:r>
            <a:br>
              <a:rPr lang="en-US" dirty="0">
                <a:latin typeface="Arial" panose="020B0604020202020204" pitchFamily="34" charset="0"/>
                <a:cs typeface="Arial" panose="020B0604020202020204" pitchFamily="34" charset="0"/>
              </a:rPr>
            </a:br>
            <a:r>
              <a:rPr lang="en-US" sz="3200" dirty="0">
                <a:latin typeface="Arial" panose="020B0604020202020204" pitchFamily="34" charset="0"/>
                <a:cs typeface="Arial" panose="020B0604020202020204" pitchFamily="34" charset="0"/>
              </a:rPr>
              <a:t>(analogia </a:t>
            </a:r>
            <a:r>
              <a:rPr lang="en-US" sz="3200" dirty="0" err="1">
                <a:latin typeface="Arial" panose="020B0604020202020204" pitchFamily="34" charset="0"/>
                <a:cs typeface="Arial" panose="020B0604020202020204" pitchFamily="34" charset="0"/>
              </a:rPr>
              <a:t>latência</a:t>
            </a:r>
            <a:r>
              <a:rPr lang="en-US" sz="3200" dirty="0">
                <a:latin typeface="Arial" panose="020B0604020202020204" pitchFamily="34" charset="0"/>
                <a:cs typeface="Arial" panose="020B0604020202020204" pitchFamily="34" charset="0"/>
              </a:rPr>
              <a:t> 1)</a:t>
            </a:r>
            <a:endParaRPr lang="en-US" dirty="0">
              <a:latin typeface="Arial" panose="020B0604020202020204" pitchFamily="34" charset="0"/>
              <a:cs typeface="Arial" panose="020B0604020202020204" pitchFamily="34" charset="0"/>
            </a:endParaRPr>
          </a:p>
        </p:txBody>
      </p:sp>
      <p:graphicFrame>
        <p:nvGraphicFramePr>
          <p:cNvPr id="6" name="Table 5">
            <a:extLst>
              <a:ext uri="{FF2B5EF4-FFF2-40B4-BE49-F238E27FC236}">
                <a16:creationId xmlns:a16="http://schemas.microsoft.com/office/drawing/2014/main" id="{3E0FE503-7EC8-4DF0-A761-13DFEBDEAB26}"/>
              </a:ext>
            </a:extLst>
          </p:cNvPr>
          <p:cNvGraphicFramePr>
            <a:graphicFrameLocks noGrp="1"/>
          </p:cNvGraphicFramePr>
          <p:nvPr>
            <p:extLst>
              <p:ext uri="{D42A27DB-BD31-4B8C-83A1-F6EECF244321}">
                <p14:modId xmlns:p14="http://schemas.microsoft.com/office/powerpoint/2010/main" val="3342590051"/>
              </p:ext>
            </p:extLst>
          </p:nvPr>
        </p:nvGraphicFramePr>
        <p:xfrm>
          <a:off x="356016" y="2353186"/>
          <a:ext cx="9253248" cy="2227962"/>
        </p:xfrm>
        <a:graphic>
          <a:graphicData uri="http://schemas.openxmlformats.org/drawingml/2006/table">
            <a:tbl>
              <a:tblPr bandCol="1">
                <a:tableStyleId>{BC89EF96-8CEA-46FF-86C4-4CE0E7609802}</a:tableStyleId>
              </a:tblPr>
              <a:tblGrid>
                <a:gridCol w="2423358">
                  <a:extLst>
                    <a:ext uri="{9D8B030D-6E8A-4147-A177-3AD203B41FA5}">
                      <a16:colId xmlns:a16="http://schemas.microsoft.com/office/drawing/2014/main" val="281105271"/>
                    </a:ext>
                  </a:extLst>
                </a:gridCol>
                <a:gridCol w="1183588">
                  <a:extLst>
                    <a:ext uri="{9D8B030D-6E8A-4147-A177-3AD203B41FA5}">
                      <a16:colId xmlns:a16="http://schemas.microsoft.com/office/drawing/2014/main" val="4287145652"/>
                    </a:ext>
                  </a:extLst>
                </a:gridCol>
                <a:gridCol w="1202993">
                  <a:extLst>
                    <a:ext uri="{9D8B030D-6E8A-4147-A177-3AD203B41FA5}">
                      <a16:colId xmlns:a16="http://schemas.microsoft.com/office/drawing/2014/main" val="3918432234"/>
                    </a:ext>
                  </a:extLst>
                </a:gridCol>
                <a:gridCol w="4443309">
                  <a:extLst>
                    <a:ext uri="{9D8B030D-6E8A-4147-A177-3AD203B41FA5}">
                      <a16:colId xmlns:a16="http://schemas.microsoft.com/office/drawing/2014/main" val="979992370"/>
                    </a:ext>
                  </a:extLst>
                </a:gridCol>
              </a:tblGrid>
              <a:tr h="278296">
                <a:tc>
                  <a:txBody>
                    <a:bodyPr/>
                    <a:lstStyle/>
                    <a:p>
                      <a:r>
                        <a:rPr lang="en-US" sz="1600"/>
                        <a:t>1 </a:t>
                      </a:r>
                      <a:r>
                        <a:rPr lang="en-US" sz="1600" err="1"/>
                        <a:t>ciclo</a:t>
                      </a:r>
                      <a:r>
                        <a:rPr lang="en-US" sz="1600"/>
                        <a:t> de CPU</a:t>
                      </a:r>
                    </a:p>
                  </a:txBody>
                  <a:tcPr marL="39606" marR="39606" marT="19803" marB="19803" anchor="ctr"/>
                </a:tc>
                <a:tc>
                  <a:txBody>
                    <a:bodyPr/>
                    <a:lstStyle/>
                    <a:p>
                      <a:r>
                        <a:rPr lang="en-US" sz="1600"/>
                        <a:t>0.3 ns</a:t>
                      </a:r>
                    </a:p>
                  </a:txBody>
                  <a:tcPr marL="39606" marR="39606" marT="19803" marB="19803" anchor="ctr"/>
                </a:tc>
                <a:tc>
                  <a:txBody>
                    <a:bodyPr/>
                    <a:lstStyle/>
                    <a:p>
                      <a:r>
                        <a:rPr lang="en-US" sz="1600"/>
                        <a:t>1 s</a:t>
                      </a:r>
                    </a:p>
                  </a:txBody>
                  <a:tcPr marL="39606" marR="39606" marT="19803" marB="19803" anchor="ctr"/>
                </a:tc>
                <a:tc>
                  <a:txBody>
                    <a:bodyPr/>
                    <a:lstStyle/>
                    <a:p>
                      <a:r>
                        <a:rPr lang="en-US" sz="1600"/>
                        <a:t>1km +- Av. </a:t>
                      </a:r>
                      <a:r>
                        <a:rPr lang="en-US" sz="1600" err="1"/>
                        <a:t>Paulista</a:t>
                      </a:r>
                      <a:r>
                        <a:rPr lang="en-US" sz="1600"/>
                        <a:t> -&gt; Shopping </a:t>
                      </a:r>
                      <a:r>
                        <a:rPr lang="en-US" sz="1600" err="1"/>
                        <a:t>Paulista</a:t>
                      </a:r>
                      <a:endParaRPr lang="en-US" sz="1600"/>
                    </a:p>
                  </a:txBody>
                  <a:tcPr marL="39606" marR="39606" marT="19803" marB="19803" anchor="ctr"/>
                </a:tc>
                <a:extLst>
                  <a:ext uri="{0D108BD9-81ED-4DB2-BD59-A6C34878D82A}">
                    <a16:rowId xmlns:a16="http://schemas.microsoft.com/office/drawing/2014/main" val="291093171"/>
                  </a:ext>
                </a:extLst>
              </a:tr>
              <a:tr h="278296">
                <a:tc>
                  <a:txBody>
                    <a:bodyPr/>
                    <a:lstStyle/>
                    <a:p>
                      <a:r>
                        <a:rPr lang="en-US" sz="1600" err="1"/>
                        <a:t>Acesso</a:t>
                      </a:r>
                      <a:r>
                        <a:rPr lang="en-US" sz="1600"/>
                        <a:t> </a:t>
                      </a:r>
                      <a:r>
                        <a:rPr lang="en-US" sz="1600" err="1"/>
                        <a:t>ao</a:t>
                      </a:r>
                      <a:r>
                        <a:rPr lang="en-US" sz="1600"/>
                        <a:t> cache L1</a:t>
                      </a:r>
                    </a:p>
                  </a:txBody>
                  <a:tcPr marL="39606" marR="39606" marT="19803" marB="19803" anchor="ctr"/>
                </a:tc>
                <a:tc>
                  <a:txBody>
                    <a:bodyPr/>
                    <a:lstStyle/>
                    <a:p>
                      <a:r>
                        <a:rPr lang="en-US" sz="1600"/>
                        <a:t>0.9 ns</a:t>
                      </a:r>
                    </a:p>
                  </a:txBody>
                  <a:tcPr marL="39606" marR="39606" marT="19803" marB="19803" anchor="ctr"/>
                </a:tc>
                <a:tc>
                  <a:txBody>
                    <a:bodyPr/>
                    <a:lstStyle/>
                    <a:p>
                      <a:r>
                        <a:rPr lang="en-US" sz="1600"/>
                        <a:t>3 s</a:t>
                      </a:r>
                    </a:p>
                  </a:txBody>
                  <a:tcPr marL="39606" marR="39606" marT="19803" marB="19803" anchor="ctr"/>
                </a:tc>
                <a:tc>
                  <a:txBody>
                    <a:bodyPr/>
                    <a:lstStyle/>
                    <a:p>
                      <a:r>
                        <a:rPr lang="en-US" sz="1600"/>
                        <a:t>3km +- Av. </a:t>
                      </a:r>
                      <a:r>
                        <a:rPr lang="en-US" sz="1600" err="1"/>
                        <a:t>Paulista</a:t>
                      </a:r>
                      <a:r>
                        <a:rPr lang="en-US" sz="1600"/>
                        <a:t> -&gt; </a:t>
                      </a:r>
                      <a:r>
                        <a:rPr lang="en-US" sz="1600" err="1"/>
                        <a:t>Consolação</a:t>
                      </a:r>
                      <a:endParaRPr lang="en-US" sz="1600"/>
                    </a:p>
                  </a:txBody>
                  <a:tcPr marL="39606" marR="39606" marT="19803" marB="19803" anchor="ctr"/>
                </a:tc>
                <a:extLst>
                  <a:ext uri="{0D108BD9-81ED-4DB2-BD59-A6C34878D82A}">
                    <a16:rowId xmlns:a16="http://schemas.microsoft.com/office/drawing/2014/main" val="3552115053"/>
                  </a:ext>
                </a:extLst>
              </a:tr>
              <a:tr h="278296">
                <a:tc>
                  <a:txBody>
                    <a:bodyPr/>
                    <a:lstStyle/>
                    <a:p>
                      <a:r>
                        <a:rPr lang="en-US" sz="1600" err="1"/>
                        <a:t>Acesso</a:t>
                      </a:r>
                      <a:r>
                        <a:rPr lang="en-US" sz="1600"/>
                        <a:t> </a:t>
                      </a:r>
                      <a:r>
                        <a:rPr lang="en-US" sz="1600" err="1"/>
                        <a:t>ao</a:t>
                      </a:r>
                      <a:r>
                        <a:rPr lang="en-US" sz="1600"/>
                        <a:t> cache L2</a:t>
                      </a:r>
                    </a:p>
                  </a:txBody>
                  <a:tcPr marL="39606" marR="39606" marT="19803" marB="19803" anchor="ctr"/>
                </a:tc>
                <a:tc>
                  <a:txBody>
                    <a:bodyPr/>
                    <a:lstStyle/>
                    <a:p>
                      <a:r>
                        <a:rPr lang="en-US" sz="1600"/>
                        <a:t>2.8 ns</a:t>
                      </a:r>
                    </a:p>
                  </a:txBody>
                  <a:tcPr marL="39606" marR="39606" marT="19803" marB="19803" anchor="ctr"/>
                </a:tc>
                <a:tc>
                  <a:txBody>
                    <a:bodyPr/>
                    <a:lstStyle/>
                    <a:p>
                      <a:r>
                        <a:rPr lang="en-US" sz="1600"/>
                        <a:t>9 s</a:t>
                      </a:r>
                    </a:p>
                  </a:txBody>
                  <a:tcPr marL="39606" marR="39606" marT="19803" marB="19803" anchor="ctr"/>
                </a:tc>
                <a:tc>
                  <a:txBody>
                    <a:bodyPr/>
                    <a:lstStyle/>
                    <a:p>
                      <a:r>
                        <a:rPr lang="en-US" sz="1600"/>
                        <a:t>9km +- Av. </a:t>
                      </a:r>
                      <a:r>
                        <a:rPr lang="en-US" sz="1600" err="1"/>
                        <a:t>Paulista</a:t>
                      </a:r>
                      <a:r>
                        <a:rPr lang="en-US" sz="1600"/>
                        <a:t> -&gt; Parque </a:t>
                      </a:r>
                      <a:r>
                        <a:rPr lang="en-US" sz="1600" err="1"/>
                        <a:t>Ibirapuera</a:t>
                      </a:r>
                      <a:endParaRPr lang="en-US" sz="1600"/>
                    </a:p>
                  </a:txBody>
                  <a:tcPr marL="39606" marR="39606" marT="19803" marB="19803" anchor="ctr"/>
                </a:tc>
                <a:extLst>
                  <a:ext uri="{0D108BD9-81ED-4DB2-BD59-A6C34878D82A}">
                    <a16:rowId xmlns:a16="http://schemas.microsoft.com/office/drawing/2014/main" val="4183650372"/>
                  </a:ext>
                </a:extLst>
              </a:tr>
              <a:tr h="278296">
                <a:tc>
                  <a:txBody>
                    <a:bodyPr/>
                    <a:lstStyle/>
                    <a:p>
                      <a:r>
                        <a:rPr lang="en-US" sz="1600" err="1"/>
                        <a:t>Acesso</a:t>
                      </a:r>
                      <a:r>
                        <a:rPr lang="en-US" sz="1600"/>
                        <a:t> </a:t>
                      </a:r>
                      <a:r>
                        <a:rPr lang="en-US" sz="1600" err="1"/>
                        <a:t>ao</a:t>
                      </a:r>
                      <a:r>
                        <a:rPr lang="en-US" sz="1600"/>
                        <a:t> cache L3</a:t>
                      </a:r>
                    </a:p>
                  </a:txBody>
                  <a:tcPr marL="39606" marR="39606" marT="19803" marB="19803" anchor="ctr"/>
                </a:tc>
                <a:tc>
                  <a:txBody>
                    <a:bodyPr/>
                    <a:lstStyle/>
                    <a:p>
                      <a:r>
                        <a:rPr lang="en-US" sz="1600"/>
                        <a:t>12.9 ns</a:t>
                      </a:r>
                    </a:p>
                  </a:txBody>
                  <a:tcPr marL="39606" marR="39606" marT="19803" marB="19803" anchor="ctr"/>
                </a:tc>
                <a:tc>
                  <a:txBody>
                    <a:bodyPr/>
                    <a:lstStyle/>
                    <a:p>
                      <a:r>
                        <a:rPr lang="en-US" sz="1600"/>
                        <a:t>43 s</a:t>
                      </a:r>
                    </a:p>
                  </a:txBody>
                  <a:tcPr marL="39606" marR="39606" marT="19803" marB="19803" anchor="ctr"/>
                </a:tc>
                <a:tc>
                  <a:txBody>
                    <a:bodyPr/>
                    <a:lstStyle/>
                    <a:p>
                      <a:r>
                        <a:rPr lang="en-US" sz="1600"/>
                        <a:t>43km +- Av. </a:t>
                      </a:r>
                      <a:r>
                        <a:rPr lang="en-US" sz="1600" err="1"/>
                        <a:t>Paulista</a:t>
                      </a:r>
                      <a:r>
                        <a:rPr lang="en-US" sz="1600"/>
                        <a:t> -&gt; </a:t>
                      </a:r>
                      <a:r>
                        <a:rPr lang="en-US" sz="1600" err="1"/>
                        <a:t>Barueri</a:t>
                      </a:r>
                      <a:r>
                        <a:rPr lang="en-US" sz="1600"/>
                        <a:t>-SP</a:t>
                      </a:r>
                    </a:p>
                  </a:txBody>
                  <a:tcPr marL="39606" marR="39606" marT="19803" marB="19803" anchor="ctr"/>
                </a:tc>
                <a:extLst>
                  <a:ext uri="{0D108BD9-81ED-4DB2-BD59-A6C34878D82A}">
                    <a16:rowId xmlns:a16="http://schemas.microsoft.com/office/drawing/2014/main" val="2843375358"/>
                  </a:ext>
                </a:extLst>
              </a:tr>
              <a:tr h="278296">
                <a:tc>
                  <a:txBody>
                    <a:bodyPr/>
                    <a:lstStyle/>
                    <a:p>
                      <a:r>
                        <a:rPr lang="en-US" sz="1600" dirty="0" err="1"/>
                        <a:t>Acesso</a:t>
                      </a:r>
                      <a:r>
                        <a:rPr lang="en-US" sz="1600" dirty="0"/>
                        <a:t> a </a:t>
                      </a:r>
                      <a:r>
                        <a:rPr lang="en-US" sz="1600" dirty="0" err="1"/>
                        <a:t>memória</a:t>
                      </a:r>
                      <a:r>
                        <a:rPr lang="en-US" sz="1600" dirty="0"/>
                        <a:t> RAM</a:t>
                      </a:r>
                    </a:p>
                  </a:txBody>
                  <a:tcPr marL="39606" marR="39606" marT="19803" marB="19803" anchor="ctr"/>
                </a:tc>
                <a:tc>
                  <a:txBody>
                    <a:bodyPr/>
                    <a:lstStyle/>
                    <a:p>
                      <a:r>
                        <a:rPr lang="en-US" sz="1600"/>
                        <a:t>120 ns</a:t>
                      </a:r>
                    </a:p>
                  </a:txBody>
                  <a:tcPr marL="39606" marR="39606" marT="19803" marB="19803" anchor="ctr"/>
                </a:tc>
                <a:tc>
                  <a:txBody>
                    <a:bodyPr/>
                    <a:lstStyle/>
                    <a:p>
                      <a:r>
                        <a:rPr lang="en-US" sz="1600"/>
                        <a:t>6 </a:t>
                      </a:r>
                      <a:r>
                        <a:rPr lang="en-US" sz="1600" err="1"/>
                        <a:t>minutos</a:t>
                      </a:r>
                      <a:endParaRPr lang="en-US" sz="1600"/>
                    </a:p>
                  </a:txBody>
                  <a:tcPr marL="39606" marR="39606" marT="19803" marB="19803" anchor="ctr"/>
                </a:tc>
                <a:tc>
                  <a:txBody>
                    <a:bodyPr/>
                    <a:lstStyle/>
                    <a:p>
                      <a:r>
                        <a:rPr lang="en-US" sz="1600"/>
                        <a:t>360km +- Av. </a:t>
                      </a:r>
                      <a:r>
                        <a:rPr lang="en-US" sz="1600" err="1"/>
                        <a:t>Paulista</a:t>
                      </a:r>
                      <a:r>
                        <a:rPr lang="en-US" sz="1600"/>
                        <a:t> –&gt; Marília-SP</a:t>
                      </a:r>
                    </a:p>
                  </a:txBody>
                  <a:tcPr marL="39606" marR="39606" marT="19803" marB="19803" anchor="ctr"/>
                </a:tc>
                <a:extLst>
                  <a:ext uri="{0D108BD9-81ED-4DB2-BD59-A6C34878D82A}">
                    <a16:rowId xmlns:a16="http://schemas.microsoft.com/office/drawing/2014/main" val="323506552"/>
                  </a:ext>
                </a:extLst>
              </a:tr>
              <a:tr h="278296">
                <a:tc>
                  <a:txBody>
                    <a:bodyPr/>
                    <a:lstStyle/>
                    <a:p>
                      <a:r>
                        <a:rPr lang="en-US" sz="1600"/>
                        <a:t>I/O - Solid-state disk</a:t>
                      </a:r>
                    </a:p>
                  </a:txBody>
                  <a:tcPr marL="39606" marR="39606" marT="19803" marB="19803" anchor="ctr"/>
                </a:tc>
                <a:tc>
                  <a:txBody>
                    <a:bodyPr/>
                    <a:lstStyle/>
                    <a:p>
                      <a:r>
                        <a:rPr lang="el-GR" sz="1600"/>
                        <a:t>50-150 μ</a:t>
                      </a:r>
                      <a:r>
                        <a:rPr lang="en-US" sz="1600"/>
                        <a:t>s</a:t>
                      </a:r>
                    </a:p>
                  </a:txBody>
                  <a:tcPr marL="39606" marR="39606" marT="19803" marB="19803" anchor="ctr"/>
                </a:tc>
                <a:tc>
                  <a:txBody>
                    <a:bodyPr/>
                    <a:lstStyle/>
                    <a:p>
                      <a:r>
                        <a:rPr lang="en-US" sz="1600"/>
                        <a:t>2-6 </a:t>
                      </a:r>
                      <a:r>
                        <a:rPr lang="en-US" sz="1600" err="1"/>
                        <a:t>dias</a:t>
                      </a:r>
                      <a:endParaRPr lang="en-US" sz="1600"/>
                    </a:p>
                  </a:txBody>
                  <a:tcPr marL="39606" marR="39606" marT="19803" marB="19803" anchor="ctr"/>
                </a:tc>
                <a:tc>
                  <a:txBody>
                    <a:bodyPr/>
                    <a:lstStyle/>
                    <a:p>
                      <a:r>
                        <a:rPr lang="en-US" sz="1600"/>
                        <a:t>518400km +- </a:t>
                      </a:r>
                      <a:r>
                        <a:rPr lang="en-US" sz="1600" err="1"/>
                        <a:t>Av.Paulista</a:t>
                      </a:r>
                      <a:r>
                        <a:rPr lang="en-US" sz="1600"/>
                        <a:t> -&gt; Lua -&gt; </a:t>
                      </a:r>
                      <a:r>
                        <a:rPr lang="en-US" sz="1600" err="1"/>
                        <a:t>Av.Paulista</a:t>
                      </a:r>
                      <a:endParaRPr lang="en-US" sz="1600"/>
                    </a:p>
                  </a:txBody>
                  <a:tcPr marL="39606" marR="39606" marT="19803" marB="19803" anchor="ctr"/>
                </a:tc>
                <a:extLst>
                  <a:ext uri="{0D108BD9-81ED-4DB2-BD59-A6C34878D82A}">
                    <a16:rowId xmlns:a16="http://schemas.microsoft.com/office/drawing/2014/main" val="1656318328"/>
                  </a:ext>
                </a:extLst>
              </a:tr>
              <a:tr h="278296">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a:t>I/O – Hard-drive disk</a:t>
                      </a:r>
                    </a:p>
                  </a:txBody>
                  <a:tcPr marL="39606" marR="39606" marT="19803" marB="19803" anchor="ctr"/>
                </a:tc>
                <a:tc>
                  <a:txBody>
                    <a:bodyPr/>
                    <a:lstStyle/>
                    <a:p>
                      <a:r>
                        <a:rPr lang="en-US" sz="1600"/>
                        <a:t>1-10 </a:t>
                      </a:r>
                      <a:r>
                        <a:rPr lang="en-US" sz="1600" err="1"/>
                        <a:t>ms</a:t>
                      </a:r>
                      <a:endParaRPr lang="en-US" sz="1600"/>
                    </a:p>
                  </a:txBody>
                  <a:tcPr marL="39606" marR="39606" marT="19803" marB="19803" anchor="ctr"/>
                </a:tc>
                <a:tc>
                  <a:txBody>
                    <a:bodyPr/>
                    <a:lstStyle/>
                    <a:p>
                      <a:r>
                        <a:rPr lang="en-US" sz="1600"/>
                        <a:t>1-12 </a:t>
                      </a:r>
                      <a:r>
                        <a:rPr lang="pt-BR" sz="1600" noProof="0"/>
                        <a:t>meses</a:t>
                      </a:r>
                    </a:p>
                  </a:txBody>
                  <a:tcPr marL="39606" marR="39606" marT="19803" marB="19803" anchor="ctr"/>
                </a:tc>
                <a:tc>
                  <a:txBody>
                    <a:bodyPr/>
                    <a:lstStyle/>
                    <a:p>
                      <a:r>
                        <a:rPr lang="en-US" sz="1600" dirty="0"/>
                        <a:t>31536000km +- Av. </a:t>
                      </a:r>
                      <a:r>
                        <a:rPr lang="en-US" sz="1600" dirty="0" err="1"/>
                        <a:t>Paulista</a:t>
                      </a:r>
                      <a:r>
                        <a:rPr lang="en-US" sz="1600" dirty="0"/>
                        <a:t> -&gt; </a:t>
                      </a:r>
                      <a:r>
                        <a:rPr lang="en-US" sz="1600" dirty="0" err="1"/>
                        <a:t>Plutão</a:t>
                      </a:r>
                      <a:r>
                        <a:rPr lang="en-US" sz="1600" dirty="0"/>
                        <a:t> </a:t>
                      </a:r>
                      <a:r>
                        <a:rPr lang="en-US" sz="1600" b="0" i="1" dirty="0">
                          <a:solidFill>
                            <a:srgbClr val="FF0000"/>
                          </a:solidFill>
                        </a:rPr>
                        <a:t>(5x)</a:t>
                      </a:r>
                      <a:r>
                        <a:rPr lang="en-US" sz="1600" b="0" i="0" dirty="0">
                          <a:solidFill>
                            <a:schemeClr val="tx1"/>
                          </a:solidFill>
                        </a:rPr>
                        <a:t>, </a:t>
                      </a:r>
                      <a:r>
                        <a:rPr lang="en-US" sz="1600" b="0" i="0" dirty="0" err="1">
                          <a:solidFill>
                            <a:schemeClr val="tx1"/>
                          </a:solidFill>
                        </a:rPr>
                        <a:t>ou</a:t>
                      </a:r>
                      <a:r>
                        <a:rPr lang="en-US" sz="1600" b="0" i="0" dirty="0">
                          <a:solidFill>
                            <a:schemeClr val="tx1"/>
                          </a:solidFill>
                        </a:rPr>
                        <a:t> </a:t>
                      </a:r>
                      <a:r>
                        <a:rPr lang="en-US" sz="1600" b="0" i="0" dirty="0" err="1">
                          <a:solidFill>
                            <a:schemeClr val="tx1"/>
                          </a:solidFill>
                        </a:rPr>
                        <a:t>Av.Paulista</a:t>
                      </a:r>
                      <a:r>
                        <a:rPr lang="en-US" sz="1600" b="0" i="0" dirty="0">
                          <a:solidFill>
                            <a:schemeClr val="tx1"/>
                          </a:solidFill>
                        </a:rPr>
                        <a:t> -&gt; </a:t>
                      </a:r>
                      <a:r>
                        <a:rPr lang="en-US" sz="1600" b="0" i="0" dirty="0" err="1">
                          <a:solidFill>
                            <a:schemeClr val="tx1"/>
                          </a:solidFill>
                        </a:rPr>
                        <a:t>Estação</a:t>
                      </a:r>
                      <a:r>
                        <a:rPr lang="en-US" sz="1600" b="0" i="0" dirty="0">
                          <a:solidFill>
                            <a:schemeClr val="tx1"/>
                          </a:solidFill>
                        </a:rPr>
                        <a:t> </a:t>
                      </a:r>
                      <a:r>
                        <a:rPr lang="en-US" sz="1600" b="0" i="0" dirty="0" err="1">
                          <a:solidFill>
                            <a:schemeClr val="tx1"/>
                          </a:solidFill>
                        </a:rPr>
                        <a:t>espacial</a:t>
                      </a:r>
                      <a:r>
                        <a:rPr lang="en-US" sz="1600" b="0" i="0" dirty="0">
                          <a:solidFill>
                            <a:schemeClr val="tx1"/>
                          </a:solidFill>
                        </a:rPr>
                        <a:t> </a:t>
                      </a:r>
                      <a:r>
                        <a:rPr lang="en-US" sz="1600" b="0" i="1" dirty="0">
                          <a:solidFill>
                            <a:srgbClr val="FF0000"/>
                          </a:solidFill>
                        </a:rPr>
                        <a:t>(90 mil </a:t>
                      </a:r>
                      <a:r>
                        <a:rPr lang="en-US" sz="1600" b="0" i="1" dirty="0" err="1">
                          <a:solidFill>
                            <a:srgbClr val="FF0000"/>
                          </a:solidFill>
                        </a:rPr>
                        <a:t>vezes</a:t>
                      </a:r>
                      <a:r>
                        <a:rPr lang="en-US" sz="1600" b="0" i="1" dirty="0">
                          <a:solidFill>
                            <a:srgbClr val="FF0000"/>
                          </a:solidFill>
                        </a:rPr>
                        <a:t> </a:t>
                      </a:r>
                      <a:r>
                        <a:rPr lang="en-US" sz="1600" b="0" i="1" dirty="0">
                          <a:solidFill>
                            <a:srgbClr val="FF0000"/>
                          </a:solidFill>
                          <a:sym typeface="Wingdings" panose="05000000000000000000" pitchFamily="2" charset="2"/>
                        </a:rPr>
                        <a:t></a:t>
                      </a:r>
                      <a:r>
                        <a:rPr lang="en-US" sz="1600" b="0" i="1" dirty="0">
                          <a:solidFill>
                            <a:srgbClr val="FF0000"/>
                          </a:solidFill>
                        </a:rPr>
                        <a:t>)</a:t>
                      </a:r>
                    </a:p>
                  </a:txBody>
                  <a:tcPr marL="39606" marR="39606" marT="19803" marB="19803" anchor="ctr"/>
                </a:tc>
                <a:extLst>
                  <a:ext uri="{0D108BD9-81ED-4DB2-BD59-A6C34878D82A}">
                    <a16:rowId xmlns:a16="http://schemas.microsoft.com/office/drawing/2014/main" val="1450231076"/>
                  </a:ext>
                </a:extLst>
              </a:tr>
            </a:tbl>
          </a:graphicData>
        </a:graphic>
      </p:graphicFrame>
      <p:sp>
        <p:nvSpPr>
          <p:cNvPr id="7" name="Arrow: Left 6">
            <a:extLst>
              <a:ext uri="{FF2B5EF4-FFF2-40B4-BE49-F238E27FC236}">
                <a16:creationId xmlns:a16="http://schemas.microsoft.com/office/drawing/2014/main" id="{329BC229-8369-4002-B4C4-1239539F832C}"/>
              </a:ext>
            </a:extLst>
          </p:cNvPr>
          <p:cNvSpPr/>
          <p:nvPr/>
        </p:nvSpPr>
        <p:spPr>
          <a:xfrm rot="1952765">
            <a:off x="3398438" y="4870855"/>
            <a:ext cx="1680034" cy="134154"/>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657EAE10-0F02-4630-AA78-8585ED94595F}"/>
              </a:ext>
            </a:extLst>
          </p:cNvPr>
          <p:cNvSpPr/>
          <p:nvPr/>
        </p:nvSpPr>
        <p:spPr>
          <a:xfrm>
            <a:off x="3128567" y="5272758"/>
            <a:ext cx="3980155" cy="400110"/>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10ms? Ata… se </a:t>
            </a:r>
            <a:r>
              <a:rPr lang="en-US" sz="2000" dirty="0" err="1">
                <a:latin typeface="Arial" panose="020B0604020202020204" pitchFamily="34" charset="0"/>
                <a:cs typeface="Arial" panose="020B0604020202020204" pitchFamily="34" charset="0"/>
              </a:rPr>
              <a:t>eu</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te</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mostrar</a:t>
            </a:r>
            <a:r>
              <a:rPr lang="en-US" sz="20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3276384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8D3646-E25F-4026-95C5-A29DBC0E137C}"/>
              </a:ext>
            </a:extLst>
          </p:cNvPr>
          <p:cNvSpPr>
            <a:spLocks noGrp="1"/>
          </p:cNvSpPr>
          <p:nvPr>
            <p:ph type="title"/>
          </p:nvPr>
        </p:nvSpPr>
        <p:spPr>
          <a:xfrm>
            <a:off x="0" y="2096"/>
            <a:ext cx="9571985" cy="1320800"/>
          </a:xfrm>
        </p:spPr>
        <p:txBody>
          <a:bodyPr/>
          <a:lstStyle/>
          <a:p>
            <a:r>
              <a:rPr lang="en-US" dirty="0" err="1">
                <a:latin typeface="Arial" panose="020B0604020202020204" pitchFamily="34" charset="0"/>
                <a:cs typeface="Arial" panose="020B0604020202020204" pitchFamily="34" charset="0"/>
              </a:rPr>
              <a:t>Começando</a:t>
            </a:r>
            <a:r>
              <a:rPr lang="en-US" dirty="0">
                <a:latin typeface="Arial" panose="020B0604020202020204" pitchFamily="34" charset="0"/>
                <a:cs typeface="Arial" panose="020B0604020202020204" pitchFamily="34" charset="0"/>
              </a:rPr>
              <a:t> do </a:t>
            </a:r>
            <a:r>
              <a:rPr lang="en-US" dirty="0" err="1">
                <a:latin typeface="Arial" panose="020B0604020202020204" pitchFamily="34" charset="0"/>
                <a:cs typeface="Arial" panose="020B0604020202020204" pitchFamily="34" charset="0"/>
              </a:rPr>
              <a:t>básico</a:t>
            </a:r>
            <a:r>
              <a:rPr lang="en-US" dirty="0">
                <a:latin typeface="Arial" panose="020B0604020202020204" pitchFamily="34" charset="0"/>
                <a:cs typeface="Arial" panose="020B0604020202020204" pitchFamily="34" charset="0"/>
              </a:rPr>
              <a:t> – 4 </a:t>
            </a:r>
            <a:br>
              <a:rPr lang="en-US" dirty="0">
                <a:latin typeface="Arial" panose="020B0604020202020204" pitchFamily="34" charset="0"/>
                <a:cs typeface="Arial" panose="020B0604020202020204" pitchFamily="34" charset="0"/>
              </a:rPr>
            </a:br>
            <a:r>
              <a:rPr lang="en-US" sz="3200" dirty="0">
                <a:latin typeface="Arial" panose="020B0604020202020204" pitchFamily="34" charset="0"/>
                <a:cs typeface="Arial" panose="020B0604020202020204" pitchFamily="34" charset="0"/>
              </a:rPr>
              <a:t>(analogia </a:t>
            </a:r>
            <a:r>
              <a:rPr lang="en-US" sz="3200" dirty="0" err="1">
                <a:latin typeface="Arial" panose="020B0604020202020204" pitchFamily="34" charset="0"/>
                <a:cs typeface="Arial" panose="020B0604020202020204" pitchFamily="34" charset="0"/>
              </a:rPr>
              <a:t>latência</a:t>
            </a:r>
            <a:r>
              <a:rPr lang="en-US" sz="3200" dirty="0">
                <a:latin typeface="Arial" panose="020B0604020202020204" pitchFamily="34" charset="0"/>
                <a:cs typeface="Arial" panose="020B0604020202020204" pitchFamily="34" charset="0"/>
              </a:rPr>
              <a:t> 2)</a:t>
            </a:r>
            <a:endParaRPr lang="en-US" dirty="0">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77A1AB96-893E-4466-8C33-33FEE8FE9F2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411233" y="2642594"/>
            <a:ext cx="883067" cy="878882"/>
          </a:xfrm>
          <a:prstGeom prst="rect">
            <a:avLst/>
          </a:prstGeom>
        </p:spPr>
      </p:pic>
      <p:sp>
        <p:nvSpPr>
          <p:cNvPr id="10" name="Snip Single Corner Rectangle 23">
            <a:extLst>
              <a:ext uri="{FF2B5EF4-FFF2-40B4-BE49-F238E27FC236}">
                <a16:creationId xmlns:a16="http://schemas.microsoft.com/office/drawing/2014/main" id="{5040D133-A5EA-4188-BAAF-11C2C849F07D}"/>
              </a:ext>
            </a:extLst>
          </p:cNvPr>
          <p:cNvSpPr/>
          <p:nvPr/>
        </p:nvSpPr>
        <p:spPr>
          <a:xfrm>
            <a:off x="969666" y="2123968"/>
            <a:ext cx="7672374" cy="346061"/>
          </a:xfrm>
          <a:prstGeom prst="snip1Rect">
            <a:avLst/>
          </a:prstGeom>
          <a:solidFill>
            <a:schemeClr val="tx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sz="900">
              <a:solidFill>
                <a:schemeClr val="bg1"/>
              </a:solidFill>
              <a:latin typeface="Arial" panose="020B0604020202020204" pitchFamily="34" charset="0"/>
              <a:cs typeface="Arial" panose="020B0604020202020204" pitchFamily="34" charset="0"/>
            </a:endParaRPr>
          </a:p>
        </p:txBody>
      </p:sp>
      <p:sp>
        <p:nvSpPr>
          <p:cNvPr id="11" name="Round Same Side Corner Rectangle 116">
            <a:extLst>
              <a:ext uri="{FF2B5EF4-FFF2-40B4-BE49-F238E27FC236}">
                <a16:creationId xmlns:a16="http://schemas.microsoft.com/office/drawing/2014/main" id="{754ED91C-5B03-481B-8256-44855DD03CBC}"/>
              </a:ext>
            </a:extLst>
          </p:cNvPr>
          <p:cNvSpPr/>
          <p:nvPr/>
        </p:nvSpPr>
        <p:spPr>
          <a:xfrm>
            <a:off x="6197369" y="2125061"/>
            <a:ext cx="2444673" cy="33100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nchorCtr="0"/>
          <a:lstStyle/>
          <a:p>
            <a:pPr algn="ctr"/>
            <a:r>
              <a:rPr lang="en-US" sz="1080" b="1" kern="0" cap="all">
                <a:solidFill>
                  <a:schemeClr val="bg1"/>
                </a:solidFill>
                <a:latin typeface="Arial" panose="020B0604020202020204" pitchFamily="34" charset="0"/>
                <a:cs typeface="Arial" panose="020B0604020202020204" pitchFamily="34" charset="0"/>
              </a:rPr>
              <a:t>Tempo de </a:t>
            </a:r>
            <a:r>
              <a:rPr lang="en-US" sz="1080" b="1" kern="0" cap="all" err="1">
                <a:solidFill>
                  <a:schemeClr val="bg1"/>
                </a:solidFill>
                <a:latin typeface="Arial" panose="020B0604020202020204" pitchFamily="34" charset="0"/>
                <a:cs typeface="Arial" panose="020B0604020202020204" pitchFamily="34" charset="0"/>
              </a:rPr>
              <a:t>acesso</a:t>
            </a:r>
            <a:endParaRPr lang="en-US" sz="1080" b="1" kern="0" cap="all">
              <a:solidFill>
                <a:schemeClr val="bg1"/>
              </a:solidFill>
              <a:latin typeface="Arial" panose="020B0604020202020204" pitchFamily="34" charset="0"/>
              <a:cs typeface="Arial" panose="020B0604020202020204" pitchFamily="34" charset="0"/>
            </a:endParaRPr>
          </a:p>
        </p:txBody>
      </p:sp>
      <p:sp>
        <p:nvSpPr>
          <p:cNvPr id="12" name="Round Same Side Corner Rectangle 118">
            <a:extLst>
              <a:ext uri="{FF2B5EF4-FFF2-40B4-BE49-F238E27FC236}">
                <a16:creationId xmlns:a16="http://schemas.microsoft.com/office/drawing/2014/main" id="{BF1D5B4B-9ACF-4A4B-BA82-0820CF8E9158}"/>
              </a:ext>
            </a:extLst>
          </p:cNvPr>
          <p:cNvSpPr/>
          <p:nvPr/>
        </p:nvSpPr>
        <p:spPr>
          <a:xfrm>
            <a:off x="969666" y="2183756"/>
            <a:ext cx="2789253" cy="25933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nchorCtr="0"/>
          <a:lstStyle/>
          <a:p>
            <a:pPr algn="ctr">
              <a:lnSpc>
                <a:spcPct val="50000"/>
              </a:lnSpc>
            </a:pPr>
            <a:r>
              <a:rPr lang="en-US" sz="1080" b="1" kern="0" cap="all">
                <a:solidFill>
                  <a:schemeClr val="bg1"/>
                </a:solidFill>
                <a:latin typeface="Arial" panose="020B0604020202020204" pitchFamily="34" charset="0"/>
                <a:cs typeface="Arial" panose="020B0604020202020204" pitchFamily="34" charset="0"/>
              </a:rPr>
              <a:t>STORAGE</a:t>
            </a:r>
          </a:p>
        </p:txBody>
      </p:sp>
      <p:sp>
        <p:nvSpPr>
          <p:cNvPr id="13" name="Round Same Side Corner Rectangle 119">
            <a:extLst>
              <a:ext uri="{FF2B5EF4-FFF2-40B4-BE49-F238E27FC236}">
                <a16:creationId xmlns:a16="http://schemas.microsoft.com/office/drawing/2014/main" id="{79F4A63F-5FF0-427B-B1BD-6196D13122AB}"/>
              </a:ext>
            </a:extLst>
          </p:cNvPr>
          <p:cNvSpPr/>
          <p:nvPr/>
        </p:nvSpPr>
        <p:spPr>
          <a:xfrm>
            <a:off x="3758919" y="2183756"/>
            <a:ext cx="2438449" cy="259339"/>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nchorCtr="0"/>
          <a:lstStyle/>
          <a:p>
            <a:pPr algn="ctr">
              <a:lnSpc>
                <a:spcPct val="50000"/>
              </a:lnSpc>
            </a:pPr>
            <a:r>
              <a:rPr lang="en-US" sz="1080" b="1" kern="0" cap="all">
                <a:solidFill>
                  <a:schemeClr val="bg1"/>
                </a:solidFill>
                <a:latin typeface="Arial" panose="020B0604020202020204" pitchFamily="34" charset="0"/>
                <a:cs typeface="Arial" panose="020B0604020202020204" pitchFamily="34" charset="0"/>
              </a:rPr>
              <a:t>Comida</a:t>
            </a:r>
          </a:p>
        </p:txBody>
      </p:sp>
      <p:cxnSp>
        <p:nvCxnSpPr>
          <p:cNvPr id="14" name="Straight Connector 13">
            <a:extLst>
              <a:ext uri="{FF2B5EF4-FFF2-40B4-BE49-F238E27FC236}">
                <a16:creationId xmlns:a16="http://schemas.microsoft.com/office/drawing/2014/main" id="{B9AF46DD-9E14-479A-86D3-80D6C4D2A44E}"/>
              </a:ext>
            </a:extLst>
          </p:cNvPr>
          <p:cNvCxnSpPr/>
          <p:nvPr/>
        </p:nvCxnSpPr>
        <p:spPr>
          <a:xfrm>
            <a:off x="3758919" y="2123967"/>
            <a:ext cx="0" cy="349478"/>
          </a:xfrm>
          <a:prstGeom prst="line">
            <a:avLst/>
          </a:prstGeom>
          <a:ln w="12700" cap="rnd">
            <a:solidFill>
              <a:schemeClr val="bg1"/>
            </a:solidFill>
            <a:prstDash val="sysDot"/>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F706DC21-C33D-4885-8171-2374EF9CE866}"/>
              </a:ext>
            </a:extLst>
          </p:cNvPr>
          <p:cNvCxnSpPr/>
          <p:nvPr/>
        </p:nvCxnSpPr>
        <p:spPr>
          <a:xfrm>
            <a:off x="6197368" y="2123967"/>
            <a:ext cx="0" cy="349478"/>
          </a:xfrm>
          <a:prstGeom prst="line">
            <a:avLst/>
          </a:prstGeom>
          <a:ln w="12700" cap="rnd">
            <a:solidFill>
              <a:schemeClr val="bg1"/>
            </a:solidFill>
            <a:prstDash val="sysDot"/>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F96CED68-64CB-4540-88A0-555395988407}"/>
              </a:ext>
            </a:extLst>
          </p:cNvPr>
          <p:cNvSpPr txBox="1"/>
          <p:nvPr/>
        </p:nvSpPr>
        <p:spPr>
          <a:xfrm>
            <a:off x="2498286" y="2511158"/>
            <a:ext cx="1042273" cy="2831544"/>
          </a:xfrm>
          <a:prstGeom prst="rect">
            <a:avLst/>
          </a:prstGeom>
          <a:noFill/>
        </p:spPr>
        <p:txBody>
          <a:bodyPr wrap="none" rtlCol="0">
            <a:spAutoFit/>
          </a:bodyPr>
          <a:lstStyle/>
          <a:p>
            <a:pPr>
              <a:spcBef>
                <a:spcPts val="1620"/>
              </a:spcBef>
            </a:pPr>
            <a:r>
              <a:rPr lang="en-GB" sz="1400">
                <a:latin typeface="Arial" panose="020B0604020202020204" pitchFamily="34" charset="0"/>
                <a:cs typeface="Arial" panose="020B0604020202020204" pitchFamily="34" charset="0"/>
              </a:rPr>
              <a:t>L1 cache</a:t>
            </a:r>
          </a:p>
          <a:p>
            <a:pPr>
              <a:spcBef>
                <a:spcPts val="1620"/>
              </a:spcBef>
            </a:pPr>
            <a:r>
              <a:rPr lang="en-GB" sz="1400">
                <a:latin typeface="Arial" panose="020B0604020202020204" pitchFamily="34" charset="0"/>
                <a:cs typeface="Arial" panose="020B0604020202020204" pitchFamily="34" charset="0"/>
              </a:rPr>
              <a:t>L2 cache</a:t>
            </a:r>
          </a:p>
          <a:p>
            <a:pPr>
              <a:spcBef>
                <a:spcPts val="1620"/>
              </a:spcBef>
            </a:pPr>
            <a:r>
              <a:rPr lang="en-GB" sz="1400">
                <a:latin typeface="Arial" panose="020B0604020202020204" pitchFamily="34" charset="0"/>
                <a:cs typeface="Arial" panose="020B0604020202020204" pitchFamily="34" charset="0"/>
              </a:rPr>
              <a:t>L3 cache</a:t>
            </a:r>
          </a:p>
          <a:p>
            <a:pPr>
              <a:spcBef>
                <a:spcPts val="1620"/>
              </a:spcBef>
            </a:pPr>
            <a:r>
              <a:rPr lang="en-GB" sz="1400">
                <a:latin typeface="Arial" panose="020B0604020202020204" pitchFamily="34" charset="0"/>
                <a:cs typeface="Arial" panose="020B0604020202020204" pitchFamily="34" charset="0"/>
              </a:rPr>
              <a:t>DRAM</a:t>
            </a:r>
          </a:p>
          <a:p>
            <a:pPr>
              <a:spcBef>
                <a:spcPts val="1620"/>
              </a:spcBef>
            </a:pPr>
            <a:r>
              <a:rPr lang="en-GB" sz="1400">
                <a:latin typeface="Arial" panose="020B0604020202020204" pitchFamily="34" charset="0"/>
                <a:cs typeface="Arial" panose="020B0604020202020204" pitchFamily="34" charset="0"/>
              </a:rPr>
              <a:t>SSD/Flash</a:t>
            </a:r>
          </a:p>
          <a:p>
            <a:pPr>
              <a:spcBef>
                <a:spcPts val="1620"/>
              </a:spcBef>
            </a:pPr>
            <a:r>
              <a:rPr lang="en-GB" sz="1400">
                <a:latin typeface="Arial" panose="020B0604020202020204" pitchFamily="34" charset="0"/>
                <a:cs typeface="Arial" panose="020B0604020202020204" pitchFamily="34" charset="0"/>
              </a:rPr>
              <a:t>HDD</a:t>
            </a:r>
          </a:p>
          <a:p>
            <a:pPr>
              <a:spcBef>
                <a:spcPts val="1620"/>
              </a:spcBef>
            </a:pPr>
            <a:endParaRPr lang="en-GB" sz="140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C5B02A4D-AC86-41CB-B6C2-F26653114253}"/>
              </a:ext>
            </a:extLst>
          </p:cNvPr>
          <p:cNvSpPr txBox="1"/>
          <p:nvPr/>
        </p:nvSpPr>
        <p:spPr>
          <a:xfrm>
            <a:off x="4067602" y="2511158"/>
            <a:ext cx="2020105" cy="2410916"/>
          </a:xfrm>
          <a:prstGeom prst="rect">
            <a:avLst/>
          </a:prstGeom>
          <a:noFill/>
        </p:spPr>
        <p:txBody>
          <a:bodyPr wrap="none" rtlCol="0">
            <a:spAutoFit/>
          </a:bodyPr>
          <a:lstStyle/>
          <a:p>
            <a:pPr>
              <a:spcBef>
                <a:spcPts val="1620"/>
              </a:spcBef>
            </a:pPr>
            <a:r>
              <a:rPr lang="en-GB" sz="1400">
                <a:latin typeface="Arial" panose="020B0604020202020204" pitchFamily="34" charset="0"/>
                <a:cs typeface="Arial" panose="020B0604020202020204" pitchFamily="34" charset="0"/>
              </a:rPr>
              <a:t>Comida </a:t>
            </a:r>
            <a:r>
              <a:rPr lang="en-GB" sz="1400" err="1">
                <a:latin typeface="Arial" panose="020B0604020202020204" pitchFamily="34" charset="0"/>
                <a:cs typeface="Arial" panose="020B0604020202020204" pitchFamily="34" charset="0"/>
              </a:rPr>
              <a:t>na</a:t>
            </a:r>
            <a:r>
              <a:rPr lang="en-GB" sz="1400">
                <a:latin typeface="Arial" panose="020B0604020202020204" pitchFamily="34" charset="0"/>
                <a:cs typeface="Arial" panose="020B0604020202020204" pitchFamily="34" charset="0"/>
              </a:rPr>
              <a:t> boca</a:t>
            </a:r>
          </a:p>
          <a:p>
            <a:pPr>
              <a:spcBef>
                <a:spcPts val="1620"/>
              </a:spcBef>
            </a:pPr>
            <a:r>
              <a:rPr lang="en-GB" sz="1400">
                <a:latin typeface="Arial" panose="020B0604020202020204" pitchFamily="34" charset="0"/>
                <a:cs typeface="Arial" panose="020B0604020202020204" pitchFamily="34" charset="0"/>
              </a:rPr>
              <a:t>Comida no </a:t>
            </a:r>
            <a:r>
              <a:rPr lang="en-GB" sz="1400" err="1">
                <a:latin typeface="Arial" panose="020B0604020202020204" pitchFamily="34" charset="0"/>
                <a:cs typeface="Arial" panose="020B0604020202020204" pitchFamily="34" charset="0"/>
              </a:rPr>
              <a:t>prato</a:t>
            </a:r>
            <a:endParaRPr lang="en-GB" sz="1400">
              <a:latin typeface="Arial" panose="020B0604020202020204" pitchFamily="34" charset="0"/>
              <a:cs typeface="Arial" panose="020B0604020202020204" pitchFamily="34" charset="0"/>
            </a:endParaRPr>
          </a:p>
          <a:p>
            <a:pPr>
              <a:spcBef>
                <a:spcPts val="1620"/>
              </a:spcBef>
            </a:pPr>
            <a:r>
              <a:rPr lang="en-GB" sz="1400">
                <a:latin typeface="Arial" panose="020B0604020202020204" pitchFamily="34" charset="0"/>
                <a:cs typeface="Arial" panose="020B0604020202020204" pitchFamily="34" charset="0"/>
              </a:rPr>
              <a:t>Comida </a:t>
            </a:r>
            <a:r>
              <a:rPr lang="en-GB" sz="1400" err="1">
                <a:latin typeface="Arial" panose="020B0604020202020204" pitchFamily="34" charset="0"/>
                <a:cs typeface="Arial" panose="020B0604020202020204" pitchFamily="34" charset="0"/>
              </a:rPr>
              <a:t>na</a:t>
            </a:r>
            <a:r>
              <a:rPr lang="en-GB" sz="1400">
                <a:latin typeface="Arial" panose="020B0604020202020204" pitchFamily="34" charset="0"/>
                <a:cs typeface="Arial" panose="020B0604020202020204" pitchFamily="34" charset="0"/>
              </a:rPr>
              <a:t> mesa</a:t>
            </a:r>
          </a:p>
          <a:p>
            <a:pPr>
              <a:spcBef>
                <a:spcPts val="1620"/>
              </a:spcBef>
            </a:pPr>
            <a:r>
              <a:rPr lang="en-GB" sz="1400">
                <a:latin typeface="Arial" panose="020B0604020202020204" pitchFamily="34" charset="0"/>
                <a:cs typeface="Arial" panose="020B0604020202020204" pitchFamily="34" charset="0"/>
              </a:rPr>
              <a:t>Comida </a:t>
            </a:r>
            <a:r>
              <a:rPr lang="en-GB" sz="1400" err="1">
                <a:latin typeface="Arial" panose="020B0604020202020204" pitchFamily="34" charset="0"/>
                <a:cs typeface="Arial" panose="020B0604020202020204" pitchFamily="34" charset="0"/>
              </a:rPr>
              <a:t>na</a:t>
            </a:r>
            <a:r>
              <a:rPr lang="en-GB" sz="1400">
                <a:latin typeface="Arial" panose="020B0604020202020204" pitchFamily="34" charset="0"/>
                <a:cs typeface="Arial" panose="020B0604020202020204" pitchFamily="34" charset="0"/>
              </a:rPr>
              <a:t> </a:t>
            </a:r>
            <a:r>
              <a:rPr lang="en-GB" sz="1400" err="1">
                <a:latin typeface="Arial" panose="020B0604020202020204" pitchFamily="34" charset="0"/>
                <a:cs typeface="Arial" panose="020B0604020202020204" pitchFamily="34" charset="0"/>
              </a:rPr>
              <a:t>cozinha</a:t>
            </a:r>
            <a:endParaRPr lang="en-GB" sz="1400">
              <a:latin typeface="Arial" panose="020B0604020202020204" pitchFamily="34" charset="0"/>
              <a:cs typeface="Arial" panose="020B0604020202020204" pitchFamily="34" charset="0"/>
            </a:endParaRPr>
          </a:p>
          <a:p>
            <a:pPr>
              <a:spcBef>
                <a:spcPts val="1620"/>
              </a:spcBef>
            </a:pPr>
            <a:r>
              <a:rPr lang="en-GB" sz="1400">
                <a:latin typeface="Arial" panose="020B0604020202020204" pitchFamily="34" charset="0"/>
                <a:cs typeface="Arial" panose="020B0604020202020204" pitchFamily="34" charset="0"/>
              </a:rPr>
              <a:t>Comida no </a:t>
            </a:r>
            <a:r>
              <a:rPr lang="en-GB" sz="1400" err="1">
                <a:latin typeface="Arial" panose="020B0604020202020204" pitchFamily="34" charset="0"/>
                <a:cs typeface="Arial" panose="020B0604020202020204" pitchFamily="34" charset="0"/>
              </a:rPr>
              <a:t>restaurante</a:t>
            </a:r>
            <a:endParaRPr lang="en-GB" sz="1400">
              <a:latin typeface="Arial" panose="020B0604020202020204" pitchFamily="34" charset="0"/>
              <a:cs typeface="Arial" panose="020B0604020202020204" pitchFamily="34" charset="0"/>
            </a:endParaRPr>
          </a:p>
          <a:p>
            <a:pPr>
              <a:spcBef>
                <a:spcPts val="1620"/>
              </a:spcBef>
            </a:pPr>
            <a:r>
              <a:rPr lang="en-GB" sz="1400">
                <a:latin typeface="Arial" panose="020B0604020202020204" pitchFamily="34" charset="0"/>
                <a:cs typeface="Arial" panose="020B0604020202020204" pitchFamily="34" charset="0"/>
              </a:rPr>
              <a:t>Comida em </a:t>
            </a:r>
            <a:r>
              <a:rPr lang="en-GB" sz="1400" err="1">
                <a:latin typeface="Arial" panose="020B0604020202020204" pitchFamily="34" charset="0"/>
                <a:cs typeface="Arial" panose="020B0604020202020204" pitchFamily="34" charset="0"/>
              </a:rPr>
              <a:t>Marte</a:t>
            </a:r>
            <a:r>
              <a:rPr lang="en-GB" sz="1400">
                <a:latin typeface="Arial" panose="020B0604020202020204" pitchFamily="34" charset="0"/>
                <a:cs typeface="Arial" panose="020B0604020202020204" pitchFamily="34" charset="0"/>
              </a:rPr>
              <a:t>!</a:t>
            </a:r>
          </a:p>
        </p:txBody>
      </p:sp>
      <p:sp>
        <p:nvSpPr>
          <p:cNvPr id="18" name="TextBox 17">
            <a:extLst>
              <a:ext uri="{FF2B5EF4-FFF2-40B4-BE49-F238E27FC236}">
                <a16:creationId xmlns:a16="http://schemas.microsoft.com/office/drawing/2014/main" id="{A0CBE79F-FD33-447D-819D-F48D13EF0A15}"/>
              </a:ext>
            </a:extLst>
          </p:cNvPr>
          <p:cNvSpPr txBox="1"/>
          <p:nvPr/>
        </p:nvSpPr>
        <p:spPr>
          <a:xfrm>
            <a:off x="6598749" y="2511158"/>
            <a:ext cx="1725152" cy="2410916"/>
          </a:xfrm>
          <a:prstGeom prst="rect">
            <a:avLst/>
          </a:prstGeom>
          <a:noFill/>
        </p:spPr>
        <p:txBody>
          <a:bodyPr wrap="none" rtlCol="0">
            <a:spAutoFit/>
          </a:bodyPr>
          <a:lstStyle/>
          <a:p>
            <a:pPr>
              <a:spcBef>
                <a:spcPts val="1620"/>
              </a:spcBef>
            </a:pPr>
            <a:r>
              <a:rPr lang="en-GB" sz="1400" err="1">
                <a:latin typeface="Arial" panose="020B0604020202020204" pitchFamily="34" charset="0"/>
                <a:cs typeface="Arial" panose="020B0604020202020204" pitchFamily="34" charset="0"/>
              </a:rPr>
              <a:t>Fração</a:t>
            </a:r>
            <a:r>
              <a:rPr lang="en-GB" sz="1400">
                <a:latin typeface="Arial" panose="020B0604020202020204" pitchFamily="34" charset="0"/>
                <a:cs typeface="Arial" panose="020B0604020202020204" pitchFamily="34" charset="0"/>
              </a:rPr>
              <a:t> de </a:t>
            </a:r>
            <a:r>
              <a:rPr lang="en-GB" sz="1400" err="1">
                <a:latin typeface="Arial" panose="020B0604020202020204" pitchFamily="34" charset="0"/>
                <a:cs typeface="Arial" panose="020B0604020202020204" pitchFamily="34" charset="0"/>
              </a:rPr>
              <a:t>segundo</a:t>
            </a:r>
            <a:endParaRPr lang="en-GB" sz="1400">
              <a:latin typeface="Arial" panose="020B0604020202020204" pitchFamily="34" charset="0"/>
              <a:cs typeface="Arial" panose="020B0604020202020204" pitchFamily="34" charset="0"/>
            </a:endParaRPr>
          </a:p>
          <a:p>
            <a:pPr>
              <a:spcBef>
                <a:spcPts val="1620"/>
              </a:spcBef>
            </a:pPr>
            <a:r>
              <a:rPr lang="en-GB" sz="1400">
                <a:latin typeface="Arial" panose="020B0604020202020204" pitchFamily="34" charset="0"/>
                <a:cs typeface="Arial" panose="020B0604020202020204" pitchFamily="34" charset="0"/>
              </a:rPr>
              <a:t>1 </a:t>
            </a:r>
            <a:r>
              <a:rPr lang="en-GB" sz="1400" err="1">
                <a:latin typeface="Arial" panose="020B0604020202020204" pitchFamily="34" charset="0"/>
                <a:cs typeface="Arial" panose="020B0604020202020204" pitchFamily="34" charset="0"/>
              </a:rPr>
              <a:t>segundo</a:t>
            </a:r>
            <a:endParaRPr lang="en-GB" sz="1400">
              <a:latin typeface="Arial" panose="020B0604020202020204" pitchFamily="34" charset="0"/>
              <a:cs typeface="Arial" panose="020B0604020202020204" pitchFamily="34" charset="0"/>
            </a:endParaRPr>
          </a:p>
          <a:p>
            <a:pPr>
              <a:spcBef>
                <a:spcPts val="1620"/>
              </a:spcBef>
            </a:pPr>
            <a:r>
              <a:rPr lang="en-GB" sz="1400" err="1">
                <a:latin typeface="Arial" panose="020B0604020202020204" pitchFamily="34" charset="0"/>
                <a:cs typeface="Arial" panose="020B0604020202020204" pitchFamily="34" charset="0"/>
              </a:rPr>
              <a:t>Segundos</a:t>
            </a:r>
            <a:endParaRPr lang="en-GB" sz="1400">
              <a:latin typeface="Arial" panose="020B0604020202020204" pitchFamily="34" charset="0"/>
              <a:cs typeface="Arial" panose="020B0604020202020204" pitchFamily="34" charset="0"/>
            </a:endParaRPr>
          </a:p>
          <a:p>
            <a:pPr>
              <a:spcBef>
                <a:spcPts val="1620"/>
              </a:spcBef>
            </a:pPr>
            <a:r>
              <a:rPr lang="en-GB" sz="1400" err="1">
                <a:latin typeface="Arial" panose="020B0604020202020204" pitchFamily="34" charset="0"/>
                <a:cs typeface="Arial" panose="020B0604020202020204" pitchFamily="34" charset="0"/>
              </a:rPr>
              <a:t>Minutos</a:t>
            </a:r>
            <a:endParaRPr lang="en-GB" sz="1400">
              <a:latin typeface="Arial" panose="020B0604020202020204" pitchFamily="34" charset="0"/>
              <a:cs typeface="Arial" panose="020B0604020202020204" pitchFamily="34" charset="0"/>
            </a:endParaRPr>
          </a:p>
          <a:p>
            <a:pPr>
              <a:spcBef>
                <a:spcPts val="1620"/>
              </a:spcBef>
            </a:pPr>
            <a:r>
              <a:rPr lang="en-GB" sz="1400" err="1">
                <a:latin typeface="Arial" panose="020B0604020202020204" pitchFamily="34" charset="0"/>
                <a:cs typeface="Arial" panose="020B0604020202020204" pitchFamily="34" charset="0"/>
              </a:rPr>
              <a:t>Minutos</a:t>
            </a:r>
            <a:r>
              <a:rPr lang="en-GB" sz="1400">
                <a:latin typeface="Arial" panose="020B0604020202020204" pitchFamily="34" charset="0"/>
                <a:cs typeface="Arial" panose="020B0604020202020204" pitchFamily="34" charset="0"/>
              </a:rPr>
              <a:t> a horas</a:t>
            </a:r>
          </a:p>
          <a:p>
            <a:pPr>
              <a:spcBef>
                <a:spcPts val="1620"/>
              </a:spcBef>
            </a:pPr>
            <a:r>
              <a:rPr lang="en-GB" sz="1400">
                <a:latin typeface="Arial" panose="020B0604020202020204" pitchFamily="34" charset="0"/>
                <a:cs typeface="Arial" panose="020B0604020202020204" pitchFamily="34" charset="0"/>
              </a:rPr>
              <a:t>De 3 a 5 </a:t>
            </a:r>
            <a:r>
              <a:rPr lang="en-GB" sz="1400" err="1">
                <a:latin typeface="Arial" panose="020B0604020202020204" pitchFamily="34" charset="0"/>
                <a:cs typeface="Arial" panose="020B0604020202020204" pitchFamily="34" charset="0"/>
              </a:rPr>
              <a:t>anos</a:t>
            </a:r>
            <a:endParaRPr lang="en-GB" sz="1400">
              <a:latin typeface="Arial" panose="020B0604020202020204" pitchFamily="34" charset="0"/>
              <a:cs typeface="Arial" panose="020B0604020202020204" pitchFamily="34" charset="0"/>
            </a:endParaRPr>
          </a:p>
        </p:txBody>
      </p:sp>
      <p:cxnSp>
        <p:nvCxnSpPr>
          <p:cNvPr id="19" name="Straight Connector 18">
            <a:extLst>
              <a:ext uri="{FF2B5EF4-FFF2-40B4-BE49-F238E27FC236}">
                <a16:creationId xmlns:a16="http://schemas.microsoft.com/office/drawing/2014/main" id="{982B1821-0BC8-47A6-A669-FE226229D31A}"/>
              </a:ext>
            </a:extLst>
          </p:cNvPr>
          <p:cNvCxnSpPr/>
          <p:nvPr/>
        </p:nvCxnSpPr>
        <p:spPr>
          <a:xfrm>
            <a:off x="1061106" y="3651758"/>
            <a:ext cx="7498080" cy="0"/>
          </a:xfrm>
          <a:prstGeom prst="line">
            <a:avLst/>
          </a:prstGeom>
          <a:ln w="19050" cap="rnd">
            <a:solidFill>
              <a:schemeClr val="tx1">
                <a:lumMod val="65000"/>
                <a:lumOff val="35000"/>
              </a:schemeClr>
            </a:solidFill>
            <a:prstDash val="sysDot"/>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ACB43606-62B1-4D67-ACCB-ED7FA75F19B5}"/>
              </a:ext>
            </a:extLst>
          </p:cNvPr>
          <p:cNvCxnSpPr/>
          <p:nvPr/>
        </p:nvCxnSpPr>
        <p:spPr>
          <a:xfrm>
            <a:off x="1061106" y="4052416"/>
            <a:ext cx="7498080" cy="0"/>
          </a:xfrm>
          <a:prstGeom prst="line">
            <a:avLst/>
          </a:prstGeom>
          <a:ln w="19050" cap="rnd">
            <a:solidFill>
              <a:schemeClr val="tx1">
                <a:lumMod val="65000"/>
                <a:lumOff val="35000"/>
              </a:schemeClr>
            </a:solidFill>
            <a:prstDash val="sysDot"/>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2D0189B7-9D9E-4AB0-BD29-239AFE53E48C}"/>
              </a:ext>
            </a:extLst>
          </p:cNvPr>
          <p:cNvCxnSpPr/>
          <p:nvPr/>
        </p:nvCxnSpPr>
        <p:spPr>
          <a:xfrm>
            <a:off x="1061106" y="4453073"/>
            <a:ext cx="7498080" cy="0"/>
          </a:xfrm>
          <a:prstGeom prst="line">
            <a:avLst/>
          </a:prstGeom>
          <a:ln w="19050" cap="rnd">
            <a:solidFill>
              <a:schemeClr val="tx1">
                <a:lumMod val="65000"/>
                <a:lumOff val="35000"/>
              </a:schemeClr>
            </a:solidFill>
            <a:prstDash val="sysDot"/>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92A6A6FC-A6F3-4858-ADF8-EBFD6DE05382}"/>
              </a:ext>
            </a:extLst>
          </p:cNvPr>
          <p:cNvCxnSpPr/>
          <p:nvPr/>
        </p:nvCxnSpPr>
        <p:spPr>
          <a:xfrm>
            <a:off x="1061106" y="4853731"/>
            <a:ext cx="7498080" cy="0"/>
          </a:xfrm>
          <a:prstGeom prst="line">
            <a:avLst/>
          </a:prstGeom>
          <a:ln w="19050" cap="rnd">
            <a:solidFill>
              <a:schemeClr val="tx1">
                <a:lumMod val="65000"/>
                <a:lumOff val="35000"/>
              </a:schemeClr>
            </a:solidFill>
            <a:prstDash val="sysDot"/>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23" name="Isosceles Triangle 22">
            <a:extLst>
              <a:ext uri="{FF2B5EF4-FFF2-40B4-BE49-F238E27FC236}">
                <a16:creationId xmlns:a16="http://schemas.microsoft.com/office/drawing/2014/main" id="{B58D6E26-8DE5-44F1-9894-BD02A5D77B38}"/>
              </a:ext>
            </a:extLst>
          </p:cNvPr>
          <p:cNvSpPr/>
          <p:nvPr/>
        </p:nvSpPr>
        <p:spPr>
          <a:xfrm rot="5400000">
            <a:off x="3706861" y="2598593"/>
            <a:ext cx="122464" cy="105572"/>
          </a:xfrm>
          <a:prstGeom prst="triangle">
            <a:avLst/>
          </a:prstGeom>
          <a:solidFill>
            <a:schemeClr val="accent3"/>
          </a:solidFill>
          <a:ln w="25400" cap="rnd" cmpd="sng">
            <a:noFill/>
            <a:prstDash val="sysDot"/>
            <a:headEnd type="none"/>
            <a:tailEnd type="arrow"/>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620">
              <a:latin typeface="Arial" panose="020B0604020202020204" pitchFamily="34" charset="0"/>
              <a:cs typeface="Arial" panose="020B0604020202020204" pitchFamily="34" charset="0"/>
            </a:endParaRPr>
          </a:p>
        </p:txBody>
      </p:sp>
      <p:sp>
        <p:nvSpPr>
          <p:cNvPr id="24" name="Isosceles Triangle 23">
            <a:extLst>
              <a:ext uri="{FF2B5EF4-FFF2-40B4-BE49-F238E27FC236}">
                <a16:creationId xmlns:a16="http://schemas.microsoft.com/office/drawing/2014/main" id="{73EF84F7-5FDA-4120-9671-85EA414A3147}"/>
              </a:ext>
            </a:extLst>
          </p:cNvPr>
          <p:cNvSpPr/>
          <p:nvPr/>
        </p:nvSpPr>
        <p:spPr>
          <a:xfrm rot="5400000">
            <a:off x="3706861" y="3001773"/>
            <a:ext cx="122464" cy="105572"/>
          </a:xfrm>
          <a:prstGeom prst="triangle">
            <a:avLst/>
          </a:prstGeom>
          <a:solidFill>
            <a:schemeClr val="accent3"/>
          </a:solidFill>
          <a:ln w="25400" cap="rnd" cmpd="sng">
            <a:noFill/>
            <a:prstDash val="sysDot"/>
            <a:headEnd type="none"/>
            <a:tailEnd type="arrow"/>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620">
              <a:latin typeface="Arial" panose="020B0604020202020204" pitchFamily="34" charset="0"/>
              <a:cs typeface="Arial" panose="020B0604020202020204" pitchFamily="34" charset="0"/>
            </a:endParaRPr>
          </a:p>
        </p:txBody>
      </p:sp>
      <p:sp>
        <p:nvSpPr>
          <p:cNvPr id="25" name="Isosceles Triangle 24">
            <a:extLst>
              <a:ext uri="{FF2B5EF4-FFF2-40B4-BE49-F238E27FC236}">
                <a16:creationId xmlns:a16="http://schemas.microsoft.com/office/drawing/2014/main" id="{CABA5CF4-5A16-4F6E-B331-19E38ADDA76B}"/>
              </a:ext>
            </a:extLst>
          </p:cNvPr>
          <p:cNvSpPr/>
          <p:nvPr/>
        </p:nvSpPr>
        <p:spPr>
          <a:xfrm rot="5400000">
            <a:off x="3706861" y="3801817"/>
            <a:ext cx="122464" cy="105572"/>
          </a:xfrm>
          <a:prstGeom prst="triangle">
            <a:avLst/>
          </a:prstGeom>
          <a:solidFill>
            <a:schemeClr val="accent3"/>
          </a:solidFill>
          <a:ln w="25400" cap="rnd" cmpd="sng">
            <a:noFill/>
            <a:prstDash val="sysDot"/>
            <a:headEnd type="none"/>
            <a:tailEnd type="arrow"/>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620">
              <a:latin typeface="Arial" panose="020B0604020202020204" pitchFamily="34" charset="0"/>
              <a:cs typeface="Arial" panose="020B0604020202020204" pitchFamily="34" charset="0"/>
            </a:endParaRPr>
          </a:p>
        </p:txBody>
      </p:sp>
      <p:sp>
        <p:nvSpPr>
          <p:cNvPr id="26" name="Isosceles Triangle 25">
            <a:extLst>
              <a:ext uri="{FF2B5EF4-FFF2-40B4-BE49-F238E27FC236}">
                <a16:creationId xmlns:a16="http://schemas.microsoft.com/office/drawing/2014/main" id="{BD6DDF38-1583-4B88-A35D-1B435D5462A5}"/>
              </a:ext>
            </a:extLst>
          </p:cNvPr>
          <p:cNvSpPr/>
          <p:nvPr/>
        </p:nvSpPr>
        <p:spPr>
          <a:xfrm rot="5400000">
            <a:off x="3706861" y="4209628"/>
            <a:ext cx="122464" cy="105572"/>
          </a:xfrm>
          <a:prstGeom prst="triangle">
            <a:avLst/>
          </a:prstGeom>
          <a:solidFill>
            <a:schemeClr val="accent3"/>
          </a:solidFill>
          <a:ln w="25400" cap="rnd" cmpd="sng">
            <a:noFill/>
            <a:prstDash val="sysDot"/>
            <a:headEnd type="none"/>
            <a:tailEnd type="arrow"/>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620">
              <a:latin typeface="Arial" panose="020B0604020202020204" pitchFamily="34" charset="0"/>
              <a:cs typeface="Arial" panose="020B0604020202020204" pitchFamily="34" charset="0"/>
            </a:endParaRPr>
          </a:p>
        </p:txBody>
      </p:sp>
      <p:sp>
        <p:nvSpPr>
          <p:cNvPr id="27" name="Isosceles Triangle 26">
            <a:extLst>
              <a:ext uri="{FF2B5EF4-FFF2-40B4-BE49-F238E27FC236}">
                <a16:creationId xmlns:a16="http://schemas.microsoft.com/office/drawing/2014/main" id="{6B9C225A-DB3B-45F6-8059-795CF9D5C346}"/>
              </a:ext>
            </a:extLst>
          </p:cNvPr>
          <p:cNvSpPr/>
          <p:nvPr/>
        </p:nvSpPr>
        <p:spPr>
          <a:xfrm rot="5400000">
            <a:off x="3706861" y="4573688"/>
            <a:ext cx="122464" cy="105572"/>
          </a:xfrm>
          <a:prstGeom prst="triangle">
            <a:avLst/>
          </a:prstGeom>
          <a:solidFill>
            <a:schemeClr val="accent3"/>
          </a:solidFill>
          <a:ln w="25400" cap="rnd" cmpd="sng">
            <a:noFill/>
            <a:prstDash val="sysDot"/>
            <a:headEnd type="none"/>
            <a:tailEnd type="arrow"/>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620">
              <a:latin typeface="Arial" panose="020B0604020202020204" pitchFamily="34" charset="0"/>
              <a:cs typeface="Arial" panose="020B0604020202020204" pitchFamily="34" charset="0"/>
            </a:endParaRPr>
          </a:p>
        </p:txBody>
      </p:sp>
      <p:sp>
        <p:nvSpPr>
          <p:cNvPr id="28" name="Isosceles Triangle 27">
            <a:extLst>
              <a:ext uri="{FF2B5EF4-FFF2-40B4-BE49-F238E27FC236}">
                <a16:creationId xmlns:a16="http://schemas.microsoft.com/office/drawing/2014/main" id="{65D07497-E81D-40EB-8840-58DC204BBFA8}"/>
              </a:ext>
            </a:extLst>
          </p:cNvPr>
          <p:cNvSpPr/>
          <p:nvPr/>
        </p:nvSpPr>
        <p:spPr>
          <a:xfrm rot="5400000">
            <a:off x="6136137" y="2598593"/>
            <a:ext cx="122464" cy="105572"/>
          </a:xfrm>
          <a:prstGeom prst="triangle">
            <a:avLst/>
          </a:prstGeom>
          <a:solidFill>
            <a:schemeClr val="accent3"/>
          </a:solidFill>
          <a:ln w="25400" cap="rnd" cmpd="sng">
            <a:noFill/>
            <a:prstDash val="sysDot"/>
            <a:headEnd type="none"/>
            <a:tailEnd type="arrow"/>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620">
              <a:latin typeface="Arial" panose="020B0604020202020204" pitchFamily="34" charset="0"/>
              <a:cs typeface="Arial" panose="020B0604020202020204" pitchFamily="34" charset="0"/>
            </a:endParaRPr>
          </a:p>
        </p:txBody>
      </p:sp>
      <p:sp>
        <p:nvSpPr>
          <p:cNvPr id="29" name="Isosceles Triangle 28">
            <a:extLst>
              <a:ext uri="{FF2B5EF4-FFF2-40B4-BE49-F238E27FC236}">
                <a16:creationId xmlns:a16="http://schemas.microsoft.com/office/drawing/2014/main" id="{EDFCAAC6-4CD1-4F26-B599-ABEED92DA1DB}"/>
              </a:ext>
            </a:extLst>
          </p:cNvPr>
          <p:cNvSpPr/>
          <p:nvPr/>
        </p:nvSpPr>
        <p:spPr>
          <a:xfrm rot="5400000">
            <a:off x="6136137" y="3001774"/>
            <a:ext cx="122464" cy="105572"/>
          </a:xfrm>
          <a:prstGeom prst="triangle">
            <a:avLst/>
          </a:prstGeom>
          <a:solidFill>
            <a:schemeClr val="accent3"/>
          </a:solidFill>
          <a:ln w="25400" cap="rnd" cmpd="sng">
            <a:noFill/>
            <a:prstDash val="sysDot"/>
            <a:headEnd type="none"/>
            <a:tailEnd type="arrow"/>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620">
              <a:latin typeface="Arial" panose="020B0604020202020204" pitchFamily="34" charset="0"/>
              <a:cs typeface="Arial" panose="020B0604020202020204" pitchFamily="34" charset="0"/>
            </a:endParaRPr>
          </a:p>
        </p:txBody>
      </p:sp>
      <p:sp>
        <p:nvSpPr>
          <p:cNvPr id="30" name="Isosceles Triangle 29">
            <a:extLst>
              <a:ext uri="{FF2B5EF4-FFF2-40B4-BE49-F238E27FC236}">
                <a16:creationId xmlns:a16="http://schemas.microsoft.com/office/drawing/2014/main" id="{0337D4AF-434A-4729-9D1E-2071B21D67D5}"/>
              </a:ext>
            </a:extLst>
          </p:cNvPr>
          <p:cNvSpPr/>
          <p:nvPr/>
        </p:nvSpPr>
        <p:spPr>
          <a:xfrm rot="5400000">
            <a:off x="6136137" y="3801818"/>
            <a:ext cx="122464" cy="105572"/>
          </a:xfrm>
          <a:prstGeom prst="triangle">
            <a:avLst/>
          </a:prstGeom>
          <a:solidFill>
            <a:schemeClr val="accent3"/>
          </a:solidFill>
          <a:ln w="25400" cap="rnd" cmpd="sng">
            <a:noFill/>
            <a:prstDash val="sysDot"/>
            <a:headEnd type="none"/>
            <a:tailEnd type="arrow"/>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620">
              <a:latin typeface="Arial" panose="020B0604020202020204" pitchFamily="34" charset="0"/>
              <a:cs typeface="Arial" panose="020B0604020202020204" pitchFamily="34" charset="0"/>
            </a:endParaRPr>
          </a:p>
        </p:txBody>
      </p:sp>
      <p:sp>
        <p:nvSpPr>
          <p:cNvPr id="31" name="Isosceles Triangle 30">
            <a:extLst>
              <a:ext uri="{FF2B5EF4-FFF2-40B4-BE49-F238E27FC236}">
                <a16:creationId xmlns:a16="http://schemas.microsoft.com/office/drawing/2014/main" id="{06FC4357-7F2B-4775-AF8C-4EAEA6AC4CB3}"/>
              </a:ext>
            </a:extLst>
          </p:cNvPr>
          <p:cNvSpPr/>
          <p:nvPr/>
        </p:nvSpPr>
        <p:spPr>
          <a:xfrm rot="5400000">
            <a:off x="6136137" y="4209629"/>
            <a:ext cx="122464" cy="105572"/>
          </a:xfrm>
          <a:prstGeom prst="triangle">
            <a:avLst/>
          </a:prstGeom>
          <a:solidFill>
            <a:schemeClr val="accent3"/>
          </a:solidFill>
          <a:ln w="25400" cap="rnd" cmpd="sng">
            <a:noFill/>
            <a:prstDash val="sysDot"/>
            <a:headEnd type="none"/>
            <a:tailEnd type="arrow"/>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620">
              <a:latin typeface="Arial" panose="020B0604020202020204" pitchFamily="34" charset="0"/>
              <a:cs typeface="Arial" panose="020B0604020202020204" pitchFamily="34" charset="0"/>
            </a:endParaRPr>
          </a:p>
        </p:txBody>
      </p:sp>
      <p:sp>
        <p:nvSpPr>
          <p:cNvPr id="32" name="Isosceles Triangle 31">
            <a:extLst>
              <a:ext uri="{FF2B5EF4-FFF2-40B4-BE49-F238E27FC236}">
                <a16:creationId xmlns:a16="http://schemas.microsoft.com/office/drawing/2014/main" id="{CEAC1C14-B4DD-4AF8-A0D2-AE0C8F87602C}"/>
              </a:ext>
            </a:extLst>
          </p:cNvPr>
          <p:cNvSpPr/>
          <p:nvPr/>
        </p:nvSpPr>
        <p:spPr>
          <a:xfrm rot="5400000">
            <a:off x="6136137" y="4573688"/>
            <a:ext cx="122464" cy="105572"/>
          </a:xfrm>
          <a:prstGeom prst="triangle">
            <a:avLst/>
          </a:prstGeom>
          <a:solidFill>
            <a:schemeClr val="accent3"/>
          </a:solidFill>
          <a:ln w="25400" cap="rnd" cmpd="sng">
            <a:noFill/>
            <a:prstDash val="sysDot"/>
            <a:headEnd type="none"/>
            <a:tailEnd type="arrow"/>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620">
              <a:latin typeface="Arial" panose="020B0604020202020204" pitchFamily="34" charset="0"/>
              <a:cs typeface="Arial" panose="020B0604020202020204" pitchFamily="34" charset="0"/>
            </a:endParaRPr>
          </a:p>
        </p:txBody>
      </p:sp>
      <p:sp>
        <p:nvSpPr>
          <p:cNvPr id="33" name="Isosceles Triangle 32">
            <a:extLst>
              <a:ext uri="{FF2B5EF4-FFF2-40B4-BE49-F238E27FC236}">
                <a16:creationId xmlns:a16="http://schemas.microsoft.com/office/drawing/2014/main" id="{3C38BF8B-B5C9-4782-848A-2F9F16F233EE}"/>
              </a:ext>
            </a:extLst>
          </p:cNvPr>
          <p:cNvSpPr/>
          <p:nvPr/>
        </p:nvSpPr>
        <p:spPr>
          <a:xfrm rot="5400000">
            <a:off x="3706861" y="3405442"/>
            <a:ext cx="122464" cy="105572"/>
          </a:xfrm>
          <a:prstGeom prst="triangle">
            <a:avLst/>
          </a:prstGeom>
          <a:solidFill>
            <a:schemeClr val="accent3"/>
          </a:solidFill>
          <a:ln w="25400" cap="rnd" cmpd="sng">
            <a:noFill/>
            <a:prstDash val="sysDot"/>
            <a:headEnd type="none"/>
            <a:tailEnd type="arrow"/>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620">
              <a:latin typeface="Arial" panose="020B0604020202020204" pitchFamily="34" charset="0"/>
              <a:cs typeface="Arial" panose="020B0604020202020204" pitchFamily="34" charset="0"/>
            </a:endParaRPr>
          </a:p>
        </p:txBody>
      </p:sp>
      <p:sp>
        <p:nvSpPr>
          <p:cNvPr id="34" name="Isosceles Triangle 33">
            <a:extLst>
              <a:ext uri="{FF2B5EF4-FFF2-40B4-BE49-F238E27FC236}">
                <a16:creationId xmlns:a16="http://schemas.microsoft.com/office/drawing/2014/main" id="{4144E1A2-BF1B-42AE-B844-5E9DE017AAFC}"/>
              </a:ext>
            </a:extLst>
          </p:cNvPr>
          <p:cNvSpPr/>
          <p:nvPr/>
        </p:nvSpPr>
        <p:spPr>
          <a:xfrm rot="5400000">
            <a:off x="6136137" y="3405443"/>
            <a:ext cx="122464" cy="105572"/>
          </a:xfrm>
          <a:prstGeom prst="triangle">
            <a:avLst/>
          </a:prstGeom>
          <a:solidFill>
            <a:schemeClr val="accent3"/>
          </a:solidFill>
          <a:ln w="25400" cap="rnd" cmpd="sng">
            <a:noFill/>
            <a:prstDash val="sysDot"/>
            <a:headEnd type="none"/>
            <a:tailEnd type="arrow"/>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620">
              <a:latin typeface="Arial" panose="020B0604020202020204" pitchFamily="34" charset="0"/>
              <a:cs typeface="Arial" panose="020B0604020202020204" pitchFamily="34" charset="0"/>
            </a:endParaRPr>
          </a:p>
        </p:txBody>
      </p:sp>
      <p:sp>
        <p:nvSpPr>
          <p:cNvPr id="36" name="TextBox 35">
            <a:extLst>
              <a:ext uri="{FF2B5EF4-FFF2-40B4-BE49-F238E27FC236}">
                <a16:creationId xmlns:a16="http://schemas.microsoft.com/office/drawing/2014/main" id="{F7554FE5-4995-46FF-93DD-7EC23E00C1F4}"/>
              </a:ext>
            </a:extLst>
          </p:cNvPr>
          <p:cNvSpPr txBox="1"/>
          <p:nvPr/>
        </p:nvSpPr>
        <p:spPr>
          <a:xfrm>
            <a:off x="969666" y="5142212"/>
            <a:ext cx="7672374" cy="313932"/>
          </a:xfrm>
          <a:prstGeom prst="rect">
            <a:avLst/>
          </a:prstGeom>
          <a:solidFill>
            <a:schemeClr val="tx2">
              <a:lumMod val="60000"/>
              <a:lumOff val="40000"/>
            </a:schemeClr>
          </a:solidFill>
        </p:spPr>
        <p:txBody>
          <a:bodyPr wrap="square" rtlCol="0">
            <a:spAutoFit/>
          </a:bodyPr>
          <a:lstStyle/>
          <a:p>
            <a:pPr algn="ctr"/>
            <a:r>
              <a:rPr lang="en-US" sz="1440">
                <a:solidFill>
                  <a:schemeClr val="bg1"/>
                </a:solidFill>
                <a:latin typeface="Arial" panose="020B0604020202020204" pitchFamily="34" charset="0"/>
                <a:cs typeface="Arial" panose="020B0604020202020204" pitchFamily="34" charset="0"/>
              </a:rPr>
              <a:t>HDD </a:t>
            </a:r>
            <a:r>
              <a:rPr lang="en-US" sz="1440" err="1">
                <a:solidFill>
                  <a:schemeClr val="bg1"/>
                </a:solidFill>
                <a:latin typeface="Arial" panose="020B0604020202020204" pitchFamily="34" charset="0"/>
                <a:cs typeface="Arial" panose="020B0604020202020204" pitchFamily="34" charset="0"/>
              </a:rPr>
              <a:t>foi</a:t>
            </a:r>
            <a:r>
              <a:rPr lang="en-US" sz="1440">
                <a:solidFill>
                  <a:schemeClr val="bg1"/>
                </a:solidFill>
                <a:latin typeface="Arial" panose="020B0604020202020204" pitchFamily="34" charset="0"/>
                <a:cs typeface="Arial" panose="020B0604020202020204" pitchFamily="34" charset="0"/>
              </a:rPr>
              <a:t> </a:t>
            </a:r>
            <a:r>
              <a:rPr lang="en-US" sz="1440" err="1">
                <a:solidFill>
                  <a:schemeClr val="bg1"/>
                </a:solidFill>
                <a:latin typeface="Arial" panose="020B0604020202020204" pitchFamily="34" charset="0"/>
                <a:cs typeface="Arial" panose="020B0604020202020204" pitchFamily="34" charset="0"/>
              </a:rPr>
              <a:t>feito</a:t>
            </a:r>
            <a:r>
              <a:rPr lang="en-US" sz="1440">
                <a:solidFill>
                  <a:schemeClr val="bg1"/>
                </a:solidFill>
                <a:latin typeface="Arial" panose="020B0604020202020204" pitchFamily="34" charset="0"/>
                <a:cs typeface="Arial" panose="020B0604020202020204" pitchFamily="34" charset="0"/>
              </a:rPr>
              <a:t> </a:t>
            </a:r>
            <a:r>
              <a:rPr lang="en-US" sz="1440" err="1">
                <a:solidFill>
                  <a:schemeClr val="bg1"/>
                </a:solidFill>
                <a:latin typeface="Arial" panose="020B0604020202020204" pitchFamily="34" charset="0"/>
                <a:cs typeface="Arial" panose="020B0604020202020204" pitchFamily="34" charset="0"/>
              </a:rPr>
              <a:t>pra</a:t>
            </a:r>
            <a:r>
              <a:rPr lang="en-US" sz="1440">
                <a:solidFill>
                  <a:schemeClr val="bg1"/>
                </a:solidFill>
                <a:latin typeface="Arial" panose="020B0604020202020204" pitchFamily="34" charset="0"/>
                <a:cs typeface="Arial" panose="020B0604020202020204" pitchFamily="34" charset="0"/>
              </a:rPr>
              <a:t> </a:t>
            </a:r>
            <a:r>
              <a:rPr lang="en-US" sz="1440" err="1">
                <a:solidFill>
                  <a:schemeClr val="bg1"/>
                </a:solidFill>
                <a:latin typeface="Arial" panose="020B0604020202020204" pitchFamily="34" charset="0"/>
                <a:cs typeface="Arial" panose="020B0604020202020204" pitchFamily="34" charset="0"/>
              </a:rPr>
              <a:t>uma</a:t>
            </a:r>
            <a:r>
              <a:rPr lang="en-US" sz="1440">
                <a:solidFill>
                  <a:schemeClr val="bg1"/>
                </a:solidFill>
                <a:latin typeface="Arial" panose="020B0604020202020204" pitchFamily="34" charset="0"/>
                <a:cs typeface="Arial" panose="020B0604020202020204" pitchFamily="34" charset="0"/>
              </a:rPr>
              <a:t> </a:t>
            </a:r>
            <a:r>
              <a:rPr lang="en-US" sz="1440" err="1">
                <a:solidFill>
                  <a:schemeClr val="bg1"/>
                </a:solidFill>
                <a:latin typeface="Arial" panose="020B0604020202020204" pitchFamily="34" charset="0"/>
                <a:cs typeface="Arial" panose="020B0604020202020204" pitchFamily="34" charset="0"/>
              </a:rPr>
              <a:t>arquitetura</a:t>
            </a:r>
            <a:r>
              <a:rPr lang="en-US" sz="1440">
                <a:solidFill>
                  <a:schemeClr val="bg1"/>
                </a:solidFill>
                <a:latin typeface="Arial" panose="020B0604020202020204" pitchFamily="34" charset="0"/>
                <a:cs typeface="Arial" panose="020B0604020202020204" pitchFamily="34" charset="0"/>
              </a:rPr>
              <a:t> de </a:t>
            </a:r>
            <a:r>
              <a:rPr lang="en-US" sz="1440" err="1">
                <a:solidFill>
                  <a:schemeClr val="bg1"/>
                </a:solidFill>
                <a:latin typeface="Arial" panose="020B0604020202020204" pitchFamily="34" charset="0"/>
                <a:cs typeface="Arial" panose="020B0604020202020204" pitchFamily="34" charset="0"/>
              </a:rPr>
              <a:t>armazenamento</a:t>
            </a:r>
            <a:r>
              <a:rPr lang="en-US" sz="1440">
                <a:solidFill>
                  <a:schemeClr val="bg1"/>
                </a:solidFill>
                <a:latin typeface="Arial" panose="020B0604020202020204" pitchFamily="34" charset="0"/>
                <a:cs typeface="Arial" panose="020B0604020202020204" pitchFamily="34" charset="0"/>
              </a:rPr>
              <a:t>, </a:t>
            </a:r>
            <a:r>
              <a:rPr lang="en-US" sz="1440" err="1">
                <a:solidFill>
                  <a:schemeClr val="bg1"/>
                </a:solidFill>
                <a:latin typeface="Arial" panose="020B0604020202020204" pitchFamily="34" charset="0"/>
                <a:cs typeface="Arial" panose="020B0604020202020204" pitchFamily="34" charset="0"/>
              </a:rPr>
              <a:t>não</a:t>
            </a:r>
            <a:r>
              <a:rPr lang="en-US" sz="1440">
                <a:solidFill>
                  <a:schemeClr val="bg1"/>
                </a:solidFill>
                <a:latin typeface="Arial" panose="020B0604020202020204" pitchFamily="34" charset="0"/>
                <a:cs typeface="Arial" panose="020B0604020202020204" pitchFamily="34" charset="0"/>
              </a:rPr>
              <a:t> </a:t>
            </a:r>
            <a:r>
              <a:rPr lang="en-US" sz="1440" err="1">
                <a:solidFill>
                  <a:schemeClr val="bg1"/>
                </a:solidFill>
                <a:latin typeface="Arial" panose="020B0604020202020204" pitchFamily="34" charset="0"/>
                <a:cs typeface="Arial" panose="020B0604020202020204" pitchFamily="34" charset="0"/>
              </a:rPr>
              <a:t>pra</a:t>
            </a:r>
            <a:r>
              <a:rPr lang="en-US" sz="1440">
                <a:solidFill>
                  <a:schemeClr val="bg1"/>
                </a:solidFill>
                <a:latin typeface="Arial" panose="020B0604020202020204" pitchFamily="34" charset="0"/>
                <a:cs typeface="Arial" panose="020B0604020202020204" pitchFamily="34" charset="0"/>
              </a:rPr>
              <a:t> </a:t>
            </a:r>
            <a:r>
              <a:rPr lang="en-US" sz="1440" err="1">
                <a:solidFill>
                  <a:schemeClr val="bg1"/>
                </a:solidFill>
                <a:latin typeface="Arial" panose="020B0604020202020204" pitchFamily="34" charset="0"/>
                <a:cs typeface="Arial" panose="020B0604020202020204" pitchFamily="34" charset="0"/>
              </a:rPr>
              <a:t>ter</a:t>
            </a:r>
            <a:r>
              <a:rPr lang="en-US" sz="1440">
                <a:solidFill>
                  <a:schemeClr val="bg1"/>
                </a:solidFill>
                <a:latin typeface="Arial" panose="020B0604020202020204" pitchFamily="34" charset="0"/>
                <a:cs typeface="Arial" panose="020B0604020202020204" pitchFamily="34" charset="0"/>
              </a:rPr>
              <a:t> performance.</a:t>
            </a:r>
          </a:p>
        </p:txBody>
      </p:sp>
      <p:grpSp>
        <p:nvGrpSpPr>
          <p:cNvPr id="37" name="Group 36">
            <a:extLst>
              <a:ext uri="{FF2B5EF4-FFF2-40B4-BE49-F238E27FC236}">
                <a16:creationId xmlns:a16="http://schemas.microsoft.com/office/drawing/2014/main" id="{7133A358-B0A1-49A4-AF53-B88DE7189131}"/>
              </a:ext>
            </a:extLst>
          </p:cNvPr>
          <p:cNvGrpSpPr>
            <a:grpSpLocks noChangeAspect="1"/>
          </p:cNvGrpSpPr>
          <p:nvPr/>
        </p:nvGrpSpPr>
        <p:grpSpPr>
          <a:xfrm>
            <a:off x="1594582" y="3658393"/>
            <a:ext cx="582462" cy="393361"/>
            <a:chOff x="8609013" y="4194175"/>
            <a:chExt cx="1281112" cy="865188"/>
          </a:xfrm>
        </p:grpSpPr>
        <p:sp>
          <p:nvSpPr>
            <p:cNvPr id="38" name="Freeform 340">
              <a:extLst>
                <a:ext uri="{FF2B5EF4-FFF2-40B4-BE49-F238E27FC236}">
                  <a16:creationId xmlns:a16="http://schemas.microsoft.com/office/drawing/2014/main" id="{82441CC9-07FF-4145-979E-DB43B958079A}"/>
                </a:ext>
              </a:extLst>
            </p:cNvPr>
            <p:cNvSpPr>
              <a:spLocks noChangeArrowheads="1"/>
            </p:cNvSpPr>
            <p:nvPr/>
          </p:nvSpPr>
          <p:spPr bwMode="auto">
            <a:xfrm>
              <a:off x="9615488" y="4935538"/>
              <a:ext cx="274637" cy="123825"/>
            </a:xfrm>
            <a:custGeom>
              <a:avLst/>
              <a:gdLst>
                <a:gd name="T0" fmla="*/ 0 w 762"/>
                <a:gd name="T1" fmla="*/ 341 h 342"/>
                <a:gd name="T2" fmla="*/ 761 w 762"/>
                <a:gd name="T3" fmla="*/ 71 h 342"/>
                <a:gd name="T4" fmla="*/ 761 w 762"/>
                <a:gd name="T5" fmla="*/ 0 h 342"/>
                <a:gd name="T6" fmla="*/ 0 w 762"/>
                <a:gd name="T7" fmla="*/ 270 h 342"/>
                <a:gd name="T8" fmla="*/ 0 w 762"/>
                <a:gd name="T9" fmla="*/ 341 h 342"/>
              </a:gdLst>
              <a:ahLst/>
              <a:cxnLst>
                <a:cxn ang="0">
                  <a:pos x="T0" y="T1"/>
                </a:cxn>
                <a:cxn ang="0">
                  <a:pos x="T2" y="T3"/>
                </a:cxn>
                <a:cxn ang="0">
                  <a:pos x="T4" y="T5"/>
                </a:cxn>
                <a:cxn ang="0">
                  <a:pos x="T6" y="T7"/>
                </a:cxn>
                <a:cxn ang="0">
                  <a:pos x="T8" y="T9"/>
                </a:cxn>
              </a:cxnLst>
              <a:rect l="0" t="0" r="r" b="b"/>
              <a:pathLst>
                <a:path w="762" h="342">
                  <a:moveTo>
                    <a:pt x="0" y="341"/>
                  </a:moveTo>
                  <a:lnTo>
                    <a:pt x="761" y="71"/>
                  </a:lnTo>
                  <a:lnTo>
                    <a:pt x="761" y="0"/>
                  </a:lnTo>
                  <a:lnTo>
                    <a:pt x="0" y="270"/>
                  </a:lnTo>
                  <a:lnTo>
                    <a:pt x="0" y="341"/>
                  </a:lnTo>
                </a:path>
              </a:pathLst>
            </a:custGeom>
            <a:solidFill>
              <a:srgbClr val="80828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620">
                <a:latin typeface="Arial" panose="020B0604020202020204" pitchFamily="34" charset="0"/>
                <a:cs typeface="Arial" panose="020B0604020202020204" pitchFamily="34" charset="0"/>
              </a:endParaRPr>
            </a:p>
          </p:txBody>
        </p:sp>
        <p:sp>
          <p:nvSpPr>
            <p:cNvPr id="39" name="Freeform 341">
              <a:extLst>
                <a:ext uri="{FF2B5EF4-FFF2-40B4-BE49-F238E27FC236}">
                  <a16:creationId xmlns:a16="http://schemas.microsoft.com/office/drawing/2014/main" id="{5FC54AF6-15D9-4692-AD7B-40FC9C14108E}"/>
                </a:ext>
              </a:extLst>
            </p:cNvPr>
            <p:cNvSpPr>
              <a:spLocks noChangeArrowheads="1"/>
            </p:cNvSpPr>
            <p:nvPr/>
          </p:nvSpPr>
          <p:spPr bwMode="auto">
            <a:xfrm>
              <a:off x="8609013" y="4291013"/>
              <a:ext cx="1006475" cy="768350"/>
            </a:xfrm>
            <a:custGeom>
              <a:avLst/>
              <a:gdLst>
                <a:gd name="T0" fmla="*/ 2794 w 2795"/>
                <a:gd name="T1" fmla="*/ 2132 h 2133"/>
                <a:gd name="T2" fmla="*/ 0 w 2795"/>
                <a:gd name="T3" fmla="*/ 71 h 2133"/>
                <a:gd name="T4" fmla="*/ 0 w 2795"/>
                <a:gd name="T5" fmla="*/ 0 h 2133"/>
                <a:gd name="T6" fmla="*/ 2794 w 2795"/>
                <a:gd name="T7" fmla="*/ 2061 h 2133"/>
                <a:gd name="T8" fmla="*/ 2794 w 2795"/>
                <a:gd name="T9" fmla="*/ 2132 h 2133"/>
              </a:gdLst>
              <a:ahLst/>
              <a:cxnLst>
                <a:cxn ang="0">
                  <a:pos x="T0" y="T1"/>
                </a:cxn>
                <a:cxn ang="0">
                  <a:pos x="T2" y="T3"/>
                </a:cxn>
                <a:cxn ang="0">
                  <a:pos x="T4" y="T5"/>
                </a:cxn>
                <a:cxn ang="0">
                  <a:pos x="T6" y="T7"/>
                </a:cxn>
                <a:cxn ang="0">
                  <a:pos x="T8" y="T9"/>
                </a:cxn>
              </a:cxnLst>
              <a:rect l="0" t="0" r="r" b="b"/>
              <a:pathLst>
                <a:path w="2795" h="2133">
                  <a:moveTo>
                    <a:pt x="2794" y="2132"/>
                  </a:moveTo>
                  <a:lnTo>
                    <a:pt x="0" y="71"/>
                  </a:lnTo>
                  <a:lnTo>
                    <a:pt x="0" y="0"/>
                  </a:lnTo>
                  <a:lnTo>
                    <a:pt x="2794" y="2061"/>
                  </a:lnTo>
                  <a:lnTo>
                    <a:pt x="2794" y="2132"/>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620">
                <a:latin typeface="Arial" panose="020B0604020202020204" pitchFamily="34" charset="0"/>
                <a:cs typeface="Arial" panose="020B0604020202020204" pitchFamily="34" charset="0"/>
              </a:endParaRPr>
            </a:p>
          </p:txBody>
        </p:sp>
        <p:sp>
          <p:nvSpPr>
            <p:cNvPr id="40" name="Freeform 342">
              <a:extLst>
                <a:ext uri="{FF2B5EF4-FFF2-40B4-BE49-F238E27FC236}">
                  <a16:creationId xmlns:a16="http://schemas.microsoft.com/office/drawing/2014/main" id="{3F88994C-F782-4327-AB7F-02930C1755FA}"/>
                </a:ext>
              </a:extLst>
            </p:cNvPr>
            <p:cNvSpPr>
              <a:spLocks noChangeArrowheads="1"/>
            </p:cNvSpPr>
            <p:nvPr/>
          </p:nvSpPr>
          <p:spPr bwMode="auto">
            <a:xfrm>
              <a:off x="8609013" y="4194175"/>
              <a:ext cx="1279525" cy="839788"/>
            </a:xfrm>
            <a:custGeom>
              <a:avLst/>
              <a:gdLst>
                <a:gd name="T0" fmla="*/ 2399 w 3556"/>
                <a:gd name="T1" fmla="*/ 2040 h 2331"/>
                <a:gd name="T2" fmla="*/ 2193 w 3556"/>
                <a:gd name="T3" fmla="*/ 2112 h 2331"/>
                <a:gd name="T4" fmla="*/ 2125 w 3556"/>
                <a:gd name="T5" fmla="*/ 2124 h 2331"/>
                <a:gd name="T6" fmla="*/ 2024 w 3556"/>
                <a:gd name="T7" fmla="*/ 2095 h 2331"/>
                <a:gd name="T8" fmla="*/ 112 w 3556"/>
                <a:gd name="T9" fmla="*/ 685 h 2331"/>
                <a:gd name="T10" fmla="*/ 99 w 3556"/>
                <a:gd name="T11" fmla="*/ 661 h 2331"/>
                <a:gd name="T12" fmla="*/ 144 w 3556"/>
                <a:gd name="T13" fmla="*/ 623 h 2331"/>
                <a:gd name="T14" fmla="*/ 385 w 3556"/>
                <a:gd name="T15" fmla="*/ 552 h 2331"/>
                <a:gd name="T16" fmla="*/ 0 w 3556"/>
                <a:gd name="T17" fmla="*/ 269 h 2331"/>
                <a:gd name="T18" fmla="*/ 761 w 3556"/>
                <a:gd name="T19" fmla="*/ 0 h 2331"/>
                <a:gd name="T20" fmla="*/ 3555 w 3556"/>
                <a:gd name="T21" fmla="*/ 2060 h 2331"/>
                <a:gd name="T22" fmla="*/ 2794 w 3556"/>
                <a:gd name="T23" fmla="*/ 2330 h 2331"/>
                <a:gd name="T24" fmla="*/ 2399 w 3556"/>
                <a:gd name="T25" fmla="*/ 2040 h 2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556" h="2331">
                  <a:moveTo>
                    <a:pt x="2399" y="2040"/>
                  </a:moveTo>
                  <a:lnTo>
                    <a:pt x="2193" y="2112"/>
                  </a:lnTo>
                  <a:cubicBezTo>
                    <a:pt x="2173" y="2120"/>
                    <a:pt x="2150" y="2124"/>
                    <a:pt x="2125" y="2124"/>
                  </a:cubicBezTo>
                  <a:cubicBezTo>
                    <a:pt x="2084" y="2124"/>
                    <a:pt x="2048" y="2113"/>
                    <a:pt x="2024" y="2095"/>
                  </a:cubicBezTo>
                  <a:lnTo>
                    <a:pt x="112" y="685"/>
                  </a:lnTo>
                  <a:cubicBezTo>
                    <a:pt x="104" y="678"/>
                    <a:pt x="99" y="670"/>
                    <a:pt x="99" y="661"/>
                  </a:cubicBezTo>
                  <a:cubicBezTo>
                    <a:pt x="99" y="644"/>
                    <a:pt x="118" y="629"/>
                    <a:pt x="144" y="623"/>
                  </a:cubicBezTo>
                  <a:lnTo>
                    <a:pt x="385" y="552"/>
                  </a:lnTo>
                  <a:lnTo>
                    <a:pt x="0" y="269"/>
                  </a:lnTo>
                  <a:lnTo>
                    <a:pt x="761" y="0"/>
                  </a:lnTo>
                  <a:lnTo>
                    <a:pt x="3555" y="2060"/>
                  </a:lnTo>
                  <a:lnTo>
                    <a:pt x="2794" y="2330"/>
                  </a:lnTo>
                  <a:lnTo>
                    <a:pt x="2399" y="2040"/>
                  </a:lnTo>
                </a:path>
              </a:pathLst>
            </a:custGeom>
            <a:solidFill>
              <a:srgbClr val="58595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620">
                <a:latin typeface="Arial" panose="020B0604020202020204" pitchFamily="34" charset="0"/>
                <a:cs typeface="Arial" panose="020B0604020202020204" pitchFamily="34" charset="0"/>
              </a:endParaRPr>
            </a:p>
          </p:txBody>
        </p:sp>
        <p:sp>
          <p:nvSpPr>
            <p:cNvPr id="41" name="Freeform 343">
              <a:extLst>
                <a:ext uri="{FF2B5EF4-FFF2-40B4-BE49-F238E27FC236}">
                  <a16:creationId xmlns:a16="http://schemas.microsoft.com/office/drawing/2014/main" id="{E39E0109-B964-4FD4-A02B-CE8B51913691}"/>
                </a:ext>
              </a:extLst>
            </p:cNvPr>
            <p:cNvSpPr>
              <a:spLocks noChangeArrowheads="1"/>
            </p:cNvSpPr>
            <p:nvPr/>
          </p:nvSpPr>
          <p:spPr bwMode="auto">
            <a:xfrm>
              <a:off x="8645525" y="4405313"/>
              <a:ext cx="793750" cy="555625"/>
            </a:xfrm>
            <a:custGeom>
              <a:avLst/>
              <a:gdLst>
                <a:gd name="T0" fmla="*/ 2026 w 2203"/>
                <a:gd name="T1" fmla="*/ 1541 h 1542"/>
                <a:gd name="T2" fmla="*/ 2094 w 2203"/>
                <a:gd name="T3" fmla="*/ 1529 h 1542"/>
                <a:gd name="T4" fmla="*/ 2202 w 2203"/>
                <a:gd name="T5" fmla="*/ 1491 h 1542"/>
                <a:gd name="T6" fmla="*/ 180 w 2203"/>
                <a:gd name="T7" fmla="*/ 0 h 1542"/>
                <a:gd name="T8" fmla="*/ 45 w 2203"/>
                <a:gd name="T9" fmla="*/ 40 h 1542"/>
                <a:gd name="T10" fmla="*/ 0 w 2203"/>
                <a:gd name="T11" fmla="*/ 78 h 1542"/>
                <a:gd name="T12" fmla="*/ 13 w 2203"/>
                <a:gd name="T13" fmla="*/ 102 h 1542"/>
                <a:gd name="T14" fmla="*/ 1925 w 2203"/>
                <a:gd name="T15" fmla="*/ 1512 h 1542"/>
                <a:gd name="T16" fmla="*/ 2026 w 2203"/>
                <a:gd name="T17" fmla="*/ 1541 h 15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03" h="1542">
                  <a:moveTo>
                    <a:pt x="2026" y="1541"/>
                  </a:moveTo>
                  <a:cubicBezTo>
                    <a:pt x="2051" y="1541"/>
                    <a:pt x="2074" y="1537"/>
                    <a:pt x="2094" y="1529"/>
                  </a:cubicBezTo>
                  <a:lnTo>
                    <a:pt x="2202" y="1491"/>
                  </a:lnTo>
                  <a:lnTo>
                    <a:pt x="180" y="0"/>
                  </a:lnTo>
                  <a:lnTo>
                    <a:pt x="45" y="40"/>
                  </a:lnTo>
                  <a:cubicBezTo>
                    <a:pt x="19" y="46"/>
                    <a:pt x="0" y="61"/>
                    <a:pt x="0" y="78"/>
                  </a:cubicBezTo>
                  <a:cubicBezTo>
                    <a:pt x="0" y="87"/>
                    <a:pt x="5" y="95"/>
                    <a:pt x="13" y="102"/>
                  </a:cubicBezTo>
                  <a:lnTo>
                    <a:pt x="1925" y="1512"/>
                  </a:lnTo>
                  <a:cubicBezTo>
                    <a:pt x="1949" y="1530"/>
                    <a:pt x="1985" y="1541"/>
                    <a:pt x="2026" y="1541"/>
                  </a:cubicBezTo>
                </a:path>
              </a:pathLst>
            </a:custGeom>
            <a:solidFill>
              <a:srgbClr val="CE893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620">
                <a:latin typeface="Arial" panose="020B0604020202020204" pitchFamily="34" charset="0"/>
                <a:cs typeface="Arial" panose="020B0604020202020204" pitchFamily="34" charset="0"/>
              </a:endParaRPr>
            </a:p>
          </p:txBody>
        </p:sp>
        <p:sp>
          <p:nvSpPr>
            <p:cNvPr id="42" name="Freeform 344">
              <a:extLst>
                <a:ext uri="{FF2B5EF4-FFF2-40B4-BE49-F238E27FC236}">
                  <a16:creationId xmlns:a16="http://schemas.microsoft.com/office/drawing/2014/main" id="{8981D474-DD9A-4DFB-84DD-5E5F6E51A45A}"/>
                </a:ext>
              </a:extLst>
            </p:cNvPr>
            <p:cNvSpPr>
              <a:spLocks noChangeArrowheads="1"/>
            </p:cNvSpPr>
            <p:nvPr/>
          </p:nvSpPr>
          <p:spPr bwMode="auto">
            <a:xfrm>
              <a:off x="8645525" y="4432300"/>
              <a:ext cx="793750" cy="552450"/>
            </a:xfrm>
            <a:custGeom>
              <a:avLst/>
              <a:gdLst>
                <a:gd name="T0" fmla="*/ 0 w 2203"/>
                <a:gd name="T1" fmla="*/ 0 h 1535"/>
                <a:gd name="T2" fmla="*/ 13 w 2203"/>
                <a:gd name="T3" fmla="*/ 24 h 1535"/>
                <a:gd name="T4" fmla="*/ 1925 w 2203"/>
                <a:gd name="T5" fmla="*/ 1434 h 1535"/>
                <a:gd name="T6" fmla="*/ 2026 w 2203"/>
                <a:gd name="T7" fmla="*/ 1463 h 1535"/>
                <a:gd name="T8" fmla="*/ 2094 w 2203"/>
                <a:gd name="T9" fmla="*/ 1451 h 1535"/>
                <a:gd name="T10" fmla="*/ 2202 w 2203"/>
                <a:gd name="T11" fmla="*/ 1413 h 1535"/>
                <a:gd name="T12" fmla="*/ 2202 w 2203"/>
                <a:gd name="T13" fmla="*/ 1484 h 1535"/>
                <a:gd name="T14" fmla="*/ 2094 w 2203"/>
                <a:gd name="T15" fmla="*/ 1522 h 1535"/>
                <a:gd name="T16" fmla="*/ 2026 w 2203"/>
                <a:gd name="T17" fmla="*/ 1534 h 1535"/>
                <a:gd name="T18" fmla="*/ 1925 w 2203"/>
                <a:gd name="T19" fmla="*/ 1505 h 1535"/>
                <a:gd name="T20" fmla="*/ 13 w 2203"/>
                <a:gd name="T21" fmla="*/ 95 h 1535"/>
                <a:gd name="T22" fmla="*/ 0 w 2203"/>
                <a:gd name="T23" fmla="*/ 71 h 1535"/>
                <a:gd name="T24" fmla="*/ 0 w 2203"/>
                <a:gd name="T25" fmla="*/ 0 h 1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03" h="1535">
                  <a:moveTo>
                    <a:pt x="0" y="0"/>
                  </a:moveTo>
                  <a:cubicBezTo>
                    <a:pt x="0" y="9"/>
                    <a:pt x="5" y="17"/>
                    <a:pt x="13" y="24"/>
                  </a:cubicBezTo>
                  <a:lnTo>
                    <a:pt x="1925" y="1434"/>
                  </a:lnTo>
                  <a:cubicBezTo>
                    <a:pt x="1949" y="1452"/>
                    <a:pt x="1985" y="1463"/>
                    <a:pt x="2026" y="1463"/>
                  </a:cubicBezTo>
                  <a:cubicBezTo>
                    <a:pt x="2051" y="1463"/>
                    <a:pt x="2074" y="1459"/>
                    <a:pt x="2094" y="1451"/>
                  </a:cubicBezTo>
                  <a:lnTo>
                    <a:pt x="2202" y="1413"/>
                  </a:lnTo>
                  <a:lnTo>
                    <a:pt x="2202" y="1484"/>
                  </a:lnTo>
                  <a:lnTo>
                    <a:pt x="2094" y="1522"/>
                  </a:lnTo>
                  <a:cubicBezTo>
                    <a:pt x="2074" y="1530"/>
                    <a:pt x="2051" y="1534"/>
                    <a:pt x="2026" y="1534"/>
                  </a:cubicBezTo>
                  <a:cubicBezTo>
                    <a:pt x="1985" y="1534"/>
                    <a:pt x="1949" y="1523"/>
                    <a:pt x="1925" y="1505"/>
                  </a:cubicBezTo>
                  <a:lnTo>
                    <a:pt x="13" y="95"/>
                  </a:lnTo>
                  <a:cubicBezTo>
                    <a:pt x="5" y="88"/>
                    <a:pt x="0" y="80"/>
                    <a:pt x="0" y="71"/>
                  </a:cubicBezTo>
                  <a:lnTo>
                    <a:pt x="0" y="0"/>
                  </a:lnTo>
                </a:path>
              </a:pathLst>
            </a:custGeom>
            <a:solidFill>
              <a:srgbClr val="885B1C"/>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620">
                <a:latin typeface="Arial" panose="020B0604020202020204" pitchFamily="34" charset="0"/>
                <a:cs typeface="Arial" panose="020B0604020202020204" pitchFamily="34" charset="0"/>
              </a:endParaRPr>
            </a:p>
          </p:txBody>
        </p:sp>
        <p:sp>
          <p:nvSpPr>
            <p:cNvPr id="43" name="Freeform 345">
              <a:extLst>
                <a:ext uri="{FF2B5EF4-FFF2-40B4-BE49-F238E27FC236}">
                  <a16:creationId xmlns:a16="http://schemas.microsoft.com/office/drawing/2014/main" id="{D4128604-DD7D-40E4-B5B7-6779B736FB1F}"/>
                </a:ext>
              </a:extLst>
            </p:cNvPr>
            <p:cNvSpPr>
              <a:spLocks noChangeArrowheads="1"/>
            </p:cNvSpPr>
            <p:nvPr/>
          </p:nvSpPr>
          <p:spPr bwMode="auto">
            <a:xfrm>
              <a:off x="9437688" y="4929188"/>
              <a:ext cx="34925" cy="38100"/>
            </a:xfrm>
            <a:custGeom>
              <a:avLst/>
              <a:gdLst>
                <a:gd name="T0" fmla="*/ 98 w 99"/>
                <a:gd name="T1" fmla="*/ 70 h 106"/>
                <a:gd name="T2" fmla="*/ 0 w 99"/>
                <a:gd name="T3" fmla="*/ 105 h 106"/>
                <a:gd name="T4" fmla="*/ 0 w 99"/>
                <a:gd name="T5" fmla="*/ 34 h 106"/>
                <a:gd name="T6" fmla="*/ 98 w 99"/>
                <a:gd name="T7" fmla="*/ 0 h 106"/>
                <a:gd name="T8" fmla="*/ 98 w 99"/>
                <a:gd name="T9" fmla="*/ 70 h 106"/>
              </a:gdLst>
              <a:ahLst/>
              <a:cxnLst>
                <a:cxn ang="0">
                  <a:pos x="T0" y="T1"/>
                </a:cxn>
                <a:cxn ang="0">
                  <a:pos x="T2" y="T3"/>
                </a:cxn>
                <a:cxn ang="0">
                  <a:pos x="T4" y="T5"/>
                </a:cxn>
                <a:cxn ang="0">
                  <a:pos x="T6" y="T7"/>
                </a:cxn>
                <a:cxn ang="0">
                  <a:pos x="T8" y="T9"/>
                </a:cxn>
              </a:cxnLst>
              <a:rect l="0" t="0" r="r" b="b"/>
              <a:pathLst>
                <a:path w="99" h="106">
                  <a:moveTo>
                    <a:pt x="98" y="70"/>
                  </a:moveTo>
                  <a:lnTo>
                    <a:pt x="0" y="105"/>
                  </a:lnTo>
                  <a:lnTo>
                    <a:pt x="0" y="34"/>
                  </a:lnTo>
                  <a:lnTo>
                    <a:pt x="98" y="0"/>
                  </a:lnTo>
                  <a:lnTo>
                    <a:pt x="98" y="7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620">
                <a:latin typeface="Arial" panose="020B0604020202020204" pitchFamily="34" charset="0"/>
                <a:cs typeface="Arial" panose="020B0604020202020204" pitchFamily="34" charset="0"/>
              </a:endParaRPr>
            </a:p>
          </p:txBody>
        </p:sp>
        <p:sp>
          <p:nvSpPr>
            <p:cNvPr id="44" name="Freeform 346">
              <a:extLst>
                <a:ext uri="{FF2B5EF4-FFF2-40B4-BE49-F238E27FC236}">
                  <a16:creationId xmlns:a16="http://schemas.microsoft.com/office/drawing/2014/main" id="{15675224-72F5-443F-A6ED-D93286F0FE2D}"/>
                </a:ext>
              </a:extLst>
            </p:cNvPr>
            <p:cNvSpPr>
              <a:spLocks noChangeArrowheads="1"/>
            </p:cNvSpPr>
            <p:nvPr/>
          </p:nvSpPr>
          <p:spPr bwMode="auto">
            <a:xfrm>
              <a:off x="8805863" y="4302125"/>
              <a:ext cx="201612" cy="96838"/>
            </a:xfrm>
            <a:custGeom>
              <a:avLst/>
              <a:gdLst>
                <a:gd name="T0" fmla="*/ 0 w 560"/>
                <a:gd name="T1" fmla="*/ 270 h 271"/>
                <a:gd name="T2" fmla="*/ 559 w 560"/>
                <a:gd name="T3" fmla="*/ 70 h 271"/>
                <a:gd name="T4" fmla="*/ 559 w 560"/>
                <a:gd name="T5" fmla="*/ 0 h 271"/>
                <a:gd name="T6" fmla="*/ 0 w 560"/>
                <a:gd name="T7" fmla="*/ 199 h 271"/>
                <a:gd name="T8" fmla="*/ 0 w 560"/>
                <a:gd name="T9" fmla="*/ 270 h 271"/>
              </a:gdLst>
              <a:ahLst/>
              <a:cxnLst>
                <a:cxn ang="0">
                  <a:pos x="T0" y="T1"/>
                </a:cxn>
                <a:cxn ang="0">
                  <a:pos x="T2" y="T3"/>
                </a:cxn>
                <a:cxn ang="0">
                  <a:pos x="T4" y="T5"/>
                </a:cxn>
                <a:cxn ang="0">
                  <a:pos x="T6" y="T7"/>
                </a:cxn>
                <a:cxn ang="0">
                  <a:pos x="T8" y="T9"/>
                </a:cxn>
              </a:cxnLst>
              <a:rect l="0" t="0" r="r" b="b"/>
              <a:pathLst>
                <a:path w="560" h="271">
                  <a:moveTo>
                    <a:pt x="0" y="270"/>
                  </a:moveTo>
                  <a:lnTo>
                    <a:pt x="559" y="70"/>
                  </a:lnTo>
                  <a:lnTo>
                    <a:pt x="559" y="0"/>
                  </a:lnTo>
                  <a:lnTo>
                    <a:pt x="0" y="199"/>
                  </a:lnTo>
                  <a:lnTo>
                    <a:pt x="0" y="270"/>
                  </a:lnTo>
                </a:path>
              </a:pathLst>
            </a:custGeom>
            <a:solidFill>
              <a:srgbClr val="A7A9AC"/>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620">
                <a:latin typeface="Arial" panose="020B0604020202020204" pitchFamily="34" charset="0"/>
                <a:cs typeface="Arial" panose="020B0604020202020204" pitchFamily="34" charset="0"/>
              </a:endParaRPr>
            </a:p>
          </p:txBody>
        </p:sp>
        <p:sp>
          <p:nvSpPr>
            <p:cNvPr id="45" name="Freeform 347">
              <a:extLst>
                <a:ext uri="{FF2B5EF4-FFF2-40B4-BE49-F238E27FC236}">
                  <a16:creationId xmlns:a16="http://schemas.microsoft.com/office/drawing/2014/main" id="{FB2FF1DE-7EE7-4DBE-ACA8-9C6FCC87233D}"/>
                </a:ext>
              </a:extLst>
            </p:cNvPr>
            <p:cNvSpPr>
              <a:spLocks noChangeArrowheads="1"/>
            </p:cNvSpPr>
            <p:nvPr/>
          </p:nvSpPr>
          <p:spPr bwMode="auto">
            <a:xfrm>
              <a:off x="8661400" y="4267200"/>
              <a:ext cx="144463" cy="131763"/>
            </a:xfrm>
            <a:custGeom>
              <a:avLst/>
              <a:gdLst>
                <a:gd name="T0" fmla="*/ 0 w 400"/>
                <a:gd name="T1" fmla="*/ 0 h 367"/>
                <a:gd name="T2" fmla="*/ 0 w 400"/>
                <a:gd name="T3" fmla="*/ 70 h 367"/>
                <a:gd name="T4" fmla="*/ 399 w 400"/>
                <a:gd name="T5" fmla="*/ 366 h 367"/>
                <a:gd name="T6" fmla="*/ 399 w 400"/>
                <a:gd name="T7" fmla="*/ 295 h 367"/>
                <a:gd name="T8" fmla="*/ 0 w 400"/>
                <a:gd name="T9" fmla="*/ 0 h 367"/>
              </a:gdLst>
              <a:ahLst/>
              <a:cxnLst>
                <a:cxn ang="0">
                  <a:pos x="T0" y="T1"/>
                </a:cxn>
                <a:cxn ang="0">
                  <a:pos x="T2" y="T3"/>
                </a:cxn>
                <a:cxn ang="0">
                  <a:pos x="T4" y="T5"/>
                </a:cxn>
                <a:cxn ang="0">
                  <a:pos x="T6" y="T7"/>
                </a:cxn>
                <a:cxn ang="0">
                  <a:pos x="T8" y="T9"/>
                </a:cxn>
              </a:cxnLst>
              <a:rect l="0" t="0" r="r" b="b"/>
              <a:pathLst>
                <a:path w="400" h="367">
                  <a:moveTo>
                    <a:pt x="0" y="0"/>
                  </a:moveTo>
                  <a:lnTo>
                    <a:pt x="0" y="70"/>
                  </a:lnTo>
                  <a:lnTo>
                    <a:pt x="399" y="366"/>
                  </a:lnTo>
                  <a:lnTo>
                    <a:pt x="399" y="295"/>
                  </a:lnTo>
                  <a:lnTo>
                    <a:pt x="0" y="0"/>
                  </a:lnTo>
                </a:path>
              </a:pathLst>
            </a:custGeom>
            <a:solidFill>
              <a:srgbClr val="80828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620">
                <a:latin typeface="Arial" panose="020B0604020202020204" pitchFamily="34" charset="0"/>
                <a:cs typeface="Arial" panose="020B0604020202020204" pitchFamily="34" charset="0"/>
              </a:endParaRPr>
            </a:p>
          </p:txBody>
        </p:sp>
        <p:sp>
          <p:nvSpPr>
            <p:cNvPr id="46" name="Freeform 348">
              <a:extLst>
                <a:ext uri="{FF2B5EF4-FFF2-40B4-BE49-F238E27FC236}">
                  <a16:creationId xmlns:a16="http://schemas.microsoft.com/office/drawing/2014/main" id="{C8CF6D9E-3A7D-4458-86A8-8B092E3A2857}"/>
                </a:ext>
              </a:extLst>
            </p:cNvPr>
            <p:cNvSpPr>
              <a:spLocks noChangeArrowheads="1"/>
            </p:cNvSpPr>
            <p:nvPr/>
          </p:nvSpPr>
          <p:spPr bwMode="auto">
            <a:xfrm>
              <a:off x="8661400" y="4195763"/>
              <a:ext cx="344488" cy="177800"/>
            </a:xfrm>
            <a:custGeom>
              <a:avLst/>
              <a:gdLst>
                <a:gd name="T0" fmla="*/ 0 w 959"/>
                <a:gd name="T1" fmla="*/ 200 h 496"/>
                <a:gd name="T2" fmla="*/ 558 w 959"/>
                <a:gd name="T3" fmla="*/ 0 h 496"/>
                <a:gd name="T4" fmla="*/ 958 w 959"/>
                <a:gd name="T5" fmla="*/ 296 h 496"/>
                <a:gd name="T6" fmla="*/ 399 w 959"/>
                <a:gd name="T7" fmla="*/ 495 h 496"/>
                <a:gd name="T8" fmla="*/ 0 w 959"/>
                <a:gd name="T9" fmla="*/ 200 h 496"/>
              </a:gdLst>
              <a:ahLst/>
              <a:cxnLst>
                <a:cxn ang="0">
                  <a:pos x="T0" y="T1"/>
                </a:cxn>
                <a:cxn ang="0">
                  <a:pos x="T2" y="T3"/>
                </a:cxn>
                <a:cxn ang="0">
                  <a:pos x="T4" y="T5"/>
                </a:cxn>
                <a:cxn ang="0">
                  <a:pos x="T6" y="T7"/>
                </a:cxn>
                <a:cxn ang="0">
                  <a:pos x="T8" y="T9"/>
                </a:cxn>
              </a:cxnLst>
              <a:rect l="0" t="0" r="r" b="b"/>
              <a:pathLst>
                <a:path w="959" h="496">
                  <a:moveTo>
                    <a:pt x="0" y="200"/>
                  </a:moveTo>
                  <a:lnTo>
                    <a:pt x="558" y="0"/>
                  </a:lnTo>
                  <a:lnTo>
                    <a:pt x="958" y="296"/>
                  </a:lnTo>
                  <a:lnTo>
                    <a:pt x="399" y="495"/>
                  </a:lnTo>
                  <a:lnTo>
                    <a:pt x="0" y="200"/>
                  </a:lnTo>
                </a:path>
              </a:pathLst>
            </a:custGeom>
            <a:solidFill>
              <a:srgbClr val="D1D3D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620">
                <a:latin typeface="Arial" panose="020B0604020202020204" pitchFamily="34" charset="0"/>
                <a:cs typeface="Arial" panose="020B0604020202020204" pitchFamily="34" charset="0"/>
              </a:endParaRPr>
            </a:p>
          </p:txBody>
        </p:sp>
        <p:sp>
          <p:nvSpPr>
            <p:cNvPr id="47" name="Freeform 349">
              <a:extLst>
                <a:ext uri="{FF2B5EF4-FFF2-40B4-BE49-F238E27FC236}">
                  <a16:creationId xmlns:a16="http://schemas.microsoft.com/office/drawing/2014/main" id="{AD52FBAF-21B4-4FE6-A7E3-2EF5EBF6ADD4}"/>
                </a:ext>
              </a:extLst>
            </p:cNvPr>
            <p:cNvSpPr>
              <a:spLocks noChangeArrowheads="1"/>
            </p:cNvSpPr>
            <p:nvPr/>
          </p:nvSpPr>
          <p:spPr bwMode="auto">
            <a:xfrm>
              <a:off x="8969375" y="4422775"/>
              <a:ext cx="201613" cy="96838"/>
            </a:xfrm>
            <a:custGeom>
              <a:avLst/>
              <a:gdLst>
                <a:gd name="T0" fmla="*/ 0 w 559"/>
                <a:gd name="T1" fmla="*/ 270 h 271"/>
                <a:gd name="T2" fmla="*/ 558 w 559"/>
                <a:gd name="T3" fmla="*/ 70 h 271"/>
                <a:gd name="T4" fmla="*/ 558 w 559"/>
                <a:gd name="T5" fmla="*/ 0 h 271"/>
                <a:gd name="T6" fmla="*/ 0 w 559"/>
                <a:gd name="T7" fmla="*/ 199 h 271"/>
                <a:gd name="T8" fmla="*/ 0 w 559"/>
                <a:gd name="T9" fmla="*/ 270 h 271"/>
              </a:gdLst>
              <a:ahLst/>
              <a:cxnLst>
                <a:cxn ang="0">
                  <a:pos x="T0" y="T1"/>
                </a:cxn>
                <a:cxn ang="0">
                  <a:pos x="T2" y="T3"/>
                </a:cxn>
                <a:cxn ang="0">
                  <a:pos x="T4" y="T5"/>
                </a:cxn>
                <a:cxn ang="0">
                  <a:pos x="T6" y="T7"/>
                </a:cxn>
                <a:cxn ang="0">
                  <a:pos x="T8" y="T9"/>
                </a:cxn>
              </a:cxnLst>
              <a:rect l="0" t="0" r="r" b="b"/>
              <a:pathLst>
                <a:path w="559" h="271">
                  <a:moveTo>
                    <a:pt x="0" y="270"/>
                  </a:moveTo>
                  <a:lnTo>
                    <a:pt x="558" y="70"/>
                  </a:lnTo>
                  <a:lnTo>
                    <a:pt x="558" y="0"/>
                  </a:lnTo>
                  <a:lnTo>
                    <a:pt x="0" y="199"/>
                  </a:lnTo>
                  <a:lnTo>
                    <a:pt x="0" y="270"/>
                  </a:lnTo>
                </a:path>
              </a:pathLst>
            </a:custGeom>
            <a:solidFill>
              <a:srgbClr val="A7A9AC"/>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620">
                <a:latin typeface="Arial" panose="020B0604020202020204" pitchFamily="34" charset="0"/>
                <a:cs typeface="Arial" panose="020B0604020202020204" pitchFamily="34" charset="0"/>
              </a:endParaRPr>
            </a:p>
          </p:txBody>
        </p:sp>
        <p:sp>
          <p:nvSpPr>
            <p:cNvPr id="48" name="Freeform 350">
              <a:extLst>
                <a:ext uri="{FF2B5EF4-FFF2-40B4-BE49-F238E27FC236}">
                  <a16:creationId xmlns:a16="http://schemas.microsoft.com/office/drawing/2014/main" id="{285BD89F-24EE-43C0-BABF-EC06365CB362}"/>
                </a:ext>
              </a:extLst>
            </p:cNvPr>
            <p:cNvSpPr>
              <a:spLocks noChangeArrowheads="1"/>
            </p:cNvSpPr>
            <p:nvPr/>
          </p:nvSpPr>
          <p:spPr bwMode="auto">
            <a:xfrm>
              <a:off x="8824913" y="4387850"/>
              <a:ext cx="144462" cy="131763"/>
            </a:xfrm>
            <a:custGeom>
              <a:avLst/>
              <a:gdLst>
                <a:gd name="T0" fmla="*/ 0 w 400"/>
                <a:gd name="T1" fmla="*/ 0 h 367"/>
                <a:gd name="T2" fmla="*/ 0 w 400"/>
                <a:gd name="T3" fmla="*/ 71 h 367"/>
                <a:gd name="T4" fmla="*/ 399 w 400"/>
                <a:gd name="T5" fmla="*/ 366 h 367"/>
                <a:gd name="T6" fmla="*/ 399 w 400"/>
                <a:gd name="T7" fmla="*/ 295 h 367"/>
                <a:gd name="T8" fmla="*/ 0 w 400"/>
                <a:gd name="T9" fmla="*/ 0 h 367"/>
              </a:gdLst>
              <a:ahLst/>
              <a:cxnLst>
                <a:cxn ang="0">
                  <a:pos x="T0" y="T1"/>
                </a:cxn>
                <a:cxn ang="0">
                  <a:pos x="T2" y="T3"/>
                </a:cxn>
                <a:cxn ang="0">
                  <a:pos x="T4" y="T5"/>
                </a:cxn>
                <a:cxn ang="0">
                  <a:pos x="T6" y="T7"/>
                </a:cxn>
                <a:cxn ang="0">
                  <a:pos x="T8" y="T9"/>
                </a:cxn>
              </a:cxnLst>
              <a:rect l="0" t="0" r="r" b="b"/>
              <a:pathLst>
                <a:path w="400" h="367">
                  <a:moveTo>
                    <a:pt x="0" y="0"/>
                  </a:moveTo>
                  <a:lnTo>
                    <a:pt x="0" y="71"/>
                  </a:lnTo>
                  <a:lnTo>
                    <a:pt x="399" y="366"/>
                  </a:lnTo>
                  <a:lnTo>
                    <a:pt x="399" y="295"/>
                  </a:lnTo>
                  <a:lnTo>
                    <a:pt x="0" y="0"/>
                  </a:lnTo>
                </a:path>
              </a:pathLst>
            </a:custGeom>
            <a:solidFill>
              <a:srgbClr val="80828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620">
                <a:latin typeface="Arial" panose="020B0604020202020204" pitchFamily="34" charset="0"/>
                <a:cs typeface="Arial" panose="020B0604020202020204" pitchFamily="34" charset="0"/>
              </a:endParaRPr>
            </a:p>
          </p:txBody>
        </p:sp>
        <p:sp>
          <p:nvSpPr>
            <p:cNvPr id="49" name="Freeform 351">
              <a:extLst>
                <a:ext uri="{FF2B5EF4-FFF2-40B4-BE49-F238E27FC236}">
                  <a16:creationId xmlns:a16="http://schemas.microsoft.com/office/drawing/2014/main" id="{760AD8EB-ED69-4C75-9192-6797894F449B}"/>
                </a:ext>
              </a:extLst>
            </p:cNvPr>
            <p:cNvSpPr>
              <a:spLocks noChangeArrowheads="1"/>
            </p:cNvSpPr>
            <p:nvPr/>
          </p:nvSpPr>
          <p:spPr bwMode="auto">
            <a:xfrm>
              <a:off x="8824913" y="4316413"/>
              <a:ext cx="344487" cy="177800"/>
            </a:xfrm>
            <a:custGeom>
              <a:avLst/>
              <a:gdLst>
                <a:gd name="T0" fmla="*/ 0 w 958"/>
                <a:gd name="T1" fmla="*/ 200 h 496"/>
                <a:gd name="T2" fmla="*/ 558 w 958"/>
                <a:gd name="T3" fmla="*/ 0 h 496"/>
                <a:gd name="T4" fmla="*/ 957 w 958"/>
                <a:gd name="T5" fmla="*/ 296 h 496"/>
                <a:gd name="T6" fmla="*/ 399 w 958"/>
                <a:gd name="T7" fmla="*/ 495 h 496"/>
                <a:gd name="T8" fmla="*/ 0 w 958"/>
                <a:gd name="T9" fmla="*/ 200 h 496"/>
              </a:gdLst>
              <a:ahLst/>
              <a:cxnLst>
                <a:cxn ang="0">
                  <a:pos x="T0" y="T1"/>
                </a:cxn>
                <a:cxn ang="0">
                  <a:pos x="T2" y="T3"/>
                </a:cxn>
                <a:cxn ang="0">
                  <a:pos x="T4" y="T5"/>
                </a:cxn>
                <a:cxn ang="0">
                  <a:pos x="T6" y="T7"/>
                </a:cxn>
                <a:cxn ang="0">
                  <a:pos x="T8" y="T9"/>
                </a:cxn>
              </a:cxnLst>
              <a:rect l="0" t="0" r="r" b="b"/>
              <a:pathLst>
                <a:path w="958" h="496">
                  <a:moveTo>
                    <a:pt x="0" y="200"/>
                  </a:moveTo>
                  <a:lnTo>
                    <a:pt x="558" y="0"/>
                  </a:lnTo>
                  <a:lnTo>
                    <a:pt x="957" y="296"/>
                  </a:lnTo>
                  <a:lnTo>
                    <a:pt x="399" y="495"/>
                  </a:lnTo>
                  <a:lnTo>
                    <a:pt x="0" y="200"/>
                  </a:lnTo>
                </a:path>
              </a:pathLst>
            </a:custGeom>
            <a:solidFill>
              <a:srgbClr val="D1D3D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620">
                <a:latin typeface="Arial" panose="020B0604020202020204" pitchFamily="34" charset="0"/>
                <a:cs typeface="Arial" panose="020B0604020202020204" pitchFamily="34" charset="0"/>
              </a:endParaRPr>
            </a:p>
          </p:txBody>
        </p:sp>
        <p:sp>
          <p:nvSpPr>
            <p:cNvPr id="50" name="Freeform 352">
              <a:extLst>
                <a:ext uri="{FF2B5EF4-FFF2-40B4-BE49-F238E27FC236}">
                  <a16:creationId xmlns:a16="http://schemas.microsoft.com/office/drawing/2014/main" id="{5EB86463-E387-4079-95D8-43175900FA5D}"/>
                </a:ext>
              </a:extLst>
            </p:cNvPr>
            <p:cNvSpPr>
              <a:spLocks noChangeArrowheads="1"/>
            </p:cNvSpPr>
            <p:nvPr/>
          </p:nvSpPr>
          <p:spPr bwMode="auto">
            <a:xfrm>
              <a:off x="9132888" y="4543425"/>
              <a:ext cx="201612" cy="96838"/>
            </a:xfrm>
            <a:custGeom>
              <a:avLst/>
              <a:gdLst>
                <a:gd name="T0" fmla="*/ 0 w 560"/>
                <a:gd name="T1" fmla="*/ 270 h 271"/>
                <a:gd name="T2" fmla="*/ 559 w 560"/>
                <a:gd name="T3" fmla="*/ 71 h 271"/>
                <a:gd name="T4" fmla="*/ 559 w 560"/>
                <a:gd name="T5" fmla="*/ 0 h 271"/>
                <a:gd name="T6" fmla="*/ 0 w 560"/>
                <a:gd name="T7" fmla="*/ 200 h 271"/>
                <a:gd name="T8" fmla="*/ 0 w 560"/>
                <a:gd name="T9" fmla="*/ 270 h 271"/>
              </a:gdLst>
              <a:ahLst/>
              <a:cxnLst>
                <a:cxn ang="0">
                  <a:pos x="T0" y="T1"/>
                </a:cxn>
                <a:cxn ang="0">
                  <a:pos x="T2" y="T3"/>
                </a:cxn>
                <a:cxn ang="0">
                  <a:pos x="T4" y="T5"/>
                </a:cxn>
                <a:cxn ang="0">
                  <a:pos x="T6" y="T7"/>
                </a:cxn>
                <a:cxn ang="0">
                  <a:pos x="T8" y="T9"/>
                </a:cxn>
              </a:cxnLst>
              <a:rect l="0" t="0" r="r" b="b"/>
              <a:pathLst>
                <a:path w="560" h="271">
                  <a:moveTo>
                    <a:pt x="0" y="270"/>
                  </a:moveTo>
                  <a:lnTo>
                    <a:pt x="559" y="71"/>
                  </a:lnTo>
                  <a:lnTo>
                    <a:pt x="559" y="0"/>
                  </a:lnTo>
                  <a:lnTo>
                    <a:pt x="0" y="200"/>
                  </a:lnTo>
                  <a:lnTo>
                    <a:pt x="0" y="270"/>
                  </a:lnTo>
                </a:path>
              </a:pathLst>
            </a:custGeom>
            <a:solidFill>
              <a:srgbClr val="A7A9AC"/>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620">
                <a:latin typeface="Arial" panose="020B0604020202020204" pitchFamily="34" charset="0"/>
                <a:cs typeface="Arial" panose="020B0604020202020204" pitchFamily="34" charset="0"/>
              </a:endParaRPr>
            </a:p>
          </p:txBody>
        </p:sp>
        <p:sp>
          <p:nvSpPr>
            <p:cNvPr id="51" name="Freeform 353">
              <a:extLst>
                <a:ext uri="{FF2B5EF4-FFF2-40B4-BE49-F238E27FC236}">
                  <a16:creationId xmlns:a16="http://schemas.microsoft.com/office/drawing/2014/main" id="{743311F4-631D-4AB5-A6DD-B77D95F2E389}"/>
                </a:ext>
              </a:extLst>
            </p:cNvPr>
            <p:cNvSpPr>
              <a:spLocks noChangeArrowheads="1"/>
            </p:cNvSpPr>
            <p:nvPr/>
          </p:nvSpPr>
          <p:spPr bwMode="auto">
            <a:xfrm>
              <a:off x="8988425" y="4508500"/>
              <a:ext cx="142875" cy="131763"/>
            </a:xfrm>
            <a:custGeom>
              <a:avLst/>
              <a:gdLst>
                <a:gd name="T0" fmla="*/ 0 w 399"/>
                <a:gd name="T1" fmla="*/ 0 h 367"/>
                <a:gd name="T2" fmla="*/ 0 w 399"/>
                <a:gd name="T3" fmla="*/ 71 h 367"/>
                <a:gd name="T4" fmla="*/ 398 w 399"/>
                <a:gd name="T5" fmla="*/ 366 h 367"/>
                <a:gd name="T6" fmla="*/ 398 w 399"/>
                <a:gd name="T7" fmla="*/ 296 h 367"/>
                <a:gd name="T8" fmla="*/ 0 w 399"/>
                <a:gd name="T9" fmla="*/ 0 h 367"/>
              </a:gdLst>
              <a:ahLst/>
              <a:cxnLst>
                <a:cxn ang="0">
                  <a:pos x="T0" y="T1"/>
                </a:cxn>
                <a:cxn ang="0">
                  <a:pos x="T2" y="T3"/>
                </a:cxn>
                <a:cxn ang="0">
                  <a:pos x="T4" y="T5"/>
                </a:cxn>
                <a:cxn ang="0">
                  <a:pos x="T6" y="T7"/>
                </a:cxn>
                <a:cxn ang="0">
                  <a:pos x="T8" y="T9"/>
                </a:cxn>
              </a:cxnLst>
              <a:rect l="0" t="0" r="r" b="b"/>
              <a:pathLst>
                <a:path w="399" h="367">
                  <a:moveTo>
                    <a:pt x="0" y="0"/>
                  </a:moveTo>
                  <a:lnTo>
                    <a:pt x="0" y="71"/>
                  </a:lnTo>
                  <a:lnTo>
                    <a:pt x="398" y="366"/>
                  </a:lnTo>
                  <a:lnTo>
                    <a:pt x="398" y="296"/>
                  </a:lnTo>
                  <a:lnTo>
                    <a:pt x="0" y="0"/>
                  </a:lnTo>
                </a:path>
              </a:pathLst>
            </a:custGeom>
            <a:solidFill>
              <a:srgbClr val="80828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620">
                <a:latin typeface="Arial" panose="020B0604020202020204" pitchFamily="34" charset="0"/>
                <a:cs typeface="Arial" panose="020B0604020202020204" pitchFamily="34" charset="0"/>
              </a:endParaRPr>
            </a:p>
          </p:txBody>
        </p:sp>
        <p:sp>
          <p:nvSpPr>
            <p:cNvPr id="52" name="Freeform 354">
              <a:extLst>
                <a:ext uri="{FF2B5EF4-FFF2-40B4-BE49-F238E27FC236}">
                  <a16:creationId xmlns:a16="http://schemas.microsoft.com/office/drawing/2014/main" id="{E008D302-F707-4272-A5BD-3B3B5431B78F}"/>
                </a:ext>
              </a:extLst>
            </p:cNvPr>
            <p:cNvSpPr>
              <a:spLocks noChangeArrowheads="1"/>
            </p:cNvSpPr>
            <p:nvPr/>
          </p:nvSpPr>
          <p:spPr bwMode="auto">
            <a:xfrm>
              <a:off x="8988425" y="4437063"/>
              <a:ext cx="344488" cy="177800"/>
            </a:xfrm>
            <a:custGeom>
              <a:avLst/>
              <a:gdLst>
                <a:gd name="T0" fmla="*/ 0 w 958"/>
                <a:gd name="T1" fmla="*/ 199 h 496"/>
                <a:gd name="T2" fmla="*/ 558 w 958"/>
                <a:gd name="T3" fmla="*/ 0 h 496"/>
                <a:gd name="T4" fmla="*/ 957 w 958"/>
                <a:gd name="T5" fmla="*/ 295 h 496"/>
                <a:gd name="T6" fmla="*/ 398 w 958"/>
                <a:gd name="T7" fmla="*/ 495 h 496"/>
                <a:gd name="T8" fmla="*/ 0 w 958"/>
                <a:gd name="T9" fmla="*/ 199 h 496"/>
              </a:gdLst>
              <a:ahLst/>
              <a:cxnLst>
                <a:cxn ang="0">
                  <a:pos x="T0" y="T1"/>
                </a:cxn>
                <a:cxn ang="0">
                  <a:pos x="T2" y="T3"/>
                </a:cxn>
                <a:cxn ang="0">
                  <a:pos x="T4" y="T5"/>
                </a:cxn>
                <a:cxn ang="0">
                  <a:pos x="T6" y="T7"/>
                </a:cxn>
                <a:cxn ang="0">
                  <a:pos x="T8" y="T9"/>
                </a:cxn>
              </a:cxnLst>
              <a:rect l="0" t="0" r="r" b="b"/>
              <a:pathLst>
                <a:path w="958" h="496">
                  <a:moveTo>
                    <a:pt x="0" y="199"/>
                  </a:moveTo>
                  <a:lnTo>
                    <a:pt x="558" y="0"/>
                  </a:lnTo>
                  <a:lnTo>
                    <a:pt x="957" y="295"/>
                  </a:lnTo>
                  <a:lnTo>
                    <a:pt x="398" y="495"/>
                  </a:lnTo>
                  <a:lnTo>
                    <a:pt x="0" y="199"/>
                  </a:lnTo>
                </a:path>
              </a:pathLst>
            </a:custGeom>
            <a:solidFill>
              <a:srgbClr val="D1D3D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620">
                <a:latin typeface="Arial" panose="020B0604020202020204" pitchFamily="34" charset="0"/>
                <a:cs typeface="Arial" panose="020B0604020202020204" pitchFamily="34" charset="0"/>
              </a:endParaRPr>
            </a:p>
          </p:txBody>
        </p:sp>
        <p:sp>
          <p:nvSpPr>
            <p:cNvPr id="53" name="Freeform 355">
              <a:extLst>
                <a:ext uri="{FF2B5EF4-FFF2-40B4-BE49-F238E27FC236}">
                  <a16:creationId xmlns:a16="http://schemas.microsoft.com/office/drawing/2014/main" id="{F881FC01-6AE9-48EB-9F60-258041308B9B}"/>
                </a:ext>
              </a:extLst>
            </p:cNvPr>
            <p:cNvSpPr>
              <a:spLocks noChangeArrowheads="1"/>
            </p:cNvSpPr>
            <p:nvPr/>
          </p:nvSpPr>
          <p:spPr bwMode="auto">
            <a:xfrm>
              <a:off x="9294813" y="4664075"/>
              <a:ext cx="201612" cy="96838"/>
            </a:xfrm>
            <a:custGeom>
              <a:avLst/>
              <a:gdLst>
                <a:gd name="T0" fmla="*/ 0 w 560"/>
                <a:gd name="T1" fmla="*/ 270 h 271"/>
                <a:gd name="T2" fmla="*/ 559 w 560"/>
                <a:gd name="T3" fmla="*/ 70 h 271"/>
                <a:gd name="T4" fmla="*/ 559 w 560"/>
                <a:gd name="T5" fmla="*/ 0 h 271"/>
                <a:gd name="T6" fmla="*/ 0 w 560"/>
                <a:gd name="T7" fmla="*/ 199 h 271"/>
                <a:gd name="T8" fmla="*/ 0 w 560"/>
                <a:gd name="T9" fmla="*/ 270 h 271"/>
              </a:gdLst>
              <a:ahLst/>
              <a:cxnLst>
                <a:cxn ang="0">
                  <a:pos x="T0" y="T1"/>
                </a:cxn>
                <a:cxn ang="0">
                  <a:pos x="T2" y="T3"/>
                </a:cxn>
                <a:cxn ang="0">
                  <a:pos x="T4" y="T5"/>
                </a:cxn>
                <a:cxn ang="0">
                  <a:pos x="T6" y="T7"/>
                </a:cxn>
                <a:cxn ang="0">
                  <a:pos x="T8" y="T9"/>
                </a:cxn>
              </a:cxnLst>
              <a:rect l="0" t="0" r="r" b="b"/>
              <a:pathLst>
                <a:path w="560" h="271">
                  <a:moveTo>
                    <a:pt x="0" y="270"/>
                  </a:moveTo>
                  <a:lnTo>
                    <a:pt x="559" y="70"/>
                  </a:lnTo>
                  <a:lnTo>
                    <a:pt x="559" y="0"/>
                  </a:lnTo>
                  <a:lnTo>
                    <a:pt x="0" y="199"/>
                  </a:lnTo>
                  <a:lnTo>
                    <a:pt x="0" y="270"/>
                  </a:lnTo>
                </a:path>
              </a:pathLst>
            </a:custGeom>
            <a:solidFill>
              <a:srgbClr val="A7A9AC"/>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620">
                <a:latin typeface="Arial" panose="020B0604020202020204" pitchFamily="34" charset="0"/>
                <a:cs typeface="Arial" panose="020B0604020202020204" pitchFamily="34" charset="0"/>
              </a:endParaRPr>
            </a:p>
          </p:txBody>
        </p:sp>
        <p:sp>
          <p:nvSpPr>
            <p:cNvPr id="54" name="Freeform 356">
              <a:extLst>
                <a:ext uri="{FF2B5EF4-FFF2-40B4-BE49-F238E27FC236}">
                  <a16:creationId xmlns:a16="http://schemas.microsoft.com/office/drawing/2014/main" id="{68C436B2-73B8-4FAD-87B0-558E8D2E6B47}"/>
                </a:ext>
              </a:extLst>
            </p:cNvPr>
            <p:cNvSpPr>
              <a:spLocks noChangeArrowheads="1"/>
            </p:cNvSpPr>
            <p:nvPr/>
          </p:nvSpPr>
          <p:spPr bwMode="auto">
            <a:xfrm>
              <a:off x="9151938" y="4630738"/>
              <a:ext cx="144462" cy="131762"/>
            </a:xfrm>
            <a:custGeom>
              <a:avLst/>
              <a:gdLst>
                <a:gd name="T0" fmla="*/ 0 w 400"/>
                <a:gd name="T1" fmla="*/ 0 h 367"/>
                <a:gd name="T2" fmla="*/ 0 w 400"/>
                <a:gd name="T3" fmla="*/ 70 h 367"/>
                <a:gd name="T4" fmla="*/ 399 w 400"/>
                <a:gd name="T5" fmla="*/ 366 h 367"/>
                <a:gd name="T6" fmla="*/ 399 w 400"/>
                <a:gd name="T7" fmla="*/ 295 h 367"/>
                <a:gd name="T8" fmla="*/ 0 w 400"/>
                <a:gd name="T9" fmla="*/ 0 h 367"/>
              </a:gdLst>
              <a:ahLst/>
              <a:cxnLst>
                <a:cxn ang="0">
                  <a:pos x="T0" y="T1"/>
                </a:cxn>
                <a:cxn ang="0">
                  <a:pos x="T2" y="T3"/>
                </a:cxn>
                <a:cxn ang="0">
                  <a:pos x="T4" y="T5"/>
                </a:cxn>
                <a:cxn ang="0">
                  <a:pos x="T6" y="T7"/>
                </a:cxn>
                <a:cxn ang="0">
                  <a:pos x="T8" y="T9"/>
                </a:cxn>
              </a:cxnLst>
              <a:rect l="0" t="0" r="r" b="b"/>
              <a:pathLst>
                <a:path w="400" h="367">
                  <a:moveTo>
                    <a:pt x="0" y="0"/>
                  </a:moveTo>
                  <a:lnTo>
                    <a:pt x="0" y="70"/>
                  </a:lnTo>
                  <a:lnTo>
                    <a:pt x="399" y="366"/>
                  </a:lnTo>
                  <a:lnTo>
                    <a:pt x="399" y="295"/>
                  </a:lnTo>
                  <a:lnTo>
                    <a:pt x="0" y="0"/>
                  </a:lnTo>
                </a:path>
              </a:pathLst>
            </a:custGeom>
            <a:solidFill>
              <a:srgbClr val="80828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620">
                <a:latin typeface="Arial" panose="020B0604020202020204" pitchFamily="34" charset="0"/>
                <a:cs typeface="Arial" panose="020B0604020202020204" pitchFamily="34" charset="0"/>
              </a:endParaRPr>
            </a:p>
          </p:txBody>
        </p:sp>
        <p:sp>
          <p:nvSpPr>
            <p:cNvPr id="55" name="Freeform 357">
              <a:extLst>
                <a:ext uri="{FF2B5EF4-FFF2-40B4-BE49-F238E27FC236}">
                  <a16:creationId xmlns:a16="http://schemas.microsoft.com/office/drawing/2014/main" id="{4E27CCF2-9957-4313-A41A-E4944914AF80}"/>
                </a:ext>
              </a:extLst>
            </p:cNvPr>
            <p:cNvSpPr>
              <a:spLocks noChangeArrowheads="1"/>
            </p:cNvSpPr>
            <p:nvPr/>
          </p:nvSpPr>
          <p:spPr bwMode="auto">
            <a:xfrm>
              <a:off x="9151938" y="4557713"/>
              <a:ext cx="344487" cy="177800"/>
            </a:xfrm>
            <a:custGeom>
              <a:avLst/>
              <a:gdLst>
                <a:gd name="T0" fmla="*/ 0 w 959"/>
                <a:gd name="T1" fmla="*/ 200 h 496"/>
                <a:gd name="T2" fmla="*/ 559 w 959"/>
                <a:gd name="T3" fmla="*/ 0 h 496"/>
                <a:gd name="T4" fmla="*/ 958 w 959"/>
                <a:gd name="T5" fmla="*/ 296 h 496"/>
                <a:gd name="T6" fmla="*/ 399 w 959"/>
                <a:gd name="T7" fmla="*/ 495 h 496"/>
                <a:gd name="T8" fmla="*/ 0 w 959"/>
                <a:gd name="T9" fmla="*/ 200 h 496"/>
              </a:gdLst>
              <a:ahLst/>
              <a:cxnLst>
                <a:cxn ang="0">
                  <a:pos x="T0" y="T1"/>
                </a:cxn>
                <a:cxn ang="0">
                  <a:pos x="T2" y="T3"/>
                </a:cxn>
                <a:cxn ang="0">
                  <a:pos x="T4" y="T5"/>
                </a:cxn>
                <a:cxn ang="0">
                  <a:pos x="T6" y="T7"/>
                </a:cxn>
                <a:cxn ang="0">
                  <a:pos x="T8" y="T9"/>
                </a:cxn>
              </a:cxnLst>
              <a:rect l="0" t="0" r="r" b="b"/>
              <a:pathLst>
                <a:path w="959" h="496">
                  <a:moveTo>
                    <a:pt x="0" y="200"/>
                  </a:moveTo>
                  <a:lnTo>
                    <a:pt x="559" y="0"/>
                  </a:lnTo>
                  <a:lnTo>
                    <a:pt x="958" y="296"/>
                  </a:lnTo>
                  <a:lnTo>
                    <a:pt x="399" y="495"/>
                  </a:lnTo>
                  <a:lnTo>
                    <a:pt x="0" y="200"/>
                  </a:lnTo>
                </a:path>
              </a:pathLst>
            </a:custGeom>
            <a:solidFill>
              <a:srgbClr val="D1D3D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620">
                <a:latin typeface="Arial" panose="020B0604020202020204" pitchFamily="34" charset="0"/>
                <a:cs typeface="Arial" panose="020B0604020202020204" pitchFamily="34" charset="0"/>
              </a:endParaRPr>
            </a:p>
          </p:txBody>
        </p:sp>
        <p:sp>
          <p:nvSpPr>
            <p:cNvPr id="56" name="Freeform 358">
              <a:extLst>
                <a:ext uri="{FF2B5EF4-FFF2-40B4-BE49-F238E27FC236}">
                  <a16:creationId xmlns:a16="http://schemas.microsoft.com/office/drawing/2014/main" id="{9BCECDA4-2CEA-4B84-94D7-5E9B48E2EB04}"/>
                </a:ext>
              </a:extLst>
            </p:cNvPr>
            <p:cNvSpPr>
              <a:spLocks noChangeArrowheads="1"/>
            </p:cNvSpPr>
            <p:nvPr/>
          </p:nvSpPr>
          <p:spPr bwMode="auto">
            <a:xfrm>
              <a:off x="9458325" y="4784725"/>
              <a:ext cx="201613" cy="96838"/>
            </a:xfrm>
            <a:custGeom>
              <a:avLst/>
              <a:gdLst>
                <a:gd name="T0" fmla="*/ 0 w 560"/>
                <a:gd name="T1" fmla="*/ 270 h 271"/>
                <a:gd name="T2" fmla="*/ 559 w 560"/>
                <a:gd name="T3" fmla="*/ 70 h 271"/>
                <a:gd name="T4" fmla="*/ 559 w 560"/>
                <a:gd name="T5" fmla="*/ 0 h 271"/>
                <a:gd name="T6" fmla="*/ 0 w 560"/>
                <a:gd name="T7" fmla="*/ 199 h 271"/>
                <a:gd name="T8" fmla="*/ 0 w 560"/>
                <a:gd name="T9" fmla="*/ 270 h 271"/>
              </a:gdLst>
              <a:ahLst/>
              <a:cxnLst>
                <a:cxn ang="0">
                  <a:pos x="T0" y="T1"/>
                </a:cxn>
                <a:cxn ang="0">
                  <a:pos x="T2" y="T3"/>
                </a:cxn>
                <a:cxn ang="0">
                  <a:pos x="T4" y="T5"/>
                </a:cxn>
                <a:cxn ang="0">
                  <a:pos x="T6" y="T7"/>
                </a:cxn>
                <a:cxn ang="0">
                  <a:pos x="T8" y="T9"/>
                </a:cxn>
              </a:cxnLst>
              <a:rect l="0" t="0" r="r" b="b"/>
              <a:pathLst>
                <a:path w="560" h="271">
                  <a:moveTo>
                    <a:pt x="0" y="270"/>
                  </a:moveTo>
                  <a:lnTo>
                    <a:pt x="559" y="70"/>
                  </a:lnTo>
                  <a:lnTo>
                    <a:pt x="559" y="0"/>
                  </a:lnTo>
                  <a:lnTo>
                    <a:pt x="0" y="199"/>
                  </a:lnTo>
                  <a:lnTo>
                    <a:pt x="0" y="270"/>
                  </a:lnTo>
                </a:path>
              </a:pathLst>
            </a:custGeom>
            <a:solidFill>
              <a:srgbClr val="A7A9AC"/>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620">
                <a:latin typeface="Arial" panose="020B0604020202020204" pitchFamily="34" charset="0"/>
                <a:cs typeface="Arial" panose="020B0604020202020204" pitchFamily="34" charset="0"/>
              </a:endParaRPr>
            </a:p>
          </p:txBody>
        </p:sp>
        <p:sp>
          <p:nvSpPr>
            <p:cNvPr id="57" name="Freeform 359">
              <a:extLst>
                <a:ext uri="{FF2B5EF4-FFF2-40B4-BE49-F238E27FC236}">
                  <a16:creationId xmlns:a16="http://schemas.microsoft.com/office/drawing/2014/main" id="{A8228F14-B272-4B2D-9F1F-65B521E0147C}"/>
                </a:ext>
              </a:extLst>
            </p:cNvPr>
            <p:cNvSpPr>
              <a:spLocks noChangeArrowheads="1"/>
            </p:cNvSpPr>
            <p:nvPr/>
          </p:nvSpPr>
          <p:spPr bwMode="auto">
            <a:xfrm>
              <a:off x="9315450" y="4749800"/>
              <a:ext cx="144463" cy="131763"/>
            </a:xfrm>
            <a:custGeom>
              <a:avLst/>
              <a:gdLst>
                <a:gd name="T0" fmla="*/ 0 w 400"/>
                <a:gd name="T1" fmla="*/ 0 h 367"/>
                <a:gd name="T2" fmla="*/ 0 w 400"/>
                <a:gd name="T3" fmla="*/ 71 h 367"/>
                <a:gd name="T4" fmla="*/ 399 w 400"/>
                <a:gd name="T5" fmla="*/ 366 h 367"/>
                <a:gd name="T6" fmla="*/ 399 w 400"/>
                <a:gd name="T7" fmla="*/ 295 h 367"/>
                <a:gd name="T8" fmla="*/ 0 w 400"/>
                <a:gd name="T9" fmla="*/ 0 h 367"/>
              </a:gdLst>
              <a:ahLst/>
              <a:cxnLst>
                <a:cxn ang="0">
                  <a:pos x="T0" y="T1"/>
                </a:cxn>
                <a:cxn ang="0">
                  <a:pos x="T2" y="T3"/>
                </a:cxn>
                <a:cxn ang="0">
                  <a:pos x="T4" y="T5"/>
                </a:cxn>
                <a:cxn ang="0">
                  <a:pos x="T6" y="T7"/>
                </a:cxn>
                <a:cxn ang="0">
                  <a:pos x="T8" y="T9"/>
                </a:cxn>
              </a:cxnLst>
              <a:rect l="0" t="0" r="r" b="b"/>
              <a:pathLst>
                <a:path w="400" h="367">
                  <a:moveTo>
                    <a:pt x="0" y="0"/>
                  </a:moveTo>
                  <a:lnTo>
                    <a:pt x="0" y="71"/>
                  </a:lnTo>
                  <a:lnTo>
                    <a:pt x="399" y="366"/>
                  </a:lnTo>
                  <a:lnTo>
                    <a:pt x="399" y="295"/>
                  </a:lnTo>
                  <a:lnTo>
                    <a:pt x="0" y="0"/>
                  </a:lnTo>
                </a:path>
              </a:pathLst>
            </a:custGeom>
            <a:solidFill>
              <a:srgbClr val="80828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620">
                <a:latin typeface="Arial" panose="020B0604020202020204" pitchFamily="34" charset="0"/>
                <a:cs typeface="Arial" panose="020B0604020202020204" pitchFamily="34" charset="0"/>
              </a:endParaRPr>
            </a:p>
          </p:txBody>
        </p:sp>
        <p:sp>
          <p:nvSpPr>
            <p:cNvPr id="58" name="Freeform 360">
              <a:extLst>
                <a:ext uri="{FF2B5EF4-FFF2-40B4-BE49-F238E27FC236}">
                  <a16:creationId xmlns:a16="http://schemas.microsoft.com/office/drawing/2014/main" id="{71C57A4C-5432-4E07-AAF4-27BC2E38C036}"/>
                </a:ext>
              </a:extLst>
            </p:cNvPr>
            <p:cNvSpPr>
              <a:spLocks noChangeArrowheads="1"/>
            </p:cNvSpPr>
            <p:nvPr/>
          </p:nvSpPr>
          <p:spPr bwMode="auto">
            <a:xfrm>
              <a:off x="9315450" y="4678363"/>
              <a:ext cx="344488" cy="177800"/>
            </a:xfrm>
            <a:custGeom>
              <a:avLst/>
              <a:gdLst>
                <a:gd name="T0" fmla="*/ 0 w 959"/>
                <a:gd name="T1" fmla="*/ 200 h 496"/>
                <a:gd name="T2" fmla="*/ 559 w 959"/>
                <a:gd name="T3" fmla="*/ 0 h 496"/>
                <a:gd name="T4" fmla="*/ 958 w 959"/>
                <a:gd name="T5" fmla="*/ 296 h 496"/>
                <a:gd name="T6" fmla="*/ 399 w 959"/>
                <a:gd name="T7" fmla="*/ 495 h 496"/>
                <a:gd name="T8" fmla="*/ 0 w 959"/>
                <a:gd name="T9" fmla="*/ 200 h 496"/>
              </a:gdLst>
              <a:ahLst/>
              <a:cxnLst>
                <a:cxn ang="0">
                  <a:pos x="T0" y="T1"/>
                </a:cxn>
                <a:cxn ang="0">
                  <a:pos x="T2" y="T3"/>
                </a:cxn>
                <a:cxn ang="0">
                  <a:pos x="T4" y="T5"/>
                </a:cxn>
                <a:cxn ang="0">
                  <a:pos x="T6" y="T7"/>
                </a:cxn>
                <a:cxn ang="0">
                  <a:pos x="T8" y="T9"/>
                </a:cxn>
              </a:cxnLst>
              <a:rect l="0" t="0" r="r" b="b"/>
              <a:pathLst>
                <a:path w="959" h="496">
                  <a:moveTo>
                    <a:pt x="0" y="200"/>
                  </a:moveTo>
                  <a:lnTo>
                    <a:pt x="559" y="0"/>
                  </a:lnTo>
                  <a:lnTo>
                    <a:pt x="958" y="296"/>
                  </a:lnTo>
                  <a:lnTo>
                    <a:pt x="399" y="495"/>
                  </a:lnTo>
                  <a:lnTo>
                    <a:pt x="0" y="200"/>
                  </a:lnTo>
                </a:path>
              </a:pathLst>
            </a:custGeom>
            <a:solidFill>
              <a:srgbClr val="D1D3D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620">
                <a:latin typeface="Arial" panose="020B0604020202020204" pitchFamily="34" charset="0"/>
                <a:cs typeface="Arial" panose="020B0604020202020204" pitchFamily="34" charset="0"/>
              </a:endParaRPr>
            </a:p>
          </p:txBody>
        </p:sp>
        <p:sp>
          <p:nvSpPr>
            <p:cNvPr id="59" name="Freeform 361">
              <a:extLst>
                <a:ext uri="{FF2B5EF4-FFF2-40B4-BE49-F238E27FC236}">
                  <a16:creationId xmlns:a16="http://schemas.microsoft.com/office/drawing/2014/main" id="{8C877770-56C7-4B61-985B-7FF699B64D46}"/>
                </a:ext>
              </a:extLst>
            </p:cNvPr>
            <p:cNvSpPr>
              <a:spLocks noChangeArrowheads="1"/>
            </p:cNvSpPr>
            <p:nvPr/>
          </p:nvSpPr>
          <p:spPr bwMode="auto">
            <a:xfrm>
              <a:off x="9621838" y="4905375"/>
              <a:ext cx="201612" cy="96838"/>
            </a:xfrm>
            <a:custGeom>
              <a:avLst/>
              <a:gdLst>
                <a:gd name="T0" fmla="*/ 0 w 560"/>
                <a:gd name="T1" fmla="*/ 269 h 270"/>
                <a:gd name="T2" fmla="*/ 559 w 560"/>
                <a:gd name="T3" fmla="*/ 71 h 270"/>
                <a:gd name="T4" fmla="*/ 559 w 560"/>
                <a:gd name="T5" fmla="*/ 0 h 270"/>
                <a:gd name="T6" fmla="*/ 0 w 560"/>
                <a:gd name="T7" fmla="*/ 199 h 270"/>
                <a:gd name="T8" fmla="*/ 0 w 560"/>
                <a:gd name="T9" fmla="*/ 269 h 270"/>
              </a:gdLst>
              <a:ahLst/>
              <a:cxnLst>
                <a:cxn ang="0">
                  <a:pos x="T0" y="T1"/>
                </a:cxn>
                <a:cxn ang="0">
                  <a:pos x="T2" y="T3"/>
                </a:cxn>
                <a:cxn ang="0">
                  <a:pos x="T4" y="T5"/>
                </a:cxn>
                <a:cxn ang="0">
                  <a:pos x="T6" y="T7"/>
                </a:cxn>
                <a:cxn ang="0">
                  <a:pos x="T8" y="T9"/>
                </a:cxn>
              </a:cxnLst>
              <a:rect l="0" t="0" r="r" b="b"/>
              <a:pathLst>
                <a:path w="560" h="270">
                  <a:moveTo>
                    <a:pt x="0" y="269"/>
                  </a:moveTo>
                  <a:lnTo>
                    <a:pt x="559" y="71"/>
                  </a:lnTo>
                  <a:lnTo>
                    <a:pt x="559" y="0"/>
                  </a:lnTo>
                  <a:lnTo>
                    <a:pt x="0" y="199"/>
                  </a:lnTo>
                  <a:lnTo>
                    <a:pt x="0" y="269"/>
                  </a:lnTo>
                </a:path>
              </a:pathLst>
            </a:custGeom>
            <a:solidFill>
              <a:srgbClr val="A7A9AC"/>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620">
                <a:latin typeface="Arial" panose="020B0604020202020204" pitchFamily="34" charset="0"/>
                <a:cs typeface="Arial" panose="020B0604020202020204" pitchFamily="34" charset="0"/>
              </a:endParaRPr>
            </a:p>
          </p:txBody>
        </p:sp>
        <p:sp>
          <p:nvSpPr>
            <p:cNvPr id="60" name="Freeform 362">
              <a:extLst>
                <a:ext uri="{FF2B5EF4-FFF2-40B4-BE49-F238E27FC236}">
                  <a16:creationId xmlns:a16="http://schemas.microsoft.com/office/drawing/2014/main" id="{AA6B715D-6E96-4223-8EB6-0EB088366078}"/>
                </a:ext>
              </a:extLst>
            </p:cNvPr>
            <p:cNvSpPr>
              <a:spLocks noChangeArrowheads="1"/>
            </p:cNvSpPr>
            <p:nvPr/>
          </p:nvSpPr>
          <p:spPr bwMode="auto">
            <a:xfrm>
              <a:off x="9478963" y="4870450"/>
              <a:ext cx="144462" cy="131763"/>
            </a:xfrm>
            <a:custGeom>
              <a:avLst/>
              <a:gdLst>
                <a:gd name="T0" fmla="*/ 0 w 400"/>
                <a:gd name="T1" fmla="*/ 0 h 366"/>
                <a:gd name="T2" fmla="*/ 0 w 400"/>
                <a:gd name="T3" fmla="*/ 71 h 366"/>
                <a:gd name="T4" fmla="*/ 399 w 400"/>
                <a:gd name="T5" fmla="*/ 365 h 366"/>
                <a:gd name="T6" fmla="*/ 399 w 400"/>
                <a:gd name="T7" fmla="*/ 295 h 366"/>
                <a:gd name="T8" fmla="*/ 0 w 400"/>
                <a:gd name="T9" fmla="*/ 0 h 366"/>
              </a:gdLst>
              <a:ahLst/>
              <a:cxnLst>
                <a:cxn ang="0">
                  <a:pos x="T0" y="T1"/>
                </a:cxn>
                <a:cxn ang="0">
                  <a:pos x="T2" y="T3"/>
                </a:cxn>
                <a:cxn ang="0">
                  <a:pos x="T4" y="T5"/>
                </a:cxn>
                <a:cxn ang="0">
                  <a:pos x="T6" y="T7"/>
                </a:cxn>
                <a:cxn ang="0">
                  <a:pos x="T8" y="T9"/>
                </a:cxn>
              </a:cxnLst>
              <a:rect l="0" t="0" r="r" b="b"/>
              <a:pathLst>
                <a:path w="400" h="366">
                  <a:moveTo>
                    <a:pt x="0" y="0"/>
                  </a:moveTo>
                  <a:lnTo>
                    <a:pt x="0" y="71"/>
                  </a:lnTo>
                  <a:lnTo>
                    <a:pt x="399" y="365"/>
                  </a:lnTo>
                  <a:lnTo>
                    <a:pt x="399" y="295"/>
                  </a:lnTo>
                  <a:lnTo>
                    <a:pt x="0" y="0"/>
                  </a:lnTo>
                </a:path>
              </a:pathLst>
            </a:custGeom>
            <a:solidFill>
              <a:srgbClr val="80828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620">
                <a:latin typeface="Arial" panose="020B0604020202020204" pitchFamily="34" charset="0"/>
                <a:cs typeface="Arial" panose="020B0604020202020204" pitchFamily="34" charset="0"/>
              </a:endParaRPr>
            </a:p>
          </p:txBody>
        </p:sp>
        <p:sp>
          <p:nvSpPr>
            <p:cNvPr id="61" name="Freeform 363">
              <a:extLst>
                <a:ext uri="{FF2B5EF4-FFF2-40B4-BE49-F238E27FC236}">
                  <a16:creationId xmlns:a16="http://schemas.microsoft.com/office/drawing/2014/main" id="{5D983A4A-F971-4322-83CC-CAB553D9A512}"/>
                </a:ext>
              </a:extLst>
            </p:cNvPr>
            <p:cNvSpPr>
              <a:spLocks noChangeArrowheads="1"/>
            </p:cNvSpPr>
            <p:nvPr/>
          </p:nvSpPr>
          <p:spPr bwMode="auto">
            <a:xfrm>
              <a:off x="9478963" y="4799013"/>
              <a:ext cx="344487" cy="177800"/>
            </a:xfrm>
            <a:custGeom>
              <a:avLst/>
              <a:gdLst>
                <a:gd name="T0" fmla="*/ 0 w 959"/>
                <a:gd name="T1" fmla="*/ 199 h 495"/>
                <a:gd name="T2" fmla="*/ 559 w 959"/>
                <a:gd name="T3" fmla="*/ 0 h 495"/>
                <a:gd name="T4" fmla="*/ 958 w 959"/>
                <a:gd name="T5" fmla="*/ 295 h 495"/>
                <a:gd name="T6" fmla="*/ 399 w 959"/>
                <a:gd name="T7" fmla="*/ 494 h 495"/>
                <a:gd name="T8" fmla="*/ 0 w 959"/>
                <a:gd name="T9" fmla="*/ 199 h 495"/>
              </a:gdLst>
              <a:ahLst/>
              <a:cxnLst>
                <a:cxn ang="0">
                  <a:pos x="T0" y="T1"/>
                </a:cxn>
                <a:cxn ang="0">
                  <a:pos x="T2" y="T3"/>
                </a:cxn>
                <a:cxn ang="0">
                  <a:pos x="T4" y="T5"/>
                </a:cxn>
                <a:cxn ang="0">
                  <a:pos x="T6" y="T7"/>
                </a:cxn>
                <a:cxn ang="0">
                  <a:pos x="T8" y="T9"/>
                </a:cxn>
              </a:cxnLst>
              <a:rect l="0" t="0" r="r" b="b"/>
              <a:pathLst>
                <a:path w="959" h="495">
                  <a:moveTo>
                    <a:pt x="0" y="199"/>
                  </a:moveTo>
                  <a:lnTo>
                    <a:pt x="559" y="0"/>
                  </a:lnTo>
                  <a:lnTo>
                    <a:pt x="958" y="295"/>
                  </a:lnTo>
                  <a:lnTo>
                    <a:pt x="399" y="494"/>
                  </a:lnTo>
                  <a:lnTo>
                    <a:pt x="0" y="199"/>
                  </a:lnTo>
                </a:path>
              </a:pathLst>
            </a:custGeom>
            <a:solidFill>
              <a:srgbClr val="D1D3D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620">
                <a:latin typeface="Arial" panose="020B0604020202020204" pitchFamily="34" charset="0"/>
                <a:cs typeface="Arial" panose="020B0604020202020204" pitchFamily="34" charset="0"/>
              </a:endParaRPr>
            </a:p>
          </p:txBody>
        </p:sp>
      </p:grpSp>
      <p:grpSp>
        <p:nvGrpSpPr>
          <p:cNvPr id="62" name="Group 61">
            <a:extLst>
              <a:ext uri="{FF2B5EF4-FFF2-40B4-BE49-F238E27FC236}">
                <a16:creationId xmlns:a16="http://schemas.microsoft.com/office/drawing/2014/main" id="{FA37521E-784C-41B7-A780-544B0047D35F}"/>
              </a:ext>
            </a:extLst>
          </p:cNvPr>
          <p:cNvGrpSpPr>
            <a:grpSpLocks noChangeAspect="1"/>
          </p:cNvGrpSpPr>
          <p:nvPr/>
        </p:nvGrpSpPr>
        <p:grpSpPr>
          <a:xfrm>
            <a:off x="1367083" y="4074211"/>
            <a:ext cx="884275" cy="388467"/>
            <a:chOff x="2927350" y="4897438"/>
            <a:chExt cx="549275" cy="241300"/>
          </a:xfrm>
        </p:grpSpPr>
        <p:sp>
          <p:nvSpPr>
            <p:cNvPr id="63" name="Freeform 85">
              <a:extLst>
                <a:ext uri="{FF2B5EF4-FFF2-40B4-BE49-F238E27FC236}">
                  <a16:creationId xmlns:a16="http://schemas.microsoft.com/office/drawing/2014/main" id="{208B316A-107A-4843-9279-1B445F374C3F}"/>
                </a:ext>
              </a:extLst>
            </p:cNvPr>
            <p:cNvSpPr>
              <a:spLocks noChangeArrowheads="1"/>
            </p:cNvSpPr>
            <p:nvPr/>
          </p:nvSpPr>
          <p:spPr bwMode="auto">
            <a:xfrm>
              <a:off x="2971800" y="4897438"/>
              <a:ext cx="504825" cy="201612"/>
            </a:xfrm>
            <a:custGeom>
              <a:avLst/>
              <a:gdLst>
                <a:gd name="T0" fmla="*/ 0 w 1404"/>
                <a:gd name="T1" fmla="*/ 522 h 562"/>
                <a:gd name="T2" fmla="*/ 152 w 1404"/>
                <a:gd name="T3" fmla="*/ 522 h 562"/>
                <a:gd name="T4" fmla="*/ 157 w 1404"/>
                <a:gd name="T5" fmla="*/ 516 h 562"/>
                <a:gd name="T6" fmla="*/ 157 w 1404"/>
                <a:gd name="T7" fmla="*/ 467 h 562"/>
                <a:gd name="T8" fmla="*/ 300 w 1404"/>
                <a:gd name="T9" fmla="*/ 467 h 562"/>
                <a:gd name="T10" fmla="*/ 300 w 1404"/>
                <a:gd name="T11" fmla="*/ 516 h 562"/>
                <a:gd name="T12" fmla="*/ 306 w 1404"/>
                <a:gd name="T13" fmla="*/ 522 h 562"/>
                <a:gd name="T14" fmla="*/ 362 w 1404"/>
                <a:gd name="T15" fmla="*/ 522 h 562"/>
                <a:gd name="T16" fmla="*/ 368 w 1404"/>
                <a:gd name="T17" fmla="*/ 516 h 562"/>
                <a:gd name="T18" fmla="*/ 368 w 1404"/>
                <a:gd name="T19" fmla="*/ 480 h 562"/>
                <a:gd name="T20" fmla="*/ 382 w 1404"/>
                <a:gd name="T21" fmla="*/ 467 h 562"/>
                <a:gd name="T22" fmla="*/ 395 w 1404"/>
                <a:gd name="T23" fmla="*/ 480 h 562"/>
                <a:gd name="T24" fmla="*/ 395 w 1404"/>
                <a:gd name="T25" fmla="*/ 556 h 562"/>
                <a:gd name="T26" fmla="*/ 401 w 1404"/>
                <a:gd name="T27" fmla="*/ 561 h 562"/>
                <a:gd name="T28" fmla="*/ 480 w 1404"/>
                <a:gd name="T29" fmla="*/ 561 h 562"/>
                <a:gd name="T30" fmla="*/ 486 w 1404"/>
                <a:gd name="T31" fmla="*/ 556 h 562"/>
                <a:gd name="T32" fmla="*/ 486 w 1404"/>
                <a:gd name="T33" fmla="*/ 505 h 562"/>
                <a:gd name="T34" fmla="*/ 495 w 1404"/>
                <a:gd name="T35" fmla="*/ 496 h 562"/>
                <a:gd name="T36" fmla="*/ 505 w 1404"/>
                <a:gd name="T37" fmla="*/ 505 h 562"/>
                <a:gd name="T38" fmla="*/ 505 w 1404"/>
                <a:gd name="T39" fmla="*/ 556 h 562"/>
                <a:gd name="T40" fmla="*/ 510 w 1404"/>
                <a:gd name="T41" fmla="*/ 561 h 562"/>
                <a:gd name="T42" fmla="*/ 812 w 1404"/>
                <a:gd name="T43" fmla="*/ 561 h 562"/>
                <a:gd name="T44" fmla="*/ 817 w 1404"/>
                <a:gd name="T45" fmla="*/ 556 h 562"/>
                <a:gd name="T46" fmla="*/ 817 w 1404"/>
                <a:gd name="T47" fmla="*/ 467 h 562"/>
                <a:gd name="T48" fmla="*/ 1403 w 1404"/>
                <a:gd name="T49" fmla="*/ 467 h 562"/>
                <a:gd name="T50" fmla="*/ 1403 w 1404"/>
                <a:gd name="T51" fmla="*/ 0 h 562"/>
                <a:gd name="T52" fmla="*/ 0 w 1404"/>
                <a:gd name="T53" fmla="*/ 0 h 562"/>
                <a:gd name="T54" fmla="*/ 0 w 1404"/>
                <a:gd name="T55" fmla="*/ 522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404" h="562">
                  <a:moveTo>
                    <a:pt x="0" y="522"/>
                  </a:moveTo>
                  <a:lnTo>
                    <a:pt x="152" y="522"/>
                  </a:lnTo>
                  <a:cubicBezTo>
                    <a:pt x="155" y="522"/>
                    <a:pt x="157" y="519"/>
                    <a:pt x="157" y="516"/>
                  </a:cubicBezTo>
                  <a:lnTo>
                    <a:pt x="157" y="467"/>
                  </a:lnTo>
                  <a:lnTo>
                    <a:pt x="300" y="467"/>
                  </a:lnTo>
                  <a:lnTo>
                    <a:pt x="300" y="516"/>
                  </a:lnTo>
                  <a:cubicBezTo>
                    <a:pt x="300" y="519"/>
                    <a:pt x="303" y="522"/>
                    <a:pt x="306" y="522"/>
                  </a:cubicBezTo>
                  <a:lnTo>
                    <a:pt x="362" y="522"/>
                  </a:lnTo>
                  <a:cubicBezTo>
                    <a:pt x="366" y="522"/>
                    <a:pt x="368" y="519"/>
                    <a:pt x="368" y="516"/>
                  </a:cubicBezTo>
                  <a:lnTo>
                    <a:pt x="368" y="480"/>
                  </a:lnTo>
                  <a:cubicBezTo>
                    <a:pt x="368" y="473"/>
                    <a:pt x="374" y="467"/>
                    <a:pt x="382" y="467"/>
                  </a:cubicBezTo>
                  <a:cubicBezTo>
                    <a:pt x="390" y="467"/>
                    <a:pt x="395" y="473"/>
                    <a:pt x="395" y="480"/>
                  </a:cubicBezTo>
                  <a:lnTo>
                    <a:pt x="395" y="556"/>
                  </a:lnTo>
                  <a:cubicBezTo>
                    <a:pt x="395" y="559"/>
                    <a:pt x="398" y="561"/>
                    <a:pt x="401" y="561"/>
                  </a:cubicBezTo>
                  <a:lnTo>
                    <a:pt x="480" y="561"/>
                  </a:lnTo>
                  <a:cubicBezTo>
                    <a:pt x="483" y="561"/>
                    <a:pt x="486" y="559"/>
                    <a:pt x="486" y="556"/>
                  </a:cubicBezTo>
                  <a:lnTo>
                    <a:pt x="486" y="505"/>
                  </a:lnTo>
                  <a:cubicBezTo>
                    <a:pt x="486" y="500"/>
                    <a:pt x="490" y="496"/>
                    <a:pt x="495" y="496"/>
                  </a:cubicBezTo>
                  <a:cubicBezTo>
                    <a:pt x="500" y="496"/>
                    <a:pt x="505" y="500"/>
                    <a:pt x="505" y="505"/>
                  </a:cubicBezTo>
                  <a:lnTo>
                    <a:pt x="505" y="556"/>
                  </a:lnTo>
                  <a:cubicBezTo>
                    <a:pt x="505" y="559"/>
                    <a:pt x="507" y="561"/>
                    <a:pt x="510" y="561"/>
                  </a:cubicBezTo>
                  <a:lnTo>
                    <a:pt x="812" y="561"/>
                  </a:lnTo>
                  <a:cubicBezTo>
                    <a:pt x="815" y="561"/>
                    <a:pt x="817" y="559"/>
                    <a:pt x="817" y="556"/>
                  </a:cubicBezTo>
                  <a:lnTo>
                    <a:pt x="817" y="467"/>
                  </a:lnTo>
                  <a:lnTo>
                    <a:pt x="1403" y="467"/>
                  </a:lnTo>
                  <a:lnTo>
                    <a:pt x="1403" y="0"/>
                  </a:lnTo>
                  <a:lnTo>
                    <a:pt x="0" y="0"/>
                  </a:lnTo>
                  <a:lnTo>
                    <a:pt x="0" y="522"/>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620">
                <a:latin typeface="Arial" panose="020B0604020202020204" pitchFamily="34" charset="0"/>
                <a:cs typeface="Arial" panose="020B0604020202020204" pitchFamily="34" charset="0"/>
              </a:endParaRPr>
            </a:p>
          </p:txBody>
        </p:sp>
        <p:sp>
          <p:nvSpPr>
            <p:cNvPr id="64" name="Freeform 86">
              <a:extLst>
                <a:ext uri="{FF2B5EF4-FFF2-40B4-BE49-F238E27FC236}">
                  <a16:creationId xmlns:a16="http://schemas.microsoft.com/office/drawing/2014/main" id="{00BE5441-55A9-46FF-BD65-7252EDF87B38}"/>
                </a:ext>
              </a:extLst>
            </p:cNvPr>
            <p:cNvSpPr>
              <a:spLocks noChangeArrowheads="1"/>
            </p:cNvSpPr>
            <p:nvPr/>
          </p:nvSpPr>
          <p:spPr bwMode="auto">
            <a:xfrm>
              <a:off x="3325813" y="4900613"/>
              <a:ext cx="146050" cy="160337"/>
            </a:xfrm>
            <a:custGeom>
              <a:avLst/>
              <a:gdLst>
                <a:gd name="T0" fmla="*/ 203 w 407"/>
                <a:gd name="T1" fmla="*/ 444 h 445"/>
                <a:gd name="T2" fmla="*/ 0 w 407"/>
                <a:gd name="T3" fmla="*/ 444 h 445"/>
                <a:gd name="T4" fmla="*/ 0 w 407"/>
                <a:gd name="T5" fmla="*/ 0 h 445"/>
                <a:gd name="T6" fmla="*/ 406 w 407"/>
                <a:gd name="T7" fmla="*/ 0 h 445"/>
                <a:gd name="T8" fmla="*/ 406 w 407"/>
                <a:gd name="T9" fmla="*/ 444 h 445"/>
                <a:gd name="T10" fmla="*/ 203 w 407"/>
                <a:gd name="T11" fmla="*/ 444 h 445"/>
              </a:gdLst>
              <a:ahLst/>
              <a:cxnLst>
                <a:cxn ang="0">
                  <a:pos x="T0" y="T1"/>
                </a:cxn>
                <a:cxn ang="0">
                  <a:pos x="T2" y="T3"/>
                </a:cxn>
                <a:cxn ang="0">
                  <a:pos x="T4" y="T5"/>
                </a:cxn>
                <a:cxn ang="0">
                  <a:pos x="T6" y="T7"/>
                </a:cxn>
                <a:cxn ang="0">
                  <a:pos x="T8" y="T9"/>
                </a:cxn>
                <a:cxn ang="0">
                  <a:pos x="T10" y="T11"/>
                </a:cxn>
              </a:cxnLst>
              <a:rect l="0" t="0" r="r" b="b"/>
              <a:pathLst>
                <a:path w="407" h="445">
                  <a:moveTo>
                    <a:pt x="203" y="444"/>
                  </a:moveTo>
                  <a:lnTo>
                    <a:pt x="0" y="444"/>
                  </a:lnTo>
                  <a:lnTo>
                    <a:pt x="0" y="0"/>
                  </a:lnTo>
                  <a:lnTo>
                    <a:pt x="406" y="0"/>
                  </a:lnTo>
                  <a:lnTo>
                    <a:pt x="406" y="444"/>
                  </a:lnTo>
                  <a:lnTo>
                    <a:pt x="203" y="444"/>
                  </a:lnTo>
                </a:path>
              </a:pathLst>
            </a:custGeom>
            <a:solidFill>
              <a:srgbClr val="D3D3D3"/>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620">
                <a:latin typeface="Arial" panose="020B0604020202020204" pitchFamily="34" charset="0"/>
                <a:cs typeface="Arial" panose="020B0604020202020204" pitchFamily="34" charset="0"/>
              </a:endParaRPr>
            </a:p>
          </p:txBody>
        </p:sp>
        <p:sp>
          <p:nvSpPr>
            <p:cNvPr id="65" name="Freeform 87">
              <a:extLst>
                <a:ext uri="{FF2B5EF4-FFF2-40B4-BE49-F238E27FC236}">
                  <a16:creationId xmlns:a16="http://schemas.microsoft.com/office/drawing/2014/main" id="{EBC7BB09-AD9D-4664-940F-5EA76488CBF5}"/>
                </a:ext>
              </a:extLst>
            </p:cNvPr>
            <p:cNvSpPr>
              <a:spLocks noChangeArrowheads="1"/>
            </p:cNvSpPr>
            <p:nvPr/>
          </p:nvSpPr>
          <p:spPr bwMode="auto">
            <a:xfrm>
              <a:off x="2974975" y="4924425"/>
              <a:ext cx="350838" cy="96838"/>
            </a:xfrm>
            <a:custGeom>
              <a:avLst/>
              <a:gdLst>
                <a:gd name="T0" fmla="*/ 0 w 975"/>
                <a:gd name="T1" fmla="*/ 28 h 271"/>
                <a:gd name="T2" fmla="*/ 360 w 975"/>
                <a:gd name="T3" fmla="*/ 28 h 271"/>
                <a:gd name="T4" fmla="*/ 393 w 975"/>
                <a:gd name="T5" fmla="*/ 0 h 271"/>
                <a:gd name="T6" fmla="*/ 974 w 975"/>
                <a:gd name="T7" fmla="*/ 0 h 271"/>
                <a:gd name="T8" fmla="*/ 974 w 975"/>
                <a:gd name="T9" fmla="*/ 242 h 271"/>
                <a:gd name="T10" fmla="*/ 458 w 975"/>
                <a:gd name="T11" fmla="*/ 242 h 271"/>
                <a:gd name="T12" fmla="*/ 429 w 975"/>
                <a:gd name="T13" fmla="*/ 270 h 271"/>
                <a:gd name="T14" fmla="*/ 0 w 975"/>
                <a:gd name="T15" fmla="*/ 270 h 271"/>
                <a:gd name="T16" fmla="*/ 0 w 975"/>
                <a:gd name="T17" fmla="*/ 28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5" h="271">
                  <a:moveTo>
                    <a:pt x="0" y="28"/>
                  </a:moveTo>
                  <a:lnTo>
                    <a:pt x="360" y="28"/>
                  </a:lnTo>
                  <a:lnTo>
                    <a:pt x="393" y="0"/>
                  </a:lnTo>
                  <a:lnTo>
                    <a:pt x="974" y="0"/>
                  </a:lnTo>
                  <a:lnTo>
                    <a:pt x="974" y="242"/>
                  </a:lnTo>
                  <a:lnTo>
                    <a:pt x="458" y="242"/>
                  </a:lnTo>
                  <a:lnTo>
                    <a:pt x="429" y="270"/>
                  </a:lnTo>
                  <a:lnTo>
                    <a:pt x="0" y="270"/>
                  </a:lnTo>
                  <a:lnTo>
                    <a:pt x="0" y="28"/>
                  </a:lnTo>
                </a:path>
              </a:pathLst>
            </a:custGeom>
            <a:solidFill>
              <a:srgbClr val="595959"/>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620">
                <a:latin typeface="Arial" panose="020B0604020202020204" pitchFamily="34" charset="0"/>
                <a:cs typeface="Arial" panose="020B0604020202020204" pitchFamily="34" charset="0"/>
              </a:endParaRPr>
            </a:p>
          </p:txBody>
        </p:sp>
        <p:sp>
          <p:nvSpPr>
            <p:cNvPr id="66" name="Freeform 88">
              <a:extLst>
                <a:ext uri="{FF2B5EF4-FFF2-40B4-BE49-F238E27FC236}">
                  <a16:creationId xmlns:a16="http://schemas.microsoft.com/office/drawing/2014/main" id="{B8C9C2AB-B273-4E74-B99A-43B64DAF5126}"/>
                </a:ext>
              </a:extLst>
            </p:cNvPr>
            <p:cNvSpPr>
              <a:spLocks noChangeArrowheads="1"/>
            </p:cNvSpPr>
            <p:nvPr/>
          </p:nvSpPr>
          <p:spPr bwMode="auto">
            <a:xfrm>
              <a:off x="3152775" y="5083175"/>
              <a:ext cx="112713" cy="15875"/>
            </a:xfrm>
            <a:custGeom>
              <a:avLst/>
              <a:gdLst>
                <a:gd name="T0" fmla="*/ 0 w 313"/>
                <a:gd name="T1" fmla="*/ 0 h 46"/>
                <a:gd name="T2" fmla="*/ 0 w 313"/>
                <a:gd name="T3" fmla="*/ 40 h 46"/>
                <a:gd name="T4" fmla="*/ 6 w 313"/>
                <a:gd name="T5" fmla="*/ 45 h 46"/>
                <a:gd name="T6" fmla="*/ 307 w 313"/>
                <a:gd name="T7" fmla="*/ 45 h 46"/>
                <a:gd name="T8" fmla="*/ 312 w 313"/>
                <a:gd name="T9" fmla="*/ 40 h 46"/>
                <a:gd name="T10" fmla="*/ 312 w 313"/>
                <a:gd name="T11" fmla="*/ 0 h 46"/>
                <a:gd name="T12" fmla="*/ 0 w 313"/>
                <a:gd name="T13" fmla="*/ 0 h 46"/>
              </a:gdLst>
              <a:ahLst/>
              <a:cxnLst>
                <a:cxn ang="0">
                  <a:pos x="T0" y="T1"/>
                </a:cxn>
                <a:cxn ang="0">
                  <a:pos x="T2" y="T3"/>
                </a:cxn>
                <a:cxn ang="0">
                  <a:pos x="T4" y="T5"/>
                </a:cxn>
                <a:cxn ang="0">
                  <a:pos x="T6" y="T7"/>
                </a:cxn>
                <a:cxn ang="0">
                  <a:pos x="T8" y="T9"/>
                </a:cxn>
                <a:cxn ang="0">
                  <a:pos x="T10" y="T11"/>
                </a:cxn>
                <a:cxn ang="0">
                  <a:pos x="T12" y="T13"/>
                </a:cxn>
              </a:cxnLst>
              <a:rect l="0" t="0" r="r" b="b"/>
              <a:pathLst>
                <a:path w="313" h="46">
                  <a:moveTo>
                    <a:pt x="0" y="0"/>
                  </a:moveTo>
                  <a:lnTo>
                    <a:pt x="0" y="40"/>
                  </a:lnTo>
                  <a:cubicBezTo>
                    <a:pt x="0" y="43"/>
                    <a:pt x="2" y="45"/>
                    <a:pt x="6" y="45"/>
                  </a:cubicBezTo>
                  <a:lnTo>
                    <a:pt x="307" y="45"/>
                  </a:lnTo>
                  <a:cubicBezTo>
                    <a:pt x="310" y="45"/>
                    <a:pt x="312" y="43"/>
                    <a:pt x="312" y="40"/>
                  </a:cubicBezTo>
                  <a:lnTo>
                    <a:pt x="312" y="0"/>
                  </a:lnTo>
                  <a:lnTo>
                    <a:pt x="0" y="0"/>
                  </a:lnTo>
                </a:path>
              </a:pathLst>
            </a:custGeom>
            <a:solidFill>
              <a:srgbClr val="C37B39"/>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620">
                <a:latin typeface="Arial" panose="020B0604020202020204" pitchFamily="34" charset="0"/>
                <a:cs typeface="Arial" panose="020B0604020202020204" pitchFamily="34" charset="0"/>
              </a:endParaRPr>
            </a:p>
          </p:txBody>
        </p:sp>
        <p:sp>
          <p:nvSpPr>
            <p:cNvPr id="67" name="Freeform 89">
              <a:extLst>
                <a:ext uri="{FF2B5EF4-FFF2-40B4-BE49-F238E27FC236}">
                  <a16:creationId xmlns:a16="http://schemas.microsoft.com/office/drawing/2014/main" id="{38F4B1D1-65BE-489A-8F2C-9857C9DA3EF6}"/>
                </a:ext>
              </a:extLst>
            </p:cNvPr>
            <p:cNvSpPr>
              <a:spLocks noChangeArrowheads="1"/>
            </p:cNvSpPr>
            <p:nvPr/>
          </p:nvSpPr>
          <p:spPr bwMode="auto">
            <a:xfrm>
              <a:off x="3114675" y="5083175"/>
              <a:ext cx="33338" cy="15875"/>
            </a:xfrm>
            <a:custGeom>
              <a:avLst/>
              <a:gdLst>
                <a:gd name="T0" fmla="*/ 0 w 91"/>
                <a:gd name="T1" fmla="*/ 0 h 46"/>
                <a:gd name="T2" fmla="*/ 0 w 91"/>
                <a:gd name="T3" fmla="*/ 40 h 46"/>
                <a:gd name="T4" fmla="*/ 5 w 91"/>
                <a:gd name="T5" fmla="*/ 45 h 46"/>
                <a:gd name="T6" fmla="*/ 84 w 91"/>
                <a:gd name="T7" fmla="*/ 45 h 46"/>
                <a:gd name="T8" fmla="*/ 90 w 91"/>
                <a:gd name="T9" fmla="*/ 40 h 46"/>
                <a:gd name="T10" fmla="*/ 90 w 91"/>
                <a:gd name="T11" fmla="*/ 0 h 46"/>
                <a:gd name="T12" fmla="*/ 0 w 91"/>
                <a:gd name="T13" fmla="*/ 0 h 46"/>
              </a:gdLst>
              <a:ahLst/>
              <a:cxnLst>
                <a:cxn ang="0">
                  <a:pos x="T0" y="T1"/>
                </a:cxn>
                <a:cxn ang="0">
                  <a:pos x="T2" y="T3"/>
                </a:cxn>
                <a:cxn ang="0">
                  <a:pos x="T4" y="T5"/>
                </a:cxn>
                <a:cxn ang="0">
                  <a:pos x="T6" y="T7"/>
                </a:cxn>
                <a:cxn ang="0">
                  <a:pos x="T8" y="T9"/>
                </a:cxn>
                <a:cxn ang="0">
                  <a:pos x="T10" y="T11"/>
                </a:cxn>
                <a:cxn ang="0">
                  <a:pos x="T12" y="T13"/>
                </a:cxn>
              </a:cxnLst>
              <a:rect l="0" t="0" r="r" b="b"/>
              <a:pathLst>
                <a:path w="91" h="46">
                  <a:moveTo>
                    <a:pt x="0" y="0"/>
                  </a:moveTo>
                  <a:lnTo>
                    <a:pt x="0" y="40"/>
                  </a:lnTo>
                  <a:cubicBezTo>
                    <a:pt x="0" y="43"/>
                    <a:pt x="2" y="45"/>
                    <a:pt x="5" y="45"/>
                  </a:cubicBezTo>
                  <a:lnTo>
                    <a:pt x="84" y="45"/>
                  </a:lnTo>
                  <a:cubicBezTo>
                    <a:pt x="87" y="45"/>
                    <a:pt x="90" y="43"/>
                    <a:pt x="90" y="40"/>
                  </a:cubicBezTo>
                  <a:lnTo>
                    <a:pt x="90" y="0"/>
                  </a:lnTo>
                  <a:lnTo>
                    <a:pt x="0" y="0"/>
                  </a:lnTo>
                </a:path>
              </a:pathLst>
            </a:custGeom>
            <a:solidFill>
              <a:srgbClr val="C37B39"/>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620">
                <a:latin typeface="Arial" panose="020B0604020202020204" pitchFamily="34" charset="0"/>
                <a:cs typeface="Arial" panose="020B0604020202020204" pitchFamily="34" charset="0"/>
              </a:endParaRPr>
            </a:p>
          </p:txBody>
        </p:sp>
        <p:sp>
          <p:nvSpPr>
            <p:cNvPr id="68" name="Freeform 90">
              <a:extLst>
                <a:ext uri="{FF2B5EF4-FFF2-40B4-BE49-F238E27FC236}">
                  <a16:creationId xmlns:a16="http://schemas.microsoft.com/office/drawing/2014/main" id="{6D376A4B-981A-467B-96FA-FDABADD1B0C2}"/>
                </a:ext>
              </a:extLst>
            </p:cNvPr>
            <p:cNvSpPr>
              <a:spLocks noChangeArrowheads="1"/>
            </p:cNvSpPr>
            <p:nvPr/>
          </p:nvSpPr>
          <p:spPr bwMode="auto">
            <a:xfrm>
              <a:off x="2968625" y="4897438"/>
              <a:ext cx="3175" cy="207962"/>
            </a:xfrm>
            <a:custGeom>
              <a:avLst/>
              <a:gdLst>
                <a:gd name="T0" fmla="*/ 5 w 10"/>
                <a:gd name="T1" fmla="*/ 576 h 577"/>
                <a:gd name="T2" fmla="*/ 0 w 10"/>
                <a:gd name="T3" fmla="*/ 576 h 577"/>
                <a:gd name="T4" fmla="*/ 0 w 10"/>
                <a:gd name="T5" fmla="*/ 0 h 577"/>
                <a:gd name="T6" fmla="*/ 9 w 10"/>
                <a:gd name="T7" fmla="*/ 0 h 577"/>
                <a:gd name="T8" fmla="*/ 9 w 10"/>
                <a:gd name="T9" fmla="*/ 576 h 577"/>
                <a:gd name="T10" fmla="*/ 5 w 10"/>
                <a:gd name="T11" fmla="*/ 576 h 577"/>
              </a:gdLst>
              <a:ahLst/>
              <a:cxnLst>
                <a:cxn ang="0">
                  <a:pos x="T0" y="T1"/>
                </a:cxn>
                <a:cxn ang="0">
                  <a:pos x="T2" y="T3"/>
                </a:cxn>
                <a:cxn ang="0">
                  <a:pos x="T4" y="T5"/>
                </a:cxn>
                <a:cxn ang="0">
                  <a:pos x="T6" y="T7"/>
                </a:cxn>
                <a:cxn ang="0">
                  <a:pos x="T8" y="T9"/>
                </a:cxn>
                <a:cxn ang="0">
                  <a:pos x="T10" y="T11"/>
                </a:cxn>
              </a:cxnLst>
              <a:rect l="0" t="0" r="r" b="b"/>
              <a:pathLst>
                <a:path w="10" h="577">
                  <a:moveTo>
                    <a:pt x="5" y="576"/>
                  </a:moveTo>
                  <a:lnTo>
                    <a:pt x="0" y="576"/>
                  </a:lnTo>
                  <a:lnTo>
                    <a:pt x="0" y="0"/>
                  </a:lnTo>
                  <a:lnTo>
                    <a:pt x="9" y="0"/>
                  </a:lnTo>
                  <a:lnTo>
                    <a:pt x="9" y="576"/>
                  </a:lnTo>
                  <a:lnTo>
                    <a:pt x="5" y="576"/>
                  </a:lnTo>
                </a:path>
              </a:pathLst>
            </a:custGeom>
            <a:solidFill>
              <a:srgbClr val="D3D3D3"/>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620">
                <a:latin typeface="Arial" panose="020B0604020202020204" pitchFamily="34" charset="0"/>
                <a:cs typeface="Arial" panose="020B0604020202020204" pitchFamily="34" charset="0"/>
              </a:endParaRPr>
            </a:p>
          </p:txBody>
        </p:sp>
        <p:sp>
          <p:nvSpPr>
            <p:cNvPr id="69" name="Freeform 91">
              <a:extLst>
                <a:ext uri="{FF2B5EF4-FFF2-40B4-BE49-F238E27FC236}">
                  <a16:creationId xmlns:a16="http://schemas.microsoft.com/office/drawing/2014/main" id="{70088571-1151-4788-BD0B-9150B54D7041}"/>
                </a:ext>
              </a:extLst>
            </p:cNvPr>
            <p:cNvSpPr>
              <a:spLocks noChangeArrowheads="1"/>
            </p:cNvSpPr>
            <p:nvPr/>
          </p:nvSpPr>
          <p:spPr bwMode="auto">
            <a:xfrm>
              <a:off x="2927350" y="4897438"/>
              <a:ext cx="41275" cy="3175"/>
            </a:xfrm>
            <a:custGeom>
              <a:avLst/>
              <a:gdLst>
                <a:gd name="T0" fmla="*/ 57 w 115"/>
                <a:gd name="T1" fmla="*/ 9 h 10"/>
                <a:gd name="T2" fmla="*/ 0 w 115"/>
                <a:gd name="T3" fmla="*/ 9 h 10"/>
                <a:gd name="T4" fmla="*/ 0 w 115"/>
                <a:gd name="T5" fmla="*/ 0 h 10"/>
                <a:gd name="T6" fmla="*/ 114 w 115"/>
                <a:gd name="T7" fmla="*/ 0 h 10"/>
                <a:gd name="T8" fmla="*/ 114 w 115"/>
                <a:gd name="T9" fmla="*/ 9 h 10"/>
                <a:gd name="T10" fmla="*/ 57 w 115"/>
                <a:gd name="T11" fmla="*/ 9 h 10"/>
              </a:gdLst>
              <a:ahLst/>
              <a:cxnLst>
                <a:cxn ang="0">
                  <a:pos x="T0" y="T1"/>
                </a:cxn>
                <a:cxn ang="0">
                  <a:pos x="T2" y="T3"/>
                </a:cxn>
                <a:cxn ang="0">
                  <a:pos x="T4" y="T5"/>
                </a:cxn>
                <a:cxn ang="0">
                  <a:pos x="T6" y="T7"/>
                </a:cxn>
                <a:cxn ang="0">
                  <a:pos x="T8" y="T9"/>
                </a:cxn>
                <a:cxn ang="0">
                  <a:pos x="T10" y="T11"/>
                </a:cxn>
              </a:cxnLst>
              <a:rect l="0" t="0" r="r" b="b"/>
              <a:pathLst>
                <a:path w="115" h="10">
                  <a:moveTo>
                    <a:pt x="57" y="9"/>
                  </a:moveTo>
                  <a:lnTo>
                    <a:pt x="0" y="9"/>
                  </a:lnTo>
                  <a:lnTo>
                    <a:pt x="0" y="0"/>
                  </a:lnTo>
                  <a:lnTo>
                    <a:pt x="114" y="0"/>
                  </a:lnTo>
                  <a:lnTo>
                    <a:pt x="114" y="9"/>
                  </a:lnTo>
                  <a:lnTo>
                    <a:pt x="57" y="9"/>
                  </a:lnTo>
                </a:path>
              </a:pathLst>
            </a:custGeom>
            <a:solidFill>
              <a:srgbClr val="82828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620">
                <a:latin typeface="Arial" panose="020B0604020202020204" pitchFamily="34" charset="0"/>
                <a:cs typeface="Arial" panose="020B0604020202020204" pitchFamily="34" charset="0"/>
              </a:endParaRPr>
            </a:p>
          </p:txBody>
        </p:sp>
        <p:sp>
          <p:nvSpPr>
            <p:cNvPr id="70" name="Freeform 92">
              <a:extLst>
                <a:ext uri="{FF2B5EF4-FFF2-40B4-BE49-F238E27FC236}">
                  <a16:creationId xmlns:a16="http://schemas.microsoft.com/office/drawing/2014/main" id="{6E0C1461-2B57-4A53-8753-441BAE66F0F3}"/>
                </a:ext>
              </a:extLst>
            </p:cNvPr>
            <p:cNvSpPr>
              <a:spLocks noChangeArrowheads="1"/>
            </p:cNvSpPr>
            <p:nvPr/>
          </p:nvSpPr>
          <p:spPr bwMode="auto">
            <a:xfrm>
              <a:off x="2968625" y="5105400"/>
              <a:ext cx="6350" cy="11113"/>
            </a:xfrm>
            <a:custGeom>
              <a:avLst/>
              <a:gdLst>
                <a:gd name="T0" fmla="*/ 0 w 19"/>
                <a:gd name="T1" fmla="*/ 0 h 31"/>
                <a:gd name="T2" fmla="*/ 9 w 19"/>
                <a:gd name="T3" fmla="*/ 0 h 31"/>
                <a:gd name="T4" fmla="*/ 18 w 19"/>
                <a:gd name="T5" fmla="*/ 30 h 31"/>
                <a:gd name="T6" fmla="*/ 8 w 19"/>
                <a:gd name="T7" fmla="*/ 30 h 31"/>
                <a:gd name="T8" fmla="*/ 0 w 19"/>
                <a:gd name="T9" fmla="*/ 0 h 31"/>
              </a:gdLst>
              <a:ahLst/>
              <a:cxnLst>
                <a:cxn ang="0">
                  <a:pos x="T0" y="T1"/>
                </a:cxn>
                <a:cxn ang="0">
                  <a:pos x="T2" y="T3"/>
                </a:cxn>
                <a:cxn ang="0">
                  <a:pos x="T4" y="T5"/>
                </a:cxn>
                <a:cxn ang="0">
                  <a:pos x="T6" y="T7"/>
                </a:cxn>
                <a:cxn ang="0">
                  <a:pos x="T8" y="T9"/>
                </a:cxn>
              </a:cxnLst>
              <a:rect l="0" t="0" r="r" b="b"/>
              <a:pathLst>
                <a:path w="19" h="31">
                  <a:moveTo>
                    <a:pt x="0" y="0"/>
                  </a:moveTo>
                  <a:lnTo>
                    <a:pt x="9" y="0"/>
                  </a:lnTo>
                  <a:lnTo>
                    <a:pt x="18" y="30"/>
                  </a:lnTo>
                  <a:lnTo>
                    <a:pt x="8" y="30"/>
                  </a:lnTo>
                  <a:lnTo>
                    <a:pt x="0" y="0"/>
                  </a:lnTo>
                </a:path>
              </a:pathLst>
            </a:custGeom>
            <a:solidFill>
              <a:srgbClr val="A9A9A9"/>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620">
                <a:latin typeface="Arial" panose="020B0604020202020204" pitchFamily="34" charset="0"/>
                <a:cs typeface="Arial" panose="020B0604020202020204" pitchFamily="34" charset="0"/>
              </a:endParaRPr>
            </a:p>
          </p:txBody>
        </p:sp>
        <p:sp>
          <p:nvSpPr>
            <p:cNvPr id="71" name="Freeform 93">
              <a:extLst>
                <a:ext uri="{FF2B5EF4-FFF2-40B4-BE49-F238E27FC236}">
                  <a16:creationId xmlns:a16="http://schemas.microsoft.com/office/drawing/2014/main" id="{2CC3C0F3-5538-4FED-B05A-B6B1A8434325}"/>
                </a:ext>
              </a:extLst>
            </p:cNvPr>
            <p:cNvSpPr>
              <a:spLocks noChangeArrowheads="1"/>
            </p:cNvSpPr>
            <p:nvPr/>
          </p:nvSpPr>
          <p:spPr bwMode="auto">
            <a:xfrm>
              <a:off x="2971800" y="5084763"/>
              <a:ext cx="7938" cy="53975"/>
            </a:xfrm>
            <a:custGeom>
              <a:avLst/>
              <a:gdLst>
                <a:gd name="T0" fmla="*/ 14 w 20"/>
                <a:gd name="T1" fmla="*/ 150 h 151"/>
                <a:gd name="T2" fmla="*/ 19 w 20"/>
                <a:gd name="T3" fmla="*/ 131 h 151"/>
                <a:gd name="T4" fmla="*/ 19 w 20"/>
                <a:gd name="T5" fmla="*/ 0 h 151"/>
                <a:gd name="T6" fmla="*/ 0 w 20"/>
                <a:gd name="T7" fmla="*/ 0 h 151"/>
                <a:gd name="T8" fmla="*/ 0 w 20"/>
                <a:gd name="T9" fmla="*/ 54 h 151"/>
                <a:gd name="T10" fmla="*/ 9 w 20"/>
                <a:gd name="T11" fmla="*/ 84 h 151"/>
                <a:gd name="T12" fmla="*/ 9 w 20"/>
                <a:gd name="T13" fmla="*/ 131 h 151"/>
                <a:gd name="T14" fmla="*/ 14 w 20"/>
                <a:gd name="T15" fmla="*/ 150 h 1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 h="151">
                  <a:moveTo>
                    <a:pt x="14" y="150"/>
                  </a:moveTo>
                  <a:cubicBezTo>
                    <a:pt x="17" y="150"/>
                    <a:pt x="19" y="141"/>
                    <a:pt x="19" y="131"/>
                  </a:cubicBezTo>
                  <a:lnTo>
                    <a:pt x="19" y="0"/>
                  </a:lnTo>
                  <a:lnTo>
                    <a:pt x="0" y="0"/>
                  </a:lnTo>
                  <a:lnTo>
                    <a:pt x="0" y="54"/>
                  </a:lnTo>
                  <a:lnTo>
                    <a:pt x="9" y="84"/>
                  </a:lnTo>
                  <a:lnTo>
                    <a:pt x="9" y="131"/>
                  </a:lnTo>
                  <a:cubicBezTo>
                    <a:pt x="9" y="141"/>
                    <a:pt x="11" y="150"/>
                    <a:pt x="14" y="150"/>
                  </a:cubicBezTo>
                </a:path>
              </a:pathLst>
            </a:custGeom>
            <a:solidFill>
              <a:srgbClr val="82828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620">
                <a:latin typeface="Arial" panose="020B0604020202020204" pitchFamily="34" charset="0"/>
                <a:cs typeface="Arial" panose="020B0604020202020204" pitchFamily="34" charset="0"/>
              </a:endParaRPr>
            </a:p>
          </p:txBody>
        </p:sp>
        <p:sp>
          <p:nvSpPr>
            <p:cNvPr id="72" name="Freeform 94">
              <a:extLst>
                <a:ext uri="{FF2B5EF4-FFF2-40B4-BE49-F238E27FC236}">
                  <a16:creationId xmlns:a16="http://schemas.microsoft.com/office/drawing/2014/main" id="{30B8206C-928D-4B0A-B7BF-4D7CAD6A34E6}"/>
                </a:ext>
              </a:extLst>
            </p:cNvPr>
            <p:cNvSpPr>
              <a:spLocks noChangeArrowheads="1"/>
            </p:cNvSpPr>
            <p:nvPr/>
          </p:nvSpPr>
          <p:spPr bwMode="auto">
            <a:xfrm>
              <a:off x="2971800" y="5114925"/>
              <a:ext cx="6350" cy="23813"/>
            </a:xfrm>
            <a:custGeom>
              <a:avLst/>
              <a:gdLst>
                <a:gd name="T0" fmla="*/ 10 w 16"/>
                <a:gd name="T1" fmla="*/ 47 h 67"/>
                <a:gd name="T2" fmla="*/ 15 w 16"/>
                <a:gd name="T3" fmla="*/ 66 h 67"/>
                <a:gd name="T4" fmla="*/ 5 w 16"/>
                <a:gd name="T5" fmla="*/ 66 h 67"/>
                <a:gd name="T6" fmla="*/ 0 w 16"/>
                <a:gd name="T7" fmla="*/ 47 h 67"/>
                <a:gd name="T8" fmla="*/ 0 w 16"/>
                <a:gd name="T9" fmla="*/ 0 h 67"/>
                <a:gd name="T10" fmla="*/ 10 w 16"/>
                <a:gd name="T11" fmla="*/ 0 h 67"/>
                <a:gd name="T12" fmla="*/ 10 w 16"/>
                <a:gd name="T13" fmla="*/ 47 h 67"/>
              </a:gdLst>
              <a:ahLst/>
              <a:cxnLst>
                <a:cxn ang="0">
                  <a:pos x="T0" y="T1"/>
                </a:cxn>
                <a:cxn ang="0">
                  <a:pos x="T2" y="T3"/>
                </a:cxn>
                <a:cxn ang="0">
                  <a:pos x="T4" y="T5"/>
                </a:cxn>
                <a:cxn ang="0">
                  <a:pos x="T6" y="T7"/>
                </a:cxn>
                <a:cxn ang="0">
                  <a:pos x="T8" y="T9"/>
                </a:cxn>
                <a:cxn ang="0">
                  <a:pos x="T10" y="T11"/>
                </a:cxn>
                <a:cxn ang="0">
                  <a:pos x="T12" y="T13"/>
                </a:cxn>
              </a:cxnLst>
              <a:rect l="0" t="0" r="r" b="b"/>
              <a:pathLst>
                <a:path w="16" h="67">
                  <a:moveTo>
                    <a:pt x="10" y="47"/>
                  </a:moveTo>
                  <a:cubicBezTo>
                    <a:pt x="10" y="57"/>
                    <a:pt x="12" y="66"/>
                    <a:pt x="15" y="66"/>
                  </a:cubicBezTo>
                  <a:lnTo>
                    <a:pt x="5" y="66"/>
                  </a:lnTo>
                  <a:cubicBezTo>
                    <a:pt x="2" y="66"/>
                    <a:pt x="0" y="57"/>
                    <a:pt x="0" y="47"/>
                  </a:cubicBezTo>
                  <a:lnTo>
                    <a:pt x="0" y="0"/>
                  </a:lnTo>
                  <a:lnTo>
                    <a:pt x="10" y="0"/>
                  </a:lnTo>
                  <a:lnTo>
                    <a:pt x="10" y="47"/>
                  </a:lnTo>
                </a:path>
              </a:pathLst>
            </a:custGeom>
            <a:solidFill>
              <a:srgbClr val="D3D3D3"/>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620">
                <a:latin typeface="Arial" panose="020B0604020202020204" pitchFamily="34" charset="0"/>
                <a:cs typeface="Arial" panose="020B0604020202020204" pitchFamily="34" charset="0"/>
              </a:endParaRPr>
            </a:p>
          </p:txBody>
        </p:sp>
        <p:sp>
          <p:nvSpPr>
            <p:cNvPr id="73" name="Freeform 95">
              <a:extLst>
                <a:ext uri="{FF2B5EF4-FFF2-40B4-BE49-F238E27FC236}">
                  <a16:creationId xmlns:a16="http://schemas.microsoft.com/office/drawing/2014/main" id="{84036324-CAE0-4566-8EE7-5A0D30D264B4}"/>
                </a:ext>
              </a:extLst>
            </p:cNvPr>
            <p:cNvSpPr>
              <a:spLocks noChangeArrowheads="1"/>
            </p:cNvSpPr>
            <p:nvPr/>
          </p:nvSpPr>
          <p:spPr bwMode="auto">
            <a:xfrm>
              <a:off x="3030538" y="4933950"/>
              <a:ext cx="3175" cy="87313"/>
            </a:xfrm>
            <a:custGeom>
              <a:avLst/>
              <a:gdLst>
                <a:gd name="T0" fmla="*/ 5 w 11"/>
                <a:gd name="T1" fmla="*/ 242 h 243"/>
                <a:gd name="T2" fmla="*/ 0 w 11"/>
                <a:gd name="T3" fmla="*/ 242 h 243"/>
                <a:gd name="T4" fmla="*/ 0 w 11"/>
                <a:gd name="T5" fmla="*/ 0 h 243"/>
                <a:gd name="T6" fmla="*/ 10 w 11"/>
                <a:gd name="T7" fmla="*/ 0 h 243"/>
                <a:gd name="T8" fmla="*/ 10 w 11"/>
                <a:gd name="T9" fmla="*/ 242 h 243"/>
                <a:gd name="T10" fmla="*/ 5 w 11"/>
                <a:gd name="T11" fmla="*/ 242 h 243"/>
              </a:gdLst>
              <a:ahLst/>
              <a:cxnLst>
                <a:cxn ang="0">
                  <a:pos x="T0" y="T1"/>
                </a:cxn>
                <a:cxn ang="0">
                  <a:pos x="T2" y="T3"/>
                </a:cxn>
                <a:cxn ang="0">
                  <a:pos x="T4" y="T5"/>
                </a:cxn>
                <a:cxn ang="0">
                  <a:pos x="T6" y="T7"/>
                </a:cxn>
                <a:cxn ang="0">
                  <a:pos x="T8" y="T9"/>
                </a:cxn>
                <a:cxn ang="0">
                  <a:pos x="T10" y="T11"/>
                </a:cxn>
              </a:cxnLst>
              <a:rect l="0" t="0" r="r" b="b"/>
              <a:pathLst>
                <a:path w="11" h="243">
                  <a:moveTo>
                    <a:pt x="5" y="242"/>
                  </a:moveTo>
                  <a:lnTo>
                    <a:pt x="0" y="242"/>
                  </a:lnTo>
                  <a:lnTo>
                    <a:pt x="0" y="0"/>
                  </a:lnTo>
                  <a:lnTo>
                    <a:pt x="10" y="0"/>
                  </a:lnTo>
                  <a:lnTo>
                    <a:pt x="10" y="242"/>
                  </a:lnTo>
                  <a:lnTo>
                    <a:pt x="5" y="242"/>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620">
                <a:latin typeface="Arial" panose="020B0604020202020204" pitchFamily="34" charset="0"/>
                <a:cs typeface="Arial" panose="020B0604020202020204" pitchFamily="34" charset="0"/>
              </a:endParaRPr>
            </a:p>
          </p:txBody>
        </p:sp>
        <p:sp>
          <p:nvSpPr>
            <p:cNvPr id="74" name="Freeform 96">
              <a:extLst>
                <a:ext uri="{FF2B5EF4-FFF2-40B4-BE49-F238E27FC236}">
                  <a16:creationId xmlns:a16="http://schemas.microsoft.com/office/drawing/2014/main" id="{C6D7FCFF-D268-43B8-A296-128BDBCC0F3D}"/>
                </a:ext>
              </a:extLst>
            </p:cNvPr>
            <p:cNvSpPr>
              <a:spLocks noChangeArrowheads="1"/>
            </p:cNvSpPr>
            <p:nvPr/>
          </p:nvSpPr>
          <p:spPr bwMode="auto">
            <a:xfrm>
              <a:off x="3090863" y="4933950"/>
              <a:ext cx="3175" cy="87313"/>
            </a:xfrm>
            <a:custGeom>
              <a:avLst/>
              <a:gdLst>
                <a:gd name="T0" fmla="*/ 5 w 11"/>
                <a:gd name="T1" fmla="*/ 242 h 243"/>
                <a:gd name="T2" fmla="*/ 0 w 11"/>
                <a:gd name="T3" fmla="*/ 242 h 243"/>
                <a:gd name="T4" fmla="*/ 0 w 11"/>
                <a:gd name="T5" fmla="*/ 0 h 243"/>
                <a:gd name="T6" fmla="*/ 10 w 11"/>
                <a:gd name="T7" fmla="*/ 0 h 243"/>
                <a:gd name="T8" fmla="*/ 10 w 11"/>
                <a:gd name="T9" fmla="*/ 242 h 243"/>
                <a:gd name="T10" fmla="*/ 5 w 11"/>
                <a:gd name="T11" fmla="*/ 242 h 243"/>
              </a:gdLst>
              <a:ahLst/>
              <a:cxnLst>
                <a:cxn ang="0">
                  <a:pos x="T0" y="T1"/>
                </a:cxn>
                <a:cxn ang="0">
                  <a:pos x="T2" y="T3"/>
                </a:cxn>
                <a:cxn ang="0">
                  <a:pos x="T4" y="T5"/>
                </a:cxn>
                <a:cxn ang="0">
                  <a:pos x="T6" y="T7"/>
                </a:cxn>
                <a:cxn ang="0">
                  <a:pos x="T8" y="T9"/>
                </a:cxn>
                <a:cxn ang="0">
                  <a:pos x="T10" y="T11"/>
                </a:cxn>
              </a:cxnLst>
              <a:rect l="0" t="0" r="r" b="b"/>
              <a:pathLst>
                <a:path w="11" h="243">
                  <a:moveTo>
                    <a:pt x="5" y="242"/>
                  </a:moveTo>
                  <a:lnTo>
                    <a:pt x="0" y="242"/>
                  </a:lnTo>
                  <a:lnTo>
                    <a:pt x="0" y="0"/>
                  </a:lnTo>
                  <a:lnTo>
                    <a:pt x="10" y="0"/>
                  </a:lnTo>
                  <a:lnTo>
                    <a:pt x="10" y="242"/>
                  </a:lnTo>
                  <a:lnTo>
                    <a:pt x="5" y="242"/>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620">
                <a:latin typeface="Arial" panose="020B0604020202020204" pitchFamily="34" charset="0"/>
                <a:cs typeface="Arial" panose="020B0604020202020204" pitchFamily="34" charset="0"/>
              </a:endParaRPr>
            </a:p>
          </p:txBody>
        </p:sp>
        <p:sp>
          <p:nvSpPr>
            <p:cNvPr id="75" name="Freeform 97">
              <a:extLst>
                <a:ext uri="{FF2B5EF4-FFF2-40B4-BE49-F238E27FC236}">
                  <a16:creationId xmlns:a16="http://schemas.microsoft.com/office/drawing/2014/main" id="{13B5F18D-C2D3-4793-8569-23173EE989FE}"/>
                </a:ext>
              </a:extLst>
            </p:cNvPr>
            <p:cNvSpPr>
              <a:spLocks noChangeArrowheads="1"/>
            </p:cNvSpPr>
            <p:nvPr/>
          </p:nvSpPr>
          <p:spPr bwMode="auto">
            <a:xfrm>
              <a:off x="3149600" y="4924425"/>
              <a:ext cx="3175" cy="87313"/>
            </a:xfrm>
            <a:custGeom>
              <a:avLst/>
              <a:gdLst>
                <a:gd name="T0" fmla="*/ 5 w 11"/>
                <a:gd name="T1" fmla="*/ 242 h 243"/>
                <a:gd name="T2" fmla="*/ 0 w 11"/>
                <a:gd name="T3" fmla="*/ 242 h 243"/>
                <a:gd name="T4" fmla="*/ 0 w 11"/>
                <a:gd name="T5" fmla="*/ 0 h 243"/>
                <a:gd name="T6" fmla="*/ 10 w 11"/>
                <a:gd name="T7" fmla="*/ 0 h 243"/>
                <a:gd name="T8" fmla="*/ 10 w 11"/>
                <a:gd name="T9" fmla="*/ 242 h 243"/>
                <a:gd name="T10" fmla="*/ 5 w 11"/>
                <a:gd name="T11" fmla="*/ 242 h 243"/>
              </a:gdLst>
              <a:ahLst/>
              <a:cxnLst>
                <a:cxn ang="0">
                  <a:pos x="T0" y="T1"/>
                </a:cxn>
                <a:cxn ang="0">
                  <a:pos x="T2" y="T3"/>
                </a:cxn>
                <a:cxn ang="0">
                  <a:pos x="T4" y="T5"/>
                </a:cxn>
                <a:cxn ang="0">
                  <a:pos x="T6" y="T7"/>
                </a:cxn>
                <a:cxn ang="0">
                  <a:pos x="T8" y="T9"/>
                </a:cxn>
                <a:cxn ang="0">
                  <a:pos x="T10" y="T11"/>
                </a:cxn>
              </a:cxnLst>
              <a:rect l="0" t="0" r="r" b="b"/>
              <a:pathLst>
                <a:path w="11" h="243">
                  <a:moveTo>
                    <a:pt x="5" y="242"/>
                  </a:moveTo>
                  <a:lnTo>
                    <a:pt x="0" y="242"/>
                  </a:lnTo>
                  <a:lnTo>
                    <a:pt x="0" y="0"/>
                  </a:lnTo>
                  <a:lnTo>
                    <a:pt x="10" y="0"/>
                  </a:lnTo>
                  <a:lnTo>
                    <a:pt x="10" y="242"/>
                  </a:lnTo>
                  <a:lnTo>
                    <a:pt x="5" y="242"/>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620">
                <a:latin typeface="Arial" panose="020B0604020202020204" pitchFamily="34" charset="0"/>
                <a:cs typeface="Arial" panose="020B0604020202020204" pitchFamily="34" charset="0"/>
              </a:endParaRPr>
            </a:p>
          </p:txBody>
        </p:sp>
        <p:sp>
          <p:nvSpPr>
            <p:cNvPr id="76" name="Freeform 98">
              <a:extLst>
                <a:ext uri="{FF2B5EF4-FFF2-40B4-BE49-F238E27FC236}">
                  <a16:creationId xmlns:a16="http://schemas.microsoft.com/office/drawing/2014/main" id="{73A41DAA-D434-45C5-95C9-B14FC5711964}"/>
                </a:ext>
              </a:extLst>
            </p:cNvPr>
            <p:cNvSpPr>
              <a:spLocks noChangeArrowheads="1"/>
            </p:cNvSpPr>
            <p:nvPr/>
          </p:nvSpPr>
          <p:spPr bwMode="auto">
            <a:xfrm>
              <a:off x="3208338" y="4924425"/>
              <a:ext cx="3175" cy="87313"/>
            </a:xfrm>
            <a:custGeom>
              <a:avLst/>
              <a:gdLst>
                <a:gd name="T0" fmla="*/ 4 w 10"/>
                <a:gd name="T1" fmla="*/ 242 h 243"/>
                <a:gd name="T2" fmla="*/ 0 w 10"/>
                <a:gd name="T3" fmla="*/ 242 h 243"/>
                <a:gd name="T4" fmla="*/ 0 w 10"/>
                <a:gd name="T5" fmla="*/ 0 h 243"/>
                <a:gd name="T6" fmla="*/ 9 w 10"/>
                <a:gd name="T7" fmla="*/ 0 h 243"/>
                <a:gd name="T8" fmla="*/ 9 w 10"/>
                <a:gd name="T9" fmla="*/ 242 h 243"/>
                <a:gd name="T10" fmla="*/ 4 w 10"/>
                <a:gd name="T11" fmla="*/ 242 h 243"/>
              </a:gdLst>
              <a:ahLst/>
              <a:cxnLst>
                <a:cxn ang="0">
                  <a:pos x="T0" y="T1"/>
                </a:cxn>
                <a:cxn ang="0">
                  <a:pos x="T2" y="T3"/>
                </a:cxn>
                <a:cxn ang="0">
                  <a:pos x="T4" y="T5"/>
                </a:cxn>
                <a:cxn ang="0">
                  <a:pos x="T6" y="T7"/>
                </a:cxn>
                <a:cxn ang="0">
                  <a:pos x="T8" y="T9"/>
                </a:cxn>
                <a:cxn ang="0">
                  <a:pos x="T10" y="T11"/>
                </a:cxn>
              </a:cxnLst>
              <a:rect l="0" t="0" r="r" b="b"/>
              <a:pathLst>
                <a:path w="10" h="243">
                  <a:moveTo>
                    <a:pt x="4" y="242"/>
                  </a:moveTo>
                  <a:lnTo>
                    <a:pt x="0" y="242"/>
                  </a:lnTo>
                  <a:lnTo>
                    <a:pt x="0" y="0"/>
                  </a:lnTo>
                  <a:lnTo>
                    <a:pt x="9" y="0"/>
                  </a:lnTo>
                  <a:lnTo>
                    <a:pt x="9" y="242"/>
                  </a:lnTo>
                  <a:lnTo>
                    <a:pt x="4" y="242"/>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620">
                <a:latin typeface="Arial" panose="020B0604020202020204" pitchFamily="34" charset="0"/>
                <a:cs typeface="Arial" panose="020B0604020202020204" pitchFamily="34" charset="0"/>
              </a:endParaRPr>
            </a:p>
          </p:txBody>
        </p:sp>
        <p:sp>
          <p:nvSpPr>
            <p:cNvPr id="77" name="Freeform 99">
              <a:extLst>
                <a:ext uri="{FF2B5EF4-FFF2-40B4-BE49-F238E27FC236}">
                  <a16:creationId xmlns:a16="http://schemas.microsoft.com/office/drawing/2014/main" id="{8F85B07F-62A7-4AD8-BD13-1CE10B3C476F}"/>
                </a:ext>
              </a:extLst>
            </p:cNvPr>
            <p:cNvSpPr>
              <a:spLocks noChangeArrowheads="1"/>
            </p:cNvSpPr>
            <p:nvPr/>
          </p:nvSpPr>
          <p:spPr bwMode="auto">
            <a:xfrm>
              <a:off x="2974975" y="4973638"/>
              <a:ext cx="350838" cy="3175"/>
            </a:xfrm>
            <a:custGeom>
              <a:avLst/>
              <a:gdLst>
                <a:gd name="T0" fmla="*/ 487 w 975"/>
                <a:gd name="T1" fmla="*/ 10 h 11"/>
                <a:gd name="T2" fmla="*/ 0 w 975"/>
                <a:gd name="T3" fmla="*/ 10 h 11"/>
                <a:gd name="T4" fmla="*/ 0 w 975"/>
                <a:gd name="T5" fmla="*/ 0 h 11"/>
                <a:gd name="T6" fmla="*/ 974 w 975"/>
                <a:gd name="T7" fmla="*/ 0 h 11"/>
                <a:gd name="T8" fmla="*/ 974 w 975"/>
                <a:gd name="T9" fmla="*/ 10 h 11"/>
                <a:gd name="T10" fmla="*/ 487 w 975"/>
                <a:gd name="T11" fmla="*/ 10 h 11"/>
              </a:gdLst>
              <a:ahLst/>
              <a:cxnLst>
                <a:cxn ang="0">
                  <a:pos x="T0" y="T1"/>
                </a:cxn>
                <a:cxn ang="0">
                  <a:pos x="T2" y="T3"/>
                </a:cxn>
                <a:cxn ang="0">
                  <a:pos x="T4" y="T5"/>
                </a:cxn>
                <a:cxn ang="0">
                  <a:pos x="T6" y="T7"/>
                </a:cxn>
                <a:cxn ang="0">
                  <a:pos x="T8" y="T9"/>
                </a:cxn>
                <a:cxn ang="0">
                  <a:pos x="T10" y="T11"/>
                </a:cxn>
              </a:cxnLst>
              <a:rect l="0" t="0" r="r" b="b"/>
              <a:pathLst>
                <a:path w="975" h="11">
                  <a:moveTo>
                    <a:pt x="487" y="10"/>
                  </a:moveTo>
                  <a:lnTo>
                    <a:pt x="0" y="10"/>
                  </a:lnTo>
                  <a:lnTo>
                    <a:pt x="0" y="0"/>
                  </a:lnTo>
                  <a:lnTo>
                    <a:pt x="974" y="0"/>
                  </a:lnTo>
                  <a:lnTo>
                    <a:pt x="974" y="10"/>
                  </a:lnTo>
                  <a:lnTo>
                    <a:pt x="487" y="1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620">
                <a:latin typeface="Arial" panose="020B0604020202020204" pitchFamily="34" charset="0"/>
                <a:cs typeface="Arial" panose="020B0604020202020204" pitchFamily="34" charset="0"/>
              </a:endParaRPr>
            </a:p>
          </p:txBody>
        </p:sp>
        <p:sp>
          <p:nvSpPr>
            <p:cNvPr id="78" name="Freeform 100">
              <a:extLst>
                <a:ext uri="{FF2B5EF4-FFF2-40B4-BE49-F238E27FC236}">
                  <a16:creationId xmlns:a16="http://schemas.microsoft.com/office/drawing/2014/main" id="{D51CAE10-E165-4374-900C-69851EECCF47}"/>
                </a:ext>
              </a:extLst>
            </p:cNvPr>
            <p:cNvSpPr>
              <a:spLocks noChangeArrowheads="1"/>
            </p:cNvSpPr>
            <p:nvPr/>
          </p:nvSpPr>
          <p:spPr bwMode="auto">
            <a:xfrm>
              <a:off x="3267075" y="4924425"/>
              <a:ext cx="3175" cy="87313"/>
            </a:xfrm>
            <a:custGeom>
              <a:avLst/>
              <a:gdLst>
                <a:gd name="T0" fmla="*/ 5 w 11"/>
                <a:gd name="T1" fmla="*/ 242 h 243"/>
                <a:gd name="T2" fmla="*/ 0 w 11"/>
                <a:gd name="T3" fmla="*/ 242 h 243"/>
                <a:gd name="T4" fmla="*/ 0 w 11"/>
                <a:gd name="T5" fmla="*/ 0 h 243"/>
                <a:gd name="T6" fmla="*/ 10 w 11"/>
                <a:gd name="T7" fmla="*/ 0 h 243"/>
                <a:gd name="T8" fmla="*/ 10 w 11"/>
                <a:gd name="T9" fmla="*/ 242 h 243"/>
                <a:gd name="T10" fmla="*/ 5 w 11"/>
                <a:gd name="T11" fmla="*/ 242 h 243"/>
              </a:gdLst>
              <a:ahLst/>
              <a:cxnLst>
                <a:cxn ang="0">
                  <a:pos x="T0" y="T1"/>
                </a:cxn>
                <a:cxn ang="0">
                  <a:pos x="T2" y="T3"/>
                </a:cxn>
                <a:cxn ang="0">
                  <a:pos x="T4" y="T5"/>
                </a:cxn>
                <a:cxn ang="0">
                  <a:pos x="T6" y="T7"/>
                </a:cxn>
                <a:cxn ang="0">
                  <a:pos x="T8" y="T9"/>
                </a:cxn>
                <a:cxn ang="0">
                  <a:pos x="T10" y="T11"/>
                </a:cxn>
              </a:cxnLst>
              <a:rect l="0" t="0" r="r" b="b"/>
              <a:pathLst>
                <a:path w="11" h="243">
                  <a:moveTo>
                    <a:pt x="5" y="242"/>
                  </a:moveTo>
                  <a:lnTo>
                    <a:pt x="0" y="242"/>
                  </a:lnTo>
                  <a:lnTo>
                    <a:pt x="0" y="0"/>
                  </a:lnTo>
                  <a:lnTo>
                    <a:pt x="10" y="0"/>
                  </a:lnTo>
                  <a:lnTo>
                    <a:pt x="10" y="242"/>
                  </a:lnTo>
                  <a:lnTo>
                    <a:pt x="5" y="242"/>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620">
                <a:latin typeface="Arial" panose="020B0604020202020204" pitchFamily="34" charset="0"/>
                <a:cs typeface="Arial" panose="020B0604020202020204" pitchFamily="34" charset="0"/>
              </a:endParaRPr>
            </a:p>
          </p:txBody>
        </p:sp>
        <p:sp>
          <p:nvSpPr>
            <p:cNvPr id="79" name="Freeform 101">
              <a:extLst>
                <a:ext uri="{FF2B5EF4-FFF2-40B4-BE49-F238E27FC236}">
                  <a16:creationId xmlns:a16="http://schemas.microsoft.com/office/drawing/2014/main" id="{7E8F7C02-26A6-43A3-B7E2-800ACB6B36A4}"/>
                </a:ext>
              </a:extLst>
            </p:cNvPr>
            <p:cNvSpPr>
              <a:spLocks noChangeArrowheads="1"/>
            </p:cNvSpPr>
            <p:nvPr/>
          </p:nvSpPr>
          <p:spPr bwMode="auto">
            <a:xfrm>
              <a:off x="2974975" y="5011738"/>
              <a:ext cx="350838" cy="50800"/>
            </a:xfrm>
            <a:custGeom>
              <a:avLst/>
              <a:gdLst>
                <a:gd name="T0" fmla="*/ 0 w 975"/>
                <a:gd name="T1" fmla="*/ 138 h 139"/>
                <a:gd name="T2" fmla="*/ 974 w 975"/>
                <a:gd name="T3" fmla="*/ 138 h 139"/>
                <a:gd name="T4" fmla="*/ 974 w 975"/>
                <a:gd name="T5" fmla="*/ 0 h 139"/>
                <a:gd name="T6" fmla="*/ 458 w 975"/>
                <a:gd name="T7" fmla="*/ 0 h 139"/>
                <a:gd name="T8" fmla="*/ 429 w 975"/>
                <a:gd name="T9" fmla="*/ 28 h 139"/>
                <a:gd name="T10" fmla="*/ 0 w 975"/>
                <a:gd name="T11" fmla="*/ 28 h 139"/>
                <a:gd name="T12" fmla="*/ 0 w 975"/>
                <a:gd name="T13" fmla="*/ 138 h 139"/>
              </a:gdLst>
              <a:ahLst/>
              <a:cxnLst>
                <a:cxn ang="0">
                  <a:pos x="T0" y="T1"/>
                </a:cxn>
                <a:cxn ang="0">
                  <a:pos x="T2" y="T3"/>
                </a:cxn>
                <a:cxn ang="0">
                  <a:pos x="T4" y="T5"/>
                </a:cxn>
                <a:cxn ang="0">
                  <a:pos x="T6" y="T7"/>
                </a:cxn>
                <a:cxn ang="0">
                  <a:pos x="T8" y="T9"/>
                </a:cxn>
                <a:cxn ang="0">
                  <a:pos x="T10" y="T11"/>
                </a:cxn>
                <a:cxn ang="0">
                  <a:pos x="T12" y="T13"/>
                </a:cxn>
              </a:cxnLst>
              <a:rect l="0" t="0" r="r" b="b"/>
              <a:pathLst>
                <a:path w="975" h="139">
                  <a:moveTo>
                    <a:pt x="0" y="138"/>
                  </a:moveTo>
                  <a:lnTo>
                    <a:pt x="974" y="138"/>
                  </a:lnTo>
                  <a:lnTo>
                    <a:pt x="974" y="0"/>
                  </a:lnTo>
                  <a:lnTo>
                    <a:pt x="458" y="0"/>
                  </a:lnTo>
                  <a:lnTo>
                    <a:pt x="429" y="28"/>
                  </a:lnTo>
                  <a:lnTo>
                    <a:pt x="0" y="28"/>
                  </a:lnTo>
                  <a:lnTo>
                    <a:pt x="0" y="138"/>
                  </a:lnTo>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620">
                <a:latin typeface="Arial" panose="020B0604020202020204" pitchFamily="34" charset="0"/>
                <a:cs typeface="Arial" panose="020B0604020202020204" pitchFamily="34" charset="0"/>
              </a:endParaRPr>
            </a:p>
          </p:txBody>
        </p:sp>
        <p:sp>
          <p:nvSpPr>
            <p:cNvPr id="80" name="Freeform 102">
              <a:extLst>
                <a:ext uri="{FF2B5EF4-FFF2-40B4-BE49-F238E27FC236}">
                  <a16:creationId xmlns:a16="http://schemas.microsoft.com/office/drawing/2014/main" id="{ACA313EF-9CAA-4714-8A66-6B9EE8F7B3B8}"/>
                </a:ext>
              </a:extLst>
            </p:cNvPr>
            <p:cNvSpPr>
              <a:spLocks noChangeArrowheads="1"/>
            </p:cNvSpPr>
            <p:nvPr/>
          </p:nvSpPr>
          <p:spPr bwMode="auto">
            <a:xfrm>
              <a:off x="2974975" y="4900613"/>
              <a:ext cx="350838" cy="33337"/>
            </a:xfrm>
            <a:custGeom>
              <a:avLst/>
              <a:gdLst>
                <a:gd name="T0" fmla="*/ 0 w 975"/>
                <a:gd name="T1" fmla="*/ 92 h 93"/>
                <a:gd name="T2" fmla="*/ 360 w 975"/>
                <a:gd name="T3" fmla="*/ 92 h 93"/>
                <a:gd name="T4" fmla="*/ 393 w 975"/>
                <a:gd name="T5" fmla="*/ 64 h 93"/>
                <a:gd name="T6" fmla="*/ 974 w 975"/>
                <a:gd name="T7" fmla="*/ 64 h 93"/>
                <a:gd name="T8" fmla="*/ 974 w 975"/>
                <a:gd name="T9" fmla="*/ 0 h 93"/>
                <a:gd name="T10" fmla="*/ 0 w 975"/>
                <a:gd name="T11" fmla="*/ 0 h 93"/>
                <a:gd name="T12" fmla="*/ 0 w 975"/>
                <a:gd name="T13" fmla="*/ 92 h 93"/>
              </a:gdLst>
              <a:ahLst/>
              <a:cxnLst>
                <a:cxn ang="0">
                  <a:pos x="T0" y="T1"/>
                </a:cxn>
                <a:cxn ang="0">
                  <a:pos x="T2" y="T3"/>
                </a:cxn>
                <a:cxn ang="0">
                  <a:pos x="T4" y="T5"/>
                </a:cxn>
                <a:cxn ang="0">
                  <a:pos x="T6" y="T7"/>
                </a:cxn>
                <a:cxn ang="0">
                  <a:pos x="T8" y="T9"/>
                </a:cxn>
                <a:cxn ang="0">
                  <a:pos x="T10" y="T11"/>
                </a:cxn>
                <a:cxn ang="0">
                  <a:pos x="T12" y="T13"/>
                </a:cxn>
              </a:cxnLst>
              <a:rect l="0" t="0" r="r" b="b"/>
              <a:pathLst>
                <a:path w="975" h="93">
                  <a:moveTo>
                    <a:pt x="0" y="92"/>
                  </a:moveTo>
                  <a:lnTo>
                    <a:pt x="360" y="92"/>
                  </a:lnTo>
                  <a:lnTo>
                    <a:pt x="393" y="64"/>
                  </a:lnTo>
                  <a:lnTo>
                    <a:pt x="974" y="64"/>
                  </a:lnTo>
                  <a:lnTo>
                    <a:pt x="974" y="0"/>
                  </a:lnTo>
                  <a:lnTo>
                    <a:pt x="0" y="0"/>
                  </a:lnTo>
                  <a:lnTo>
                    <a:pt x="0" y="92"/>
                  </a:lnTo>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620">
                <a:latin typeface="Arial" panose="020B0604020202020204" pitchFamily="34" charset="0"/>
                <a:cs typeface="Arial" panose="020B0604020202020204" pitchFamily="34" charset="0"/>
              </a:endParaRPr>
            </a:p>
          </p:txBody>
        </p:sp>
        <p:sp>
          <p:nvSpPr>
            <p:cNvPr id="81" name="Freeform 103">
              <a:extLst>
                <a:ext uri="{FF2B5EF4-FFF2-40B4-BE49-F238E27FC236}">
                  <a16:creationId xmlns:a16="http://schemas.microsoft.com/office/drawing/2014/main" id="{BA525682-6BB7-4B29-A611-D7F780145EEC}"/>
                </a:ext>
              </a:extLst>
            </p:cNvPr>
            <p:cNvSpPr>
              <a:spLocks noChangeArrowheads="1"/>
            </p:cNvSpPr>
            <p:nvPr/>
          </p:nvSpPr>
          <p:spPr bwMode="auto">
            <a:xfrm>
              <a:off x="3325813" y="4914900"/>
              <a:ext cx="146050" cy="3175"/>
            </a:xfrm>
            <a:custGeom>
              <a:avLst/>
              <a:gdLst>
                <a:gd name="T0" fmla="*/ 203 w 407"/>
                <a:gd name="T1" fmla="*/ 10 h 11"/>
                <a:gd name="T2" fmla="*/ 0 w 407"/>
                <a:gd name="T3" fmla="*/ 10 h 11"/>
                <a:gd name="T4" fmla="*/ 0 w 407"/>
                <a:gd name="T5" fmla="*/ 0 h 11"/>
                <a:gd name="T6" fmla="*/ 406 w 407"/>
                <a:gd name="T7" fmla="*/ 0 h 11"/>
                <a:gd name="T8" fmla="*/ 406 w 407"/>
                <a:gd name="T9" fmla="*/ 10 h 11"/>
                <a:gd name="T10" fmla="*/ 203 w 407"/>
                <a:gd name="T11" fmla="*/ 10 h 11"/>
              </a:gdLst>
              <a:ahLst/>
              <a:cxnLst>
                <a:cxn ang="0">
                  <a:pos x="T0" y="T1"/>
                </a:cxn>
                <a:cxn ang="0">
                  <a:pos x="T2" y="T3"/>
                </a:cxn>
                <a:cxn ang="0">
                  <a:pos x="T4" y="T5"/>
                </a:cxn>
                <a:cxn ang="0">
                  <a:pos x="T6" y="T7"/>
                </a:cxn>
                <a:cxn ang="0">
                  <a:pos x="T8" y="T9"/>
                </a:cxn>
                <a:cxn ang="0">
                  <a:pos x="T10" y="T11"/>
                </a:cxn>
              </a:cxnLst>
              <a:rect l="0" t="0" r="r" b="b"/>
              <a:pathLst>
                <a:path w="407" h="11">
                  <a:moveTo>
                    <a:pt x="203" y="10"/>
                  </a:moveTo>
                  <a:lnTo>
                    <a:pt x="0" y="10"/>
                  </a:lnTo>
                  <a:lnTo>
                    <a:pt x="0" y="0"/>
                  </a:lnTo>
                  <a:lnTo>
                    <a:pt x="406" y="0"/>
                  </a:lnTo>
                  <a:lnTo>
                    <a:pt x="406" y="10"/>
                  </a:lnTo>
                  <a:lnTo>
                    <a:pt x="203" y="10"/>
                  </a:lnTo>
                </a:path>
              </a:pathLst>
            </a:custGeom>
            <a:solidFill>
              <a:srgbClr val="A9A9A9"/>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620">
                <a:latin typeface="Arial" panose="020B0604020202020204" pitchFamily="34" charset="0"/>
                <a:cs typeface="Arial" panose="020B0604020202020204" pitchFamily="34" charset="0"/>
              </a:endParaRPr>
            </a:p>
          </p:txBody>
        </p:sp>
        <p:sp>
          <p:nvSpPr>
            <p:cNvPr id="82" name="Freeform 104">
              <a:extLst>
                <a:ext uri="{FF2B5EF4-FFF2-40B4-BE49-F238E27FC236}">
                  <a16:creationId xmlns:a16="http://schemas.microsoft.com/office/drawing/2014/main" id="{8E6466B4-E61C-4831-965C-F80BE4A197C2}"/>
                </a:ext>
              </a:extLst>
            </p:cNvPr>
            <p:cNvSpPr>
              <a:spLocks noChangeArrowheads="1"/>
            </p:cNvSpPr>
            <p:nvPr/>
          </p:nvSpPr>
          <p:spPr bwMode="auto">
            <a:xfrm>
              <a:off x="3325813" y="4930775"/>
              <a:ext cx="146050" cy="3175"/>
            </a:xfrm>
            <a:custGeom>
              <a:avLst/>
              <a:gdLst>
                <a:gd name="T0" fmla="*/ 203 w 407"/>
                <a:gd name="T1" fmla="*/ 10 h 11"/>
                <a:gd name="T2" fmla="*/ 0 w 407"/>
                <a:gd name="T3" fmla="*/ 10 h 11"/>
                <a:gd name="T4" fmla="*/ 0 w 407"/>
                <a:gd name="T5" fmla="*/ 0 h 11"/>
                <a:gd name="T6" fmla="*/ 406 w 407"/>
                <a:gd name="T7" fmla="*/ 0 h 11"/>
                <a:gd name="T8" fmla="*/ 406 w 407"/>
                <a:gd name="T9" fmla="*/ 10 h 11"/>
                <a:gd name="T10" fmla="*/ 203 w 407"/>
                <a:gd name="T11" fmla="*/ 10 h 11"/>
              </a:gdLst>
              <a:ahLst/>
              <a:cxnLst>
                <a:cxn ang="0">
                  <a:pos x="T0" y="T1"/>
                </a:cxn>
                <a:cxn ang="0">
                  <a:pos x="T2" y="T3"/>
                </a:cxn>
                <a:cxn ang="0">
                  <a:pos x="T4" y="T5"/>
                </a:cxn>
                <a:cxn ang="0">
                  <a:pos x="T6" y="T7"/>
                </a:cxn>
                <a:cxn ang="0">
                  <a:pos x="T8" y="T9"/>
                </a:cxn>
                <a:cxn ang="0">
                  <a:pos x="T10" y="T11"/>
                </a:cxn>
              </a:cxnLst>
              <a:rect l="0" t="0" r="r" b="b"/>
              <a:pathLst>
                <a:path w="407" h="11">
                  <a:moveTo>
                    <a:pt x="203" y="10"/>
                  </a:moveTo>
                  <a:lnTo>
                    <a:pt x="0" y="10"/>
                  </a:lnTo>
                  <a:lnTo>
                    <a:pt x="0" y="0"/>
                  </a:lnTo>
                  <a:lnTo>
                    <a:pt x="406" y="0"/>
                  </a:lnTo>
                  <a:lnTo>
                    <a:pt x="406" y="10"/>
                  </a:lnTo>
                  <a:lnTo>
                    <a:pt x="203" y="10"/>
                  </a:lnTo>
                </a:path>
              </a:pathLst>
            </a:custGeom>
            <a:solidFill>
              <a:srgbClr val="A9A9A9"/>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620">
                <a:latin typeface="Arial" panose="020B0604020202020204" pitchFamily="34" charset="0"/>
                <a:cs typeface="Arial" panose="020B0604020202020204" pitchFamily="34" charset="0"/>
              </a:endParaRPr>
            </a:p>
          </p:txBody>
        </p:sp>
        <p:sp>
          <p:nvSpPr>
            <p:cNvPr id="83" name="Freeform 105">
              <a:extLst>
                <a:ext uri="{FF2B5EF4-FFF2-40B4-BE49-F238E27FC236}">
                  <a16:creationId xmlns:a16="http://schemas.microsoft.com/office/drawing/2014/main" id="{92958B38-B500-4197-B03A-CA378196FC0C}"/>
                </a:ext>
              </a:extLst>
            </p:cNvPr>
            <p:cNvSpPr>
              <a:spLocks noChangeArrowheads="1"/>
            </p:cNvSpPr>
            <p:nvPr/>
          </p:nvSpPr>
          <p:spPr bwMode="auto">
            <a:xfrm>
              <a:off x="3325813" y="4946650"/>
              <a:ext cx="146050" cy="3175"/>
            </a:xfrm>
            <a:custGeom>
              <a:avLst/>
              <a:gdLst>
                <a:gd name="T0" fmla="*/ 203 w 407"/>
                <a:gd name="T1" fmla="*/ 10 h 11"/>
                <a:gd name="T2" fmla="*/ 0 w 407"/>
                <a:gd name="T3" fmla="*/ 10 h 11"/>
                <a:gd name="T4" fmla="*/ 0 w 407"/>
                <a:gd name="T5" fmla="*/ 0 h 11"/>
                <a:gd name="T6" fmla="*/ 406 w 407"/>
                <a:gd name="T7" fmla="*/ 0 h 11"/>
                <a:gd name="T8" fmla="*/ 406 w 407"/>
                <a:gd name="T9" fmla="*/ 10 h 11"/>
                <a:gd name="T10" fmla="*/ 203 w 407"/>
                <a:gd name="T11" fmla="*/ 10 h 11"/>
              </a:gdLst>
              <a:ahLst/>
              <a:cxnLst>
                <a:cxn ang="0">
                  <a:pos x="T0" y="T1"/>
                </a:cxn>
                <a:cxn ang="0">
                  <a:pos x="T2" y="T3"/>
                </a:cxn>
                <a:cxn ang="0">
                  <a:pos x="T4" y="T5"/>
                </a:cxn>
                <a:cxn ang="0">
                  <a:pos x="T6" y="T7"/>
                </a:cxn>
                <a:cxn ang="0">
                  <a:pos x="T8" y="T9"/>
                </a:cxn>
                <a:cxn ang="0">
                  <a:pos x="T10" y="T11"/>
                </a:cxn>
              </a:cxnLst>
              <a:rect l="0" t="0" r="r" b="b"/>
              <a:pathLst>
                <a:path w="407" h="11">
                  <a:moveTo>
                    <a:pt x="203" y="10"/>
                  </a:moveTo>
                  <a:lnTo>
                    <a:pt x="0" y="10"/>
                  </a:lnTo>
                  <a:lnTo>
                    <a:pt x="0" y="0"/>
                  </a:lnTo>
                  <a:lnTo>
                    <a:pt x="406" y="0"/>
                  </a:lnTo>
                  <a:lnTo>
                    <a:pt x="406" y="10"/>
                  </a:lnTo>
                  <a:lnTo>
                    <a:pt x="203" y="10"/>
                  </a:lnTo>
                </a:path>
              </a:pathLst>
            </a:custGeom>
            <a:solidFill>
              <a:srgbClr val="A9A9A9"/>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620">
                <a:latin typeface="Arial" panose="020B0604020202020204" pitchFamily="34" charset="0"/>
                <a:cs typeface="Arial" panose="020B0604020202020204" pitchFamily="34" charset="0"/>
              </a:endParaRPr>
            </a:p>
          </p:txBody>
        </p:sp>
        <p:sp>
          <p:nvSpPr>
            <p:cNvPr id="84" name="Freeform 106">
              <a:extLst>
                <a:ext uri="{FF2B5EF4-FFF2-40B4-BE49-F238E27FC236}">
                  <a16:creationId xmlns:a16="http://schemas.microsoft.com/office/drawing/2014/main" id="{8524F540-51AE-4FBC-8658-7ED9F18928CE}"/>
                </a:ext>
              </a:extLst>
            </p:cNvPr>
            <p:cNvSpPr>
              <a:spLocks noChangeArrowheads="1"/>
            </p:cNvSpPr>
            <p:nvPr/>
          </p:nvSpPr>
          <p:spPr bwMode="auto">
            <a:xfrm>
              <a:off x="3325813" y="4964113"/>
              <a:ext cx="146050" cy="3175"/>
            </a:xfrm>
            <a:custGeom>
              <a:avLst/>
              <a:gdLst>
                <a:gd name="T0" fmla="*/ 203 w 407"/>
                <a:gd name="T1" fmla="*/ 10 h 11"/>
                <a:gd name="T2" fmla="*/ 0 w 407"/>
                <a:gd name="T3" fmla="*/ 10 h 11"/>
                <a:gd name="T4" fmla="*/ 0 w 407"/>
                <a:gd name="T5" fmla="*/ 0 h 11"/>
                <a:gd name="T6" fmla="*/ 406 w 407"/>
                <a:gd name="T7" fmla="*/ 0 h 11"/>
                <a:gd name="T8" fmla="*/ 406 w 407"/>
                <a:gd name="T9" fmla="*/ 10 h 11"/>
                <a:gd name="T10" fmla="*/ 203 w 407"/>
                <a:gd name="T11" fmla="*/ 10 h 11"/>
              </a:gdLst>
              <a:ahLst/>
              <a:cxnLst>
                <a:cxn ang="0">
                  <a:pos x="T0" y="T1"/>
                </a:cxn>
                <a:cxn ang="0">
                  <a:pos x="T2" y="T3"/>
                </a:cxn>
                <a:cxn ang="0">
                  <a:pos x="T4" y="T5"/>
                </a:cxn>
                <a:cxn ang="0">
                  <a:pos x="T6" y="T7"/>
                </a:cxn>
                <a:cxn ang="0">
                  <a:pos x="T8" y="T9"/>
                </a:cxn>
                <a:cxn ang="0">
                  <a:pos x="T10" y="T11"/>
                </a:cxn>
              </a:cxnLst>
              <a:rect l="0" t="0" r="r" b="b"/>
              <a:pathLst>
                <a:path w="407" h="11">
                  <a:moveTo>
                    <a:pt x="203" y="10"/>
                  </a:moveTo>
                  <a:lnTo>
                    <a:pt x="0" y="10"/>
                  </a:lnTo>
                  <a:lnTo>
                    <a:pt x="0" y="0"/>
                  </a:lnTo>
                  <a:lnTo>
                    <a:pt x="406" y="0"/>
                  </a:lnTo>
                  <a:lnTo>
                    <a:pt x="406" y="10"/>
                  </a:lnTo>
                  <a:lnTo>
                    <a:pt x="203" y="10"/>
                  </a:lnTo>
                </a:path>
              </a:pathLst>
            </a:custGeom>
            <a:solidFill>
              <a:srgbClr val="A9A9A9"/>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620">
                <a:latin typeface="Arial" panose="020B0604020202020204" pitchFamily="34" charset="0"/>
                <a:cs typeface="Arial" panose="020B0604020202020204" pitchFamily="34" charset="0"/>
              </a:endParaRPr>
            </a:p>
          </p:txBody>
        </p:sp>
        <p:sp>
          <p:nvSpPr>
            <p:cNvPr id="85" name="Freeform 107">
              <a:extLst>
                <a:ext uri="{FF2B5EF4-FFF2-40B4-BE49-F238E27FC236}">
                  <a16:creationId xmlns:a16="http://schemas.microsoft.com/office/drawing/2014/main" id="{14E63FE9-0EDF-453C-90E8-BE9B9A655B0E}"/>
                </a:ext>
              </a:extLst>
            </p:cNvPr>
            <p:cNvSpPr>
              <a:spLocks noChangeArrowheads="1"/>
            </p:cNvSpPr>
            <p:nvPr/>
          </p:nvSpPr>
          <p:spPr bwMode="auto">
            <a:xfrm>
              <a:off x="3325813" y="4979988"/>
              <a:ext cx="146050" cy="3175"/>
            </a:xfrm>
            <a:custGeom>
              <a:avLst/>
              <a:gdLst>
                <a:gd name="T0" fmla="*/ 203 w 407"/>
                <a:gd name="T1" fmla="*/ 10 h 11"/>
                <a:gd name="T2" fmla="*/ 0 w 407"/>
                <a:gd name="T3" fmla="*/ 10 h 11"/>
                <a:gd name="T4" fmla="*/ 0 w 407"/>
                <a:gd name="T5" fmla="*/ 0 h 11"/>
                <a:gd name="T6" fmla="*/ 406 w 407"/>
                <a:gd name="T7" fmla="*/ 0 h 11"/>
                <a:gd name="T8" fmla="*/ 406 w 407"/>
                <a:gd name="T9" fmla="*/ 10 h 11"/>
                <a:gd name="T10" fmla="*/ 203 w 407"/>
                <a:gd name="T11" fmla="*/ 10 h 11"/>
              </a:gdLst>
              <a:ahLst/>
              <a:cxnLst>
                <a:cxn ang="0">
                  <a:pos x="T0" y="T1"/>
                </a:cxn>
                <a:cxn ang="0">
                  <a:pos x="T2" y="T3"/>
                </a:cxn>
                <a:cxn ang="0">
                  <a:pos x="T4" y="T5"/>
                </a:cxn>
                <a:cxn ang="0">
                  <a:pos x="T6" y="T7"/>
                </a:cxn>
                <a:cxn ang="0">
                  <a:pos x="T8" y="T9"/>
                </a:cxn>
                <a:cxn ang="0">
                  <a:pos x="T10" y="T11"/>
                </a:cxn>
              </a:cxnLst>
              <a:rect l="0" t="0" r="r" b="b"/>
              <a:pathLst>
                <a:path w="407" h="11">
                  <a:moveTo>
                    <a:pt x="203" y="10"/>
                  </a:moveTo>
                  <a:lnTo>
                    <a:pt x="0" y="10"/>
                  </a:lnTo>
                  <a:lnTo>
                    <a:pt x="0" y="0"/>
                  </a:lnTo>
                  <a:lnTo>
                    <a:pt x="406" y="0"/>
                  </a:lnTo>
                  <a:lnTo>
                    <a:pt x="406" y="10"/>
                  </a:lnTo>
                  <a:lnTo>
                    <a:pt x="203" y="10"/>
                  </a:lnTo>
                </a:path>
              </a:pathLst>
            </a:custGeom>
            <a:solidFill>
              <a:srgbClr val="A9A9A9"/>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620">
                <a:latin typeface="Arial" panose="020B0604020202020204" pitchFamily="34" charset="0"/>
                <a:cs typeface="Arial" panose="020B0604020202020204" pitchFamily="34" charset="0"/>
              </a:endParaRPr>
            </a:p>
          </p:txBody>
        </p:sp>
        <p:sp>
          <p:nvSpPr>
            <p:cNvPr id="86" name="Freeform 108">
              <a:extLst>
                <a:ext uri="{FF2B5EF4-FFF2-40B4-BE49-F238E27FC236}">
                  <a16:creationId xmlns:a16="http://schemas.microsoft.com/office/drawing/2014/main" id="{6320BEEE-DBF3-40A9-BDB9-D2B2E1BEDE4A}"/>
                </a:ext>
              </a:extLst>
            </p:cNvPr>
            <p:cNvSpPr>
              <a:spLocks noChangeArrowheads="1"/>
            </p:cNvSpPr>
            <p:nvPr/>
          </p:nvSpPr>
          <p:spPr bwMode="auto">
            <a:xfrm>
              <a:off x="3325813" y="4995863"/>
              <a:ext cx="146050" cy="3175"/>
            </a:xfrm>
            <a:custGeom>
              <a:avLst/>
              <a:gdLst>
                <a:gd name="T0" fmla="*/ 203 w 407"/>
                <a:gd name="T1" fmla="*/ 10 h 11"/>
                <a:gd name="T2" fmla="*/ 0 w 407"/>
                <a:gd name="T3" fmla="*/ 10 h 11"/>
                <a:gd name="T4" fmla="*/ 0 w 407"/>
                <a:gd name="T5" fmla="*/ 0 h 11"/>
                <a:gd name="T6" fmla="*/ 406 w 407"/>
                <a:gd name="T7" fmla="*/ 0 h 11"/>
                <a:gd name="T8" fmla="*/ 406 w 407"/>
                <a:gd name="T9" fmla="*/ 10 h 11"/>
                <a:gd name="T10" fmla="*/ 203 w 407"/>
                <a:gd name="T11" fmla="*/ 10 h 11"/>
              </a:gdLst>
              <a:ahLst/>
              <a:cxnLst>
                <a:cxn ang="0">
                  <a:pos x="T0" y="T1"/>
                </a:cxn>
                <a:cxn ang="0">
                  <a:pos x="T2" y="T3"/>
                </a:cxn>
                <a:cxn ang="0">
                  <a:pos x="T4" y="T5"/>
                </a:cxn>
                <a:cxn ang="0">
                  <a:pos x="T6" y="T7"/>
                </a:cxn>
                <a:cxn ang="0">
                  <a:pos x="T8" y="T9"/>
                </a:cxn>
                <a:cxn ang="0">
                  <a:pos x="T10" y="T11"/>
                </a:cxn>
              </a:cxnLst>
              <a:rect l="0" t="0" r="r" b="b"/>
              <a:pathLst>
                <a:path w="407" h="11">
                  <a:moveTo>
                    <a:pt x="203" y="10"/>
                  </a:moveTo>
                  <a:lnTo>
                    <a:pt x="0" y="10"/>
                  </a:lnTo>
                  <a:lnTo>
                    <a:pt x="0" y="0"/>
                  </a:lnTo>
                  <a:lnTo>
                    <a:pt x="406" y="0"/>
                  </a:lnTo>
                  <a:lnTo>
                    <a:pt x="406" y="10"/>
                  </a:lnTo>
                  <a:lnTo>
                    <a:pt x="203" y="10"/>
                  </a:lnTo>
                </a:path>
              </a:pathLst>
            </a:custGeom>
            <a:solidFill>
              <a:srgbClr val="A9A9A9"/>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620">
                <a:latin typeface="Arial" panose="020B0604020202020204" pitchFamily="34" charset="0"/>
                <a:cs typeface="Arial" panose="020B0604020202020204" pitchFamily="34" charset="0"/>
              </a:endParaRPr>
            </a:p>
          </p:txBody>
        </p:sp>
        <p:sp>
          <p:nvSpPr>
            <p:cNvPr id="87" name="Freeform 109">
              <a:extLst>
                <a:ext uri="{FF2B5EF4-FFF2-40B4-BE49-F238E27FC236}">
                  <a16:creationId xmlns:a16="http://schemas.microsoft.com/office/drawing/2014/main" id="{5F6F0983-4768-49D1-AECB-F965E940489C}"/>
                </a:ext>
              </a:extLst>
            </p:cNvPr>
            <p:cNvSpPr>
              <a:spLocks noChangeArrowheads="1"/>
            </p:cNvSpPr>
            <p:nvPr/>
          </p:nvSpPr>
          <p:spPr bwMode="auto">
            <a:xfrm>
              <a:off x="3325813" y="5013325"/>
              <a:ext cx="146050" cy="3175"/>
            </a:xfrm>
            <a:custGeom>
              <a:avLst/>
              <a:gdLst>
                <a:gd name="T0" fmla="*/ 203 w 407"/>
                <a:gd name="T1" fmla="*/ 10 h 11"/>
                <a:gd name="T2" fmla="*/ 0 w 407"/>
                <a:gd name="T3" fmla="*/ 10 h 11"/>
                <a:gd name="T4" fmla="*/ 0 w 407"/>
                <a:gd name="T5" fmla="*/ 0 h 11"/>
                <a:gd name="T6" fmla="*/ 406 w 407"/>
                <a:gd name="T7" fmla="*/ 0 h 11"/>
                <a:gd name="T8" fmla="*/ 406 w 407"/>
                <a:gd name="T9" fmla="*/ 10 h 11"/>
                <a:gd name="T10" fmla="*/ 203 w 407"/>
                <a:gd name="T11" fmla="*/ 10 h 11"/>
              </a:gdLst>
              <a:ahLst/>
              <a:cxnLst>
                <a:cxn ang="0">
                  <a:pos x="T0" y="T1"/>
                </a:cxn>
                <a:cxn ang="0">
                  <a:pos x="T2" y="T3"/>
                </a:cxn>
                <a:cxn ang="0">
                  <a:pos x="T4" y="T5"/>
                </a:cxn>
                <a:cxn ang="0">
                  <a:pos x="T6" y="T7"/>
                </a:cxn>
                <a:cxn ang="0">
                  <a:pos x="T8" y="T9"/>
                </a:cxn>
                <a:cxn ang="0">
                  <a:pos x="T10" y="T11"/>
                </a:cxn>
              </a:cxnLst>
              <a:rect l="0" t="0" r="r" b="b"/>
              <a:pathLst>
                <a:path w="407" h="11">
                  <a:moveTo>
                    <a:pt x="203" y="10"/>
                  </a:moveTo>
                  <a:lnTo>
                    <a:pt x="0" y="10"/>
                  </a:lnTo>
                  <a:lnTo>
                    <a:pt x="0" y="0"/>
                  </a:lnTo>
                  <a:lnTo>
                    <a:pt x="406" y="0"/>
                  </a:lnTo>
                  <a:lnTo>
                    <a:pt x="406" y="10"/>
                  </a:lnTo>
                  <a:lnTo>
                    <a:pt x="203" y="10"/>
                  </a:lnTo>
                </a:path>
              </a:pathLst>
            </a:custGeom>
            <a:solidFill>
              <a:srgbClr val="A9A9A9"/>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620">
                <a:latin typeface="Arial" panose="020B0604020202020204" pitchFamily="34" charset="0"/>
                <a:cs typeface="Arial" panose="020B0604020202020204" pitchFamily="34" charset="0"/>
              </a:endParaRPr>
            </a:p>
          </p:txBody>
        </p:sp>
        <p:sp>
          <p:nvSpPr>
            <p:cNvPr id="88" name="Freeform 110">
              <a:extLst>
                <a:ext uri="{FF2B5EF4-FFF2-40B4-BE49-F238E27FC236}">
                  <a16:creationId xmlns:a16="http://schemas.microsoft.com/office/drawing/2014/main" id="{7C3D0504-579B-49CB-8A5A-317B4C0DF729}"/>
                </a:ext>
              </a:extLst>
            </p:cNvPr>
            <p:cNvSpPr>
              <a:spLocks noChangeArrowheads="1"/>
            </p:cNvSpPr>
            <p:nvPr/>
          </p:nvSpPr>
          <p:spPr bwMode="auto">
            <a:xfrm>
              <a:off x="3325813" y="5029200"/>
              <a:ext cx="146050" cy="3175"/>
            </a:xfrm>
            <a:custGeom>
              <a:avLst/>
              <a:gdLst>
                <a:gd name="T0" fmla="*/ 203 w 407"/>
                <a:gd name="T1" fmla="*/ 10 h 11"/>
                <a:gd name="T2" fmla="*/ 0 w 407"/>
                <a:gd name="T3" fmla="*/ 10 h 11"/>
                <a:gd name="T4" fmla="*/ 0 w 407"/>
                <a:gd name="T5" fmla="*/ 0 h 11"/>
                <a:gd name="T6" fmla="*/ 406 w 407"/>
                <a:gd name="T7" fmla="*/ 0 h 11"/>
                <a:gd name="T8" fmla="*/ 406 w 407"/>
                <a:gd name="T9" fmla="*/ 10 h 11"/>
                <a:gd name="T10" fmla="*/ 203 w 407"/>
                <a:gd name="T11" fmla="*/ 10 h 11"/>
              </a:gdLst>
              <a:ahLst/>
              <a:cxnLst>
                <a:cxn ang="0">
                  <a:pos x="T0" y="T1"/>
                </a:cxn>
                <a:cxn ang="0">
                  <a:pos x="T2" y="T3"/>
                </a:cxn>
                <a:cxn ang="0">
                  <a:pos x="T4" y="T5"/>
                </a:cxn>
                <a:cxn ang="0">
                  <a:pos x="T6" y="T7"/>
                </a:cxn>
                <a:cxn ang="0">
                  <a:pos x="T8" y="T9"/>
                </a:cxn>
                <a:cxn ang="0">
                  <a:pos x="T10" y="T11"/>
                </a:cxn>
              </a:cxnLst>
              <a:rect l="0" t="0" r="r" b="b"/>
              <a:pathLst>
                <a:path w="407" h="11">
                  <a:moveTo>
                    <a:pt x="203" y="10"/>
                  </a:moveTo>
                  <a:lnTo>
                    <a:pt x="0" y="10"/>
                  </a:lnTo>
                  <a:lnTo>
                    <a:pt x="0" y="0"/>
                  </a:lnTo>
                  <a:lnTo>
                    <a:pt x="406" y="0"/>
                  </a:lnTo>
                  <a:lnTo>
                    <a:pt x="406" y="10"/>
                  </a:lnTo>
                  <a:lnTo>
                    <a:pt x="203" y="10"/>
                  </a:lnTo>
                </a:path>
              </a:pathLst>
            </a:custGeom>
            <a:solidFill>
              <a:srgbClr val="A9A9A9"/>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620">
                <a:latin typeface="Arial" panose="020B0604020202020204" pitchFamily="34" charset="0"/>
                <a:cs typeface="Arial" panose="020B0604020202020204" pitchFamily="34" charset="0"/>
              </a:endParaRPr>
            </a:p>
          </p:txBody>
        </p:sp>
        <p:sp>
          <p:nvSpPr>
            <p:cNvPr id="89" name="Freeform 111">
              <a:extLst>
                <a:ext uri="{FF2B5EF4-FFF2-40B4-BE49-F238E27FC236}">
                  <a16:creationId xmlns:a16="http://schemas.microsoft.com/office/drawing/2014/main" id="{60CEAD9A-B17E-49D8-955D-05F0AC7BAE49}"/>
                </a:ext>
              </a:extLst>
            </p:cNvPr>
            <p:cNvSpPr>
              <a:spLocks noChangeArrowheads="1"/>
            </p:cNvSpPr>
            <p:nvPr/>
          </p:nvSpPr>
          <p:spPr bwMode="auto">
            <a:xfrm>
              <a:off x="3325813" y="5045075"/>
              <a:ext cx="146050" cy="3175"/>
            </a:xfrm>
            <a:custGeom>
              <a:avLst/>
              <a:gdLst>
                <a:gd name="T0" fmla="*/ 203 w 407"/>
                <a:gd name="T1" fmla="*/ 10 h 11"/>
                <a:gd name="T2" fmla="*/ 0 w 407"/>
                <a:gd name="T3" fmla="*/ 10 h 11"/>
                <a:gd name="T4" fmla="*/ 0 w 407"/>
                <a:gd name="T5" fmla="*/ 0 h 11"/>
                <a:gd name="T6" fmla="*/ 406 w 407"/>
                <a:gd name="T7" fmla="*/ 0 h 11"/>
                <a:gd name="T8" fmla="*/ 406 w 407"/>
                <a:gd name="T9" fmla="*/ 10 h 11"/>
                <a:gd name="T10" fmla="*/ 203 w 407"/>
                <a:gd name="T11" fmla="*/ 10 h 11"/>
              </a:gdLst>
              <a:ahLst/>
              <a:cxnLst>
                <a:cxn ang="0">
                  <a:pos x="T0" y="T1"/>
                </a:cxn>
                <a:cxn ang="0">
                  <a:pos x="T2" y="T3"/>
                </a:cxn>
                <a:cxn ang="0">
                  <a:pos x="T4" y="T5"/>
                </a:cxn>
                <a:cxn ang="0">
                  <a:pos x="T6" y="T7"/>
                </a:cxn>
                <a:cxn ang="0">
                  <a:pos x="T8" y="T9"/>
                </a:cxn>
                <a:cxn ang="0">
                  <a:pos x="T10" y="T11"/>
                </a:cxn>
              </a:cxnLst>
              <a:rect l="0" t="0" r="r" b="b"/>
              <a:pathLst>
                <a:path w="407" h="11">
                  <a:moveTo>
                    <a:pt x="203" y="10"/>
                  </a:moveTo>
                  <a:lnTo>
                    <a:pt x="0" y="10"/>
                  </a:lnTo>
                  <a:lnTo>
                    <a:pt x="0" y="0"/>
                  </a:lnTo>
                  <a:lnTo>
                    <a:pt x="406" y="0"/>
                  </a:lnTo>
                  <a:lnTo>
                    <a:pt x="406" y="10"/>
                  </a:lnTo>
                  <a:lnTo>
                    <a:pt x="203" y="10"/>
                  </a:lnTo>
                </a:path>
              </a:pathLst>
            </a:custGeom>
            <a:solidFill>
              <a:srgbClr val="A9A9A9"/>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620">
                <a:latin typeface="Arial" panose="020B0604020202020204" pitchFamily="34" charset="0"/>
                <a:cs typeface="Arial" panose="020B0604020202020204" pitchFamily="34" charset="0"/>
              </a:endParaRPr>
            </a:p>
          </p:txBody>
        </p:sp>
        <p:sp>
          <p:nvSpPr>
            <p:cNvPr id="90" name="Freeform 112">
              <a:extLst>
                <a:ext uri="{FF2B5EF4-FFF2-40B4-BE49-F238E27FC236}">
                  <a16:creationId xmlns:a16="http://schemas.microsoft.com/office/drawing/2014/main" id="{BA112BD0-07A1-4422-A473-EDA2766E3869}"/>
                </a:ext>
              </a:extLst>
            </p:cNvPr>
            <p:cNvSpPr>
              <a:spLocks noChangeArrowheads="1"/>
            </p:cNvSpPr>
            <p:nvPr/>
          </p:nvSpPr>
          <p:spPr bwMode="auto">
            <a:xfrm>
              <a:off x="2974975" y="4900613"/>
              <a:ext cx="134938" cy="17462"/>
            </a:xfrm>
            <a:custGeom>
              <a:avLst/>
              <a:gdLst>
                <a:gd name="T0" fmla="*/ 318 w 374"/>
                <a:gd name="T1" fmla="*/ 46 h 47"/>
                <a:gd name="T2" fmla="*/ 0 w 374"/>
                <a:gd name="T3" fmla="*/ 46 h 47"/>
                <a:gd name="T4" fmla="*/ 0 w 374"/>
                <a:gd name="T5" fmla="*/ 0 h 47"/>
                <a:gd name="T6" fmla="*/ 373 w 374"/>
                <a:gd name="T7" fmla="*/ 0 h 47"/>
                <a:gd name="T8" fmla="*/ 318 w 374"/>
                <a:gd name="T9" fmla="*/ 46 h 47"/>
              </a:gdLst>
              <a:ahLst/>
              <a:cxnLst>
                <a:cxn ang="0">
                  <a:pos x="T0" y="T1"/>
                </a:cxn>
                <a:cxn ang="0">
                  <a:pos x="T2" y="T3"/>
                </a:cxn>
                <a:cxn ang="0">
                  <a:pos x="T4" y="T5"/>
                </a:cxn>
                <a:cxn ang="0">
                  <a:pos x="T6" y="T7"/>
                </a:cxn>
                <a:cxn ang="0">
                  <a:pos x="T8" y="T9"/>
                </a:cxn>
              </a:cxnLst>
              <a:rect l="0" t="0" r="r" b="b"/>
              <a:pathLst>
                <a:path w="374" h="47">
                  <a:moveTo>
                    <a:pt x="318" y="46"/>
                  </a:moveTo>
                  <a:lnTo>
                    <a:pt x="0" y="46"/>
                  </a:lnTo>
                  <a:lnTo>
                    <a:pt x="0" y="0"/>
                  </a:lnTo>
                  <a:lnTo>
                    <a:pt x="373" y="0"/>
                  </a:lnTo>
                  <a:lnTo>
                    <a:pt x="318" y="46"/>
                  </a:lnTo>
                </a:path>
              </a:pathLst>
            </a:custGeom>
            <a:solidFill>
              <a:srgbClr val="D3D3D3"/>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620">
                <a:latin typeface="Arial" panose="020B0604020202020204" pitchFamily="34" charset="0"/>
                <a:cs typeface="Arial" panose="020B0604020202020204" pitchFamily="34" charset="0"/>
              </a:endParaRPr>
            </a:p>
          </p:txBody>
        </p:sp>
      </p:grpSp>
      <p:grpSp>
        <p:nvGrpSpPr>
          <p:cNvPr id="91" name="Group 90">
            <a:extLst>
              <a:ext uri="{FF2B5EF4-FFF2-40B4-BE49-F238E27FC236}">
                <a16:creationId xmlns:a16="http://schemas.microsoft.com/office/drawing/2014/main" id="{21F1F208-FF95-4008-A78E-448D88A6EC87}"/>
              </a:ext>
            </a:extLst>
          </p:cNvPr>
          <p:cNvGrpSpPr>
            <a:grpSpLocks noChangeAspect="1"/>
          </p:cNvGrpSpPr>
          <p:nvPr/>
        </p:nvGrpSpPr>
        <p:grpSpPr>
          <a:xfrm>
            <a:off x="1533205" y="4439971"/>
            <a:ext cx="554453" cy="385985"/>
            <a:chOff x="3649663" y="3467100"/>
            <a:chExt cx="412750" cy="287338"/>
          </a:xfrm>
        </p:grpSpPr>
        <p:sp>
          <p:nvSpPr>
            <p:cNvPr id="92" name="Freeform 25">
              <a:extLst>
                <a:ext uri="{FF2B5EF4-FFF2-40B4-BE49-F238E27FC236}">
                  <a16:creationId xmlns:a16="http://schemas.microsoft.com/office/drawing/2014/main" id="{C3479C30-8322-411A-BBB9-6531433E1FDB}"/>
                </a:ext>
              </a:extLst>
            </p:cNvPr>
            <p:cNvSpPr>
              <a:spLocks noChangeArrowheads="1"/>
            </p:cNvSpPr>
            <p:nvPr/>
          </p:nvSpPr>
          <p:spPr bwMode="auto">
            <a:xfrm>
              <a:off x="3649663" y="3467100"/>
              <a:ext cx="412750" cy="287338"/>
            </a:xfrm>
            <a:custGeom>
              <a:avLst/>
              <a:gdLst>
                <a:gd name="T0" fmla="*/ 1147 w 1148"/>
                <a:gd name="T1" fmla="*/ 769 h 798"/>
                <a:gd name="T2" fmla="*/ 1119 w 1148"/>
                <a:gd name="T3" fmla="*/ 797 h 798"/>
                <a:gd name="T4" fmla="*/ 28 w 1148"/>
                <a:gd name="T5" fmla="*/ 797 h 798"/>
                <a:gd name="T6" fmla="*/ 0 w 1148"/>
                <a:gd name="T7" fmla="*/ 769 h 798"/>
                <a:gd name="T8" fmla="*/ 0 w 1148"/>
                <a:gd name="T9" fmla="*/ 28 h 798"/>
                <a:gd name="T10" fmla="*/ 28 w 1148"/>
                <a:gd name="T11" fmla="*/ 0 h 798"/>
                <a:gd name="T12" fmla="*/ 1119 w 1148"/>
                <a:gd name="T13" fmla="*/ 0 h 798"/>
                <a:gd name="T14" fmla="*/ 1147 w 1148"/>
                <a:gd name="T15" fmla="*/ 28 h 798"/>
                <a:gd name="T16" fmla="*/ 1147 w 1148"/>
                <a:gd name="T17" fmla="*/ 769 h 7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48" h="798">
                  <a:moveTo>
                    <a:pt x="1147" y="769"/>
                  </a:moveTo>
                  <a:cubicBezTo>
                    <a:pt x="1147" y="785"/>
                    <a:pt x="1134" y="797"/>
                    <a:pt x="1119" y="797"/>
                  </a:cubicBezTo>
                  <a:lnTo>
                    <a:pt x="28" y="797"/>
                  </a:lnTo>
                  <a:cubicBezTo>
                    <a:pt x="13" y="797"/>
                    <a:pt x="0" y="785"/>
                    <a:pt x="0" y="769"/>
                  </a:cubicBezTo>
                  <a:lnTo>
                    <a:pt x="0" y="28"/>
                  </a:lnTo>
                  <a:cubicBezTo>
                    <a:pt x="0" y="13"/>
                    <a:pt x="13" y="0"/>
                    <a:pt x="28" y="0"/>
                  </a:cubicBezTo>
                  <a:lnTo>
                    <a:pt x="1119" y="0"/>
                  </a:lnTo>
                  <a:cubicBezTo>
                    <a:pt x="1134" y="0"/>
                    <a:pt x="1147" y="13"/>
                    <a:pt x="1147" y="28"/>
                  </a:cubicBezTo>
                  <a:lnTo>
                    <a:pt x="1147" y="769"/>
                  </a:lnTo>
                </a:path>
              </a:pathLst>
            </a:custGeom>
            <a:solidFill>
              <a:srgbClr val="A9A9A9"/>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620">
                <a:latin typeface="Arial" panose="020B0604020202020204" pitchFamily="34" charset="0"/>
                <a:cs typeface="Arial" panose="020B0604020202020204" pitchFamily="34" charset="0"/>
              </a:endParaRPr>
            </a:p>
          </p:txBody>
        </p:sp>
        <p:sp>
          <p:nvSpPr>
            <p:cNvPr id="93" name="Freeform 26">
              <a:extLst>
                <a:ext uri="{FF2B5EF4-FFF2-40B4-BE49-F238E27FC236}">
                  <a16:creationId xmlns:a16="http://schemas.microsoft.com/office/drawing/2014/main" id="{99014A9A-D6E9-40EF-A9B3-53917C2E353F}"/>
                </a:ext>
              </a:extLst>
            </p:cNvPr>
            <p:cNvSpPr>
              <a:spLocks noChangeArrowheads="1"/>
            </p:cNvSpPr>
            <p:nvPr/>
          </p:nvSpPr>
          <p:spPr bwMode="auto">
            <a:xfrm>
              <a:off x="3878263" y="3597275"/>
              <a:ext cx="163512" cy="141288"/>
            </a:xfrm>
            <a:custGeom>
              <a:avLst/>
              <a:gdLst>
                <a:gd name="T0" fmla="*/ 271 w 454"/>
                <a:gd name="T1" fmla="*/ 22 h 394"/>
                <a:gd name="T2" fmla="*/ 453 w 454"/>
                <a:gd name="T3" fmla="*/ 0 h 394"/>
                <a:gd name="T4" fmla="*/ 453 w 454"/>
                <a:gd name="T5" fmla="*/ 249 h 394"/>
                <a:gd name="T6" fmla="*/ 324 w 454"/>
                <a:gd name="T7" fmla="*/ 393 h 394"/>
                <a:gd name="T8" fmla="*/ 97 w 454"/>
                <a:gd name="T9" fmla="*/ 393 h 394"/>
                <a:gd name="T10" fmla="*/ 122 w 454"/>
                <a:gd name="T11" fmla="*/ 336 h 394"/>
                <a:gd name="T12" fmla="*/ 29 w 454"/>
                <a:gd name="T13" fmla="*/ 313 h 394"/>
                <a:gd name="T14" fmla="*/ 0 w 454"/>
                <a:gd name="T15" fmla="*/ 288 h 394"/>
                <a:gd name="T16" fmla="*/ 61 w 454"/>
                <a:gd name="T17" fmla="*/ 216 h 394"/>
                <a:gd name="T18" fmla="*/ 89 w 454"/>
                <a:gd name="T19" fmla="*/ 234 h 394"/>
                <a:gd name="T20" fmla="*/ 178 w 454"/>
                <a:gd name="T21" fmla="*/ 222 h 394"/>
                <a:gd name="T22" fmla="*/ 225 w 454"/>
                <a:gd name="T23" fmla="*/ 116 h 394"/>
                <a:gd name="T24" fmla="*/ 259 w 454"/>
                <a:gd name="T25" fmla="*/ 108 h 394"/>
                <a:gd name="T26" fmla="*/ 271 w 454"/>
                <a:gd name="T27" fmla="*/ 22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54" h="394">
                  <a:moveTo>
                    <a:pt x="271" y="22"/>
                  </a:moveTo>
                  <a:lnTo>
                    <a:pt x="453" y="0"/>
                  </a:lnTo>
                  <a:lnTo>
                    <a:pt x="453" y="249"/>
                  </a:lnTo>
                  <a:cubicBezTo>
                    <a:pt x="453" y="314"/>
                    <a:pt x="442" y="393"/>
                    <a:pt x="324" y="393"/>
                  </a:cubicBezTo>
                  <a:lnTo>
                    <a:pt x="97" y="393"/>
                  </a:lnTo>
                  <a:lnTo>
                    <a:pt x="122" y="336"/>
                  </a:lnTo>
                  <a:lnTo>
                    <a:pt x="29" y="313"/>
                  </a:lnTo>
                  <a:lnTo>
                    <a:pt x="0" y="288"/>
                  </a:lnTo>
                  <a:lnTo>
                    <a:pt x="61" y="216"/>
                  </a:lnTo>
                  <a:lnTo>
                    <a:pt x="89" y="234"/>
                  </a:lnTo>
                  <a:lnTo>
                    <a:pt x="178" y="222"/>
                  </a:lnTo>
                  <a:lnTo>
                    <a:pt x="225" y="116"/>
                  </a:lnTo>
                  <a:lnTo>
                    <a:pt x="259" y="108"/>
                  </a:lnTo>
                  <a:lnTo>
                    <a:pt x="271" y="22"/>
                  </a:lnTo>
                </a:path>
              </a:pathLst>
            </a:custGeom>
            <a:noFill/>
            <a:ln w="12700" cap="flat" cmpd="sng">
              <a:solidFill>
                <a:srgbClr val="82828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620">
                <a:solidFill>
                  <a:srgbClr val="FF0000"/>
                </a:solidFill>
                <a:latin typeface="Arial" panose="020B0604020202020204" pitchFamily="34" charset="0"/>
                <a:cs typeface="Arial" panose="020B0604020202020204" pitchFamily="34" charset="0"/>
              </a:endParaRPr>
            </a:p>
          </p:txBody>
        </p:sp>
        <p:sp>
          <p:nvSpPr>
            <p:cNvPr id="94" name="Freeform 27">
              <a:extLst>
                <a:ext uri="{FF2B5EF4-FFF2-40B4-BE49-F238E27FC236}">
                  <a16:creationId xmlns:a16="http://schemas.microsoft.com/office/drawing/2014/main" id="{30F56909-DB6C-4821-82B5-8F3C6D05A76E}"/>
                </a:ext>
              </a:extLst>
            </p:cNvPr>
            <p:cNvSpPr>
              <a:spLocks noChangeArrowheads="1"/>
            </p:cNvSpPr>
            <p:nvPr/>
          </p:nvSpPr>
          <p:spPr bwMode="auto">
            <a:xfrm>
              <a:off x="3659188" y="3475038"/>
              <a:ext cx="15875" cy="15875"/>
            </a:xfrm>
            <a:custGeom>
              <a:avLst/>
              <a:gdLst>
                <a:gd name="T0" fmla="*/ 42 w 43"/>
                <a:gd name="T1" fmla="*/ 21 h 43"/>
                <a:gd name="T2" fmla="*/ 39 w 43"/>
                <a:gd name="T3" fmla="*/ 31 h 43"/>
                <a:gd name="T4" fmla="*/ 31 w 43"/>
                <a:gd name="T5" fmla="*/ 39 h 43"/>
                <a:gd name="T6" fmla="*/ 21 w 43"/>
                <a:gd name="T7" fmla="*/ 42 h 43"/>
                <a:gd name="T8" fmla="*/ 10 w 43"/>
                <a:gd name="T9" fmla="*/ 39 h 43"/>
                <a:gd name="T10" fmla="*/ 2 w 43"/>
                <a:gd name="T11" fmla="*/ 31 h 43"/>
                <a:gd name="T12" fmla="*/ 0 w 43"/>
                <a:gd name="T13" fmla="*/ 21 h 43"/>
                <a:gd name="T14" fmla="*/ 2 w 43"/>
                <a:gd name="T15" fmla="*/ 10 h 43"/>
                <a:gd name="T16" fmla="*/ 10 w 43"/>
                <a:gd name="T17" fmla="*/ 2 h 43"/>
                <a:gd name="T18" fmla="*/ 21 w 43"/>
                <a:gd name="T19" fmla="*/ 0 h 43"/>
                <a:gd name="T20" fmla="*/ 31 w 43"/>
                <a:gd name="T21" fmla="*/ 2 h 43"/>
                <a:gd name="T22" fmla="*/ 39 w 43"/>
                <a:gd name="T23" fmla="*/ 10 h 43"/>
                <a:gd name="T24" fmla="*/ 42 w 43"/>
                <a:gd name="T25" fmla="*/ 2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 h="43">
                  <a:moveTo>
                    <a:pt x="42" y="21"/>
                  </a:moveTo>
                  <a:cubicBezTo>
                    <a:pt x="42" y="25"/>
                    <a:pt x="41" y="28"/>
                    <a:pt x="39" y="31"/>
                  </a:cubicBezTo>
                  <a:cubicBezTo>
                    <a:pt x="37" y="34"/>
                    <a:pt x="35" y="37"/>
                    <a:pt x="31" y="39"/>
                  </a:cubicBezTo>
                  <a:cubicBezTo>
                    <a:pt x="27" y="41"/>
                    <a:pt x="25" y="42"/>
                    <a:pt x="21" y="42"/>
                  </a:cubicBezTo>
                  <a:cubicBezTo>
                    <a:pt x="17" y="42"/>
                    <a:pt x="14" y="41"/>
                    <a:pt x="10" y="39"/>
                  </a:cubicBezTo>
                  <a:cubicBezTo>
                    <a:pt x="6" y="37"/>
                    <a:pt x="4" y="35"/>
                    <a:pt x="2" y="31"/>
                  </a:cubicBezTo>
                  <a:cubicBezTo>
                    <a:pt x="0" y="27"/>
                    <a:pt x="0" y="25"/>
                    <a:pt x="0" y="21"/>
                  </a:cubicBezTo>
                  <a:cubicBezTo>
                    <a:pt x="0" y="17"/>
                    <a:pt x="1" y="14"/>
                    <a:pt x="2" y="10"/>
                  </a:cubicBezTo>
                  <a:cubicBezTo>
                    <a:pt x="3" y="6"/>
                    <a:pt x="7" y="4"/>
                    <a:pt x="10" y="2"/>
                  </a:cubicBezTo>
                  <a:cubicBezTo>
                    <a:pt x="13" y="0"/>
                    <a:pt x="17" y="0"/>
                    <a:pt x="21" y="0"/>
                  </a:cubicBezTo>
                  <a:cubicBezTo>
                    <a:pt x="25" y="0"/>
                    <a:pt x="28" y="0"/>
                    <a:pt x="31" y="2"/>
                  </a:cubicBezTo>
                  <a:cubicBezTo>
                    <a:pt x="34" y="4"/>
                    <a:pt x="37" y="7"/>
                    <a:pt x="39" y="10"/>
                  </a:cubicBezTo>
                  <a:cubicBezTo>
                    <a:pt x="41" y="13"/>
                    <a:pt x="42" y="17"/>
                    <a:pt x="42" y="21"/>
                  </a:cubicBezTo>
                </a:path>
              </a:pathLst>
            </a:custGeom>
            <a:solidFill>
              <a:srgbClr val="FFFFFF"/>
            </a:solidFill>
            <a:ln>
              <a:noFill/>
            </a:ln>
            <a:effectLst/>
            <a:extLst>
              <a:ext uri="{91240B29-F687-4F45-9708-019B960494DF}">
                <a14:hiddenLine xmlns:a14="http://schemas.microsoft.com/office/drawing/2010/main" w="9525" cap="flat">
                  <a:solidFill>
                    <a:srgbClr val="828282"/>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620">
                <a:latin typeface="Arial" panose="020B0604020202020204" pitchFamily="34" charset="0"/>
                <a:cs typeface="Arial" panose="020B0604020202020204" pitchFamily="34" charset="0"/>
              </a:endParaRPr>
            </a:p>
          </p:txBody>
        </p:sp>
        <p:sp>
          <p:nvSpPr>
            <p:cNvPr id="95" name="Freeform 28">
              <a:extLst>
                <a:ext uri="{FF2B5EF4-FFF2-40B4-BE49-F238E27FC236}">
                  <a16:creationId xmlns:a16="http://schemas.microsoft.com/office/drawing/2014/main" id="{13A1EB11-AD8E-47F4-B8F1-2BE5F2714123}"/>
                </a:ext>
              </a:extLst>
            </p:cNvPr>
            <p:cNvSpPr>
              <a:spLocks noChangeArrowheads="1"/>
            </p:cNvSpPr>
            <p:nvPr/>
          </p:nvSpPr>
          <p:spPr bwMode="auto">
            <a:xfrm>
              <a:off x="3659188" y="3729038"/>
              <a:ext cx="15875" cy="15875"/>
            </a:xfrm>
            <a:custGeom>
              <a:avLst/>
              <a:gdLst>
                <a:gd name="T0" fmla="*/ 42 w 43"/>
                <a:gd name="T1" fmla="*/ 21 h 43"/>
                <a:gd name="T2" fmla="*/ 39 w 43"/>
                <a:gd name="T3" fmla="*/ 31 h 43"/>
                <a:gd name="T4" fmla="*/ 31 w 43"/>
                <a:gd name="T5" fmla="*/ 39 h 43"/>
                <a:gd name="T6" fmla="*/ 21 w 43"/>
                <a:gd name="T7" fmla="*/ 42 h 43"/>
                <a:gd name="T8" fmla="*/ 10 w 43"/>
                <a:gd name="T9" fmla="*/ 39 h 43"/>
                <a:gd name="T10" fmla="*/ 2 w 43"/>
                <a:gd name="T11" fmla="*/ 31 h 43"/>
                <a:gd name="T12" fmla="*/ 0 w 43"/>
                <a:gd name="T13" fmla="*/ 21 h 43"/>
                <a:gd name="T14" fmla="*/ 2 w 43"/>
                <a:gd name="T15" fmla="*/ 10 h 43"/>
                <a:gd name="T16" fmla="*/ 10 w 43"/>
                <a:gd name="T17" fmla="*/ 3 h 43"/>
                <a:gd name="T18" fmla="*/ 21 w 43"/>
                <a:gd name="T19" fmla="*/ 0 h 43"/>
                <a:gd name="T20" fmla="*/ 31 w 43"/>
                <a:gd name="T21" fmla="*/ 3 h 43"/>
                <a:gd name="T22" fmla="*/ 39 w 43"/>
                <a:gd name="T23" fmla="*/ 10 h 43"/>
                <a:gd name="T24" fmla="*/ 42 w 43"/>
                <a:gd name="T25" fmla="*/ 2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 h="43">
                  <a:moveTo>
                    <a:pt x="42" y="21"/>
                  </a:moveTo>
                  <a:cubicBezTo>
                    <a:pt x="42" y="25"/>
                    <a:pt x="41" y="28"/>
                    <a:pt x="39" y="31"/>
                  </a:cubicBezTo>
                  <a:cubicBezTo>
                    <a:pt x="37" y="34"/>
                    <a:pt x="35" y="37"/>
                    <a:pt x="31" y="39"/>
                  </a:cubicBezTo>
                  <a:cubicBezTo>
                    <a:pt x="27" y="41"/>
                    <a:pt x="25" y="42"/>
                    <a:pt x="21" y="42"/>
                  </a:cubicBezTo>
                  <a:cubicBezTo>
                    <a:pt x="17" y="42"/>
                    <a:pt x="14" y="41"/>
                    <a:pt x="10" y="39"/>
                  </a:cubicBezTo>
                  <a:cubicBezTo>
                    <a:pt x="6" y="37"/>
                    <a:pt x="4" y="35"/>
                    <a:pt x="2" y="31"/>
                  </a:cubicBezTo>
                  <a:cubicBezTo>
                    <a:pt x="0" y="27"/>
                    <a:pt x="0" y="25"/>
                    <a:pt x="0" y="21"/>
                  </a:cubicBezTo>
                  <a:cubicBezTo>
                    <a:pt x="0" y="17"/>
                    <a:pt x="1" y="14"/>
                    <a:pt x="2" y="10"/>
                  </a:cubicBezTo>
                  <a:cubicBezTo>
                    <a:pt x="3" y="6"/>
                    <a:pt x="7" y="5"/>
                    <a:pt x="10" y="3"/>
                  </a:cubicBezTo>
                  <a:cubicBezTo>
                    <a:pt x="13" y="1"/>
                    <a:pt x="17" y="0"/>
                    <a:pt x="21" y="0"/>
                  </a:cubicBezTo>
                  <a:cubicBezTo>
                    <a:pt x="25" y="0"/>
                    <a:pt x="28" y="1"/>
                    <a:pt x="31" y="3"/>
                  </a:cubicBezTo>
                  <a:cubicBezTo>
                    <a:pt x="34" y="5"/>
                    <a:pt x="37" y="7"/>
                    <a:pt x="39" y="10"/>
                  </a:cubicBezTo>
                  <a:cubicBezTo>
                    <a:pt x="41" y="13"/>
                    <a:pt x="42" y="17"/>
                    <a:pt x="42" y="21"/>
                  </a:cubicBezTo>
                </a:path>
              </a:pathLst>
            </a:custGeom>
            <a:solidFill>
              <a:srgbClr val="FFFFFF"/>
            </a:solidFill>
            <a:ln>
              <a:noFill/>
            </a:ln>
            <a:effectLst/>
            <a:extLst>
              <a:ext uri="{91240B29-F687-4F45-9708-019B960494DF}">
                <a14:hiddenLine xmlns:a14="http://schemas.microsoft.com/office/drawing/2010/main" w="9525" cap="flat">
                  <a:solidFill>
                    <a:srgbClr val="828282"/>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620">
                <a:latin typeface="Arial" panose="020B0604020202020204" pitchFamily="34" charset="0"/>
                <a:cs typeface="Arial" panose="020B0604020202020204" pitchFamily="34" charset="0"/>
              </a:endParaRPr>
            </a:p>
          </p:txBody>
        </p:sp>
        <p:sp>
          <p:nvSpPr>
            <p:cNvPr id="96" name="Freeform 29">
              <a:extLst>
                <a:ext uri="{FF2B5EF4-FFF2-40B4-BE49-F238E27FC236}">
                  <a16:creationId xmlns:a16="http://schemas.microsoft.com/office/drawing/2014/main" id="{A4B3020B-4467-48C6-8245-3791D9B6F791}"/>
                </a:ext>
              </a:extLst>
            </p:cNvPr>
            <p:cNvSpPr>
              <a:spLocks noChangeArrowheads="1"/>
            </p:cNvSpPr>
            <p:nvPr/>
          </p:nvSpPr>
          <p:spPr bwMode="auto">
            <a:xfrm>
              <a:off x="4038600" y="3475038"/>
              <a:ext cx="15875" cy="15875"/>
            </a:xfrm>
            <a:custGeom>
              <a:avLst/>
              <a:gdLst>
                <a:gd name="T0" fmla="*/ 43 w 44"/>
                <a:gd name="T1" fmla="*/ 21 h 43"/>
                <a:gd name="T2" fmla="*/ 40 w 44"/>
                <a:gd name="T3" fmla="*/ 31 h 43"/>
                <a:gd name="T4" fmla="*/ 32 w 44"/>
                <a:gd name="T5" fmla="*/ 39 h 43"/>
                <a:gd name="T6" fmla="*/ 21 w 44"/>
                <a:gd name="T7" fmla="*/ 42 h 43"/>
                <a:gd name="T8" fmla="*/ 11 w 44"/>
                <a:gd name="T9" fmla="*/ 39 h 43"/>
                <a:gd name="T10" fmla="*/ 3 w 44"/>
                <a:gd name="T11" fmla="*/ 31 h 43"/>
                <a:gd name="T12" fmla="*/ 0 w 44"/>
                <a:gd name="T13" fmla="*/ 21 h 43"/>
                <a:gd name="T14" fmla="*/ 3 w 44"/>
                <a:gd name="T15" fmla="*/ 10 h 43"/>
                <a:gd name="T16" fmla="*/ 11 w 44"/>
                <a:gd name="T17" fmla="*/ 2 h 43"/>
                <a:gd name="T18" fmla="*/ 21 w 44"/>
                <a:gd name="T19" fmla="*/ 0 h 43"/>
                <a:gd name="T20" fmla="*/ 32 w 44"/>
                <a:gd name="T21" fmla="*/ 2 h 43"/>
                <a:gd name="T22" fmla="*/ 40 w 44"/>
                <a:gd name="T23" fmla="*/ 10 h 43"/>
                <a:gd name="T24" fmla="*/ 43 w 44"/>
                <a:gd name="T25" fmla="*/ 2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43">
                  <a:moveTo>
                    <a:pt x="43" y="21"/>
                  </a:moveTo>
                  <a:cubicBezTo>
                    <a:pt x="43" y="25"/>
                    <a:pt x="42" y="28"/>
                    <a:pt x="40" y="31"/>
                  </a:cubicBezTo>
                  <a:cubicBezTo>
                    <a:pt x="38" y="34"/>
                    <a:pt x="35" y="37"/>
                    <a:pt x="32" y="39"/>
                  </a:cubicBezTo>
                  <a:cubicBezTo>
                    <a:pt x="29" y="41"/>
                    <a:pt x="25" y="42"/>
                    <a:pt x="21" y="42"/>
                  </a:cubicBezTo>
                  <a:cubicBezTo>
                    <a:pt x="17" y="42"/>
                    <a:pt x="14" y="41"/>
                    <a:pt x="11" y="39"/>
                  </a:cubicBezTo>
                  <a:cubicBezTo>
                    <a:pt x="8" y="37"/>
                    <a:pt x="5" y="35"/>
                    <a:pt x="3" y="31"/>
                  </a:cubicBezTo>
                  <a:cubicBezTo>
                    <a:pt x="1" y="27"/>
                    <a:pt x="0" y="25"/>
                    <a:pt x="0" y="21"/>
                  </a:cubicBezTo>
                  <a:cubicBezTo>
                    <a:pt x="0" y="17"/>
                    <a:pt x="1" y="14"/>
                    <a:pt x="3" y="10"/>
                  </a:cubicBezTo>
                  <a:cubicBezTo>
                    <a:pt x="5" y="6"/>
                    <a:pt x="7" y="4"/>
                    <a:pt x="11" y="2"/>
                  </a:cubicBezTo>
                  <a:cubicBezTo>
                    <a:pt x="15" y="0"/>
                    <a:pt x="17" y="0"/>
                    <a:pt x="21" y="0"/>
                  </a:cubicBezTo>
                  <a:cubicBezTo>
                    <a:pt x="25" y="0"/>
                    <a:pt x="29" y="0"/>
                    <a:pt x="32" y="2"/>
                  </a:cubicBezTo>
                  <a:cubicBezTo>
                    <a:pt x="35" y="4"/>
                    <a:pt x="38" y="7"/>
                    <a:pt x="40" y="10"/>
                  </a:cubicBezTo>
                  <a:cubicBezTo>
                    <a:pt x="42" y="13"/>
                    <a:pt x="43" y="17"/>
                    <a:pt x="43" y="21"/>
                  </a:cubicBezTo>
                </a:path>
              </a:pathLst>
            </a:custGeom>
            <a:solidFill>
              <a:srgbClr val="FFFFFF"/>
            </a:solidFill>
            <a:ln>
              <a:noFill/>
            </a:ln>
            <a:effectLst/>
            <a:extLst>
              <a:ext uri="{91240B29-F687-4F45-9708-019B960494DF}">
                <a14:hiddenLine xmlns:a14="http://schemas.microsoft.com/office/drawing/2010/main" w="9525" cap="flat">
                  <a:solidFill>
                    <a:srgbClr val="828282"/>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620">
                <a:latin typeface="Arial" panose="020B0604020202020204" pitchFamily="34" charset="0"/>
                <a:cs typeface="Arial" panose="020B0604020202020204" pitchFamily="34" charset="0"/>
              </a:endParaRPr>
            </a:p>
          </p:txBody>
        </p:sp>
        <p:sp>
          <p:nvSpPr>
            <p:cNvPr id="97" name="Freeform 30">
              <a:extLst>
                <a:ext uri="{FF2B5EF4-FFF2-40B4-BE49-F238E27FC236}">
                  <a16:creationId xmlns:a16="http://schemas.microsoft.com/office/drawing/2014/main" id="{84060C43-9EEF-4E12-9055-06E58C6171A6}"/>
                </a:ext>
              </a:extLst>
            </p:cNvPr>
            <p:cNvSpPr>
              <a:spLocks noChangeArrowheads="1"/>
            </p:cNvSpPr>
            <p:nvPr/>
          </p:nvSpPr>
          <p:spPr bwMode="auto">
            <a:xfrm>
              <a:off x="4038600" y="3729038"/>
              <a:ext cx="15875" cy="15875"/>
            </a:xfrm>
            <a:custGeom>
              <a:avLst/>
              <a:gdLst>
                <a:gd name="T0" fmla="*/ 43 w 44"/>
                <a:gd name="T1" fmla="*/ 21 h 43"/>
                <a:gd name="T2" fmla="*/ 40 w 44"/>
                <a:gd name="T3" fmla="*/ 31 h 43"/>
                <a:gd name="T4" fmla="*/ 32 w 44"/>
                <a:gd name="T5" fmla="*/ 39 h 43"/>
                <a:gd name="T6" fmla="*/ 21 w 44"/>
                <a:gd name="T7" fmla="*/ 42 h 43"/>
                <a:gd name="T8" fmla="*/ 11 w 44"/>
                <a:gd name="T9" fmla="*/ 39 h 43"/>
                <a:gd name="T10" fmla="*/ 3 w 44"/>
                <a:gd name="T11" fmla="*/ 31 h 43"/>
                <a:gd name="T12" fmla="*/ 0 w 44"/>
                <a:gd name="T13" fmla="*/ 21 h 43"/>
                <a:gd name="T14" fmla="*/ 3 w 44"/>
                <a:gd name="T15" fmla="*/ 10 h 43"/>
                <a:gd name="T16" fmla="*/ 11 w 44"/>
                <a:gd name="T17" fmla="*/ 3 h 43"/>
                <a:gd name="T18" fmla="*/ 21 w 44"/>
                <a:gd name="T19" fmla="*/ 0 h 43"/>
                <a:gd name="T20" fmla="*/ 32 w 44"/>
                <a:gd name="T21" fmla="*/ 3 h 43"/>
                <a:gd name="T22" fmla="*/ 40 w 44"/>
                <a:gd name="T23" fmla="*/ 10 h 43"/>
                <a:gd name="T24" fmla="*/ 43 w 44"/>
                <a:gd name="T25" fmla="*/ 2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43">
                  <a:moveTo>
                    <a:pt x="43" y="21"/>
                  </a:moveTo>
                  <a:cubicBezTo>
                    <a:pt x="43" y="25"/>
                    <a:pt x="42" y="28"/>
                    <a:pt x="40" y="31"/>
                  </a:cubicBezTo>
                  <a:cubicBezTo>
                    <a:pt x="38" y="34"/>
                    <a:pt x="35" y="37"/>
                    <a:pt x="32" y="39"/>
                  </a:cubicBezTo>
                  <a:cubicBezTo>
                    <a:pt x="29" y="41"/>
                    <a:pt x="25" y="42"/>
                    <a:pt x="21" y="42"/>
                  </a:cubicBezTo>
                  <a:cubicBezTo>
                    <a:pt x="17" y="42"/>
                    <a:pt x="14" y="41"/>
                    <a:pt x="11" y="39"/>
                  </a:cubicBezTo>
                  <a:cubicBezTo>
                    <a:pt x="8" y="37"/>
                    <a:pt x="5" y="35"/>
                    <a:pt x="3" y="31"/>
                  </a:cubicBezTo>
                  <a:cubicBezTo>
                    <a:pt x="1" y="27"/>
                    <a:pt x="0" y="25"/>
                    <a:pt x="0" y="21"/>
                  </a:cubicBezTo>
                  <a:cubicBezTo>
                    <a:pt x="0" y="17"/>
                    <a:pt x="1" y="14"/>
                    <a:pt x="3" y="10"/>
                  </a:cubicBezTo>
                  <a:cubicBezTo>
                    <a:pt x="5" y="6"/>
                    <a:pt x="7" y="5"/>
                    <a:pt x="11" y="3"/>
                  </a:cubicBezTo>
                  <a:cubicBezTo>
                    <a:pt x="15" y="1"/>
                    <a:pt x="17" y="0"/>
                    <a:pt x="21" y="0"/>
                  </a:cubicBezTo>
                  <a:cubicBezTo>
                    <a:pt x="25" y="0"/>
                    <a:pt x="29" y="1"/>
                    <a:pt x="32" y="3"/>
                  </a:cubicBezTo>
                  <a:cubicBezTo>
                    <a:pt x="35" y="5"/>
                    <a:pt x="38" y="7"/>
                    <a:pt x="40" y="10"/>
                  </a:cubicBezTo>
                  <a:cubicBezTo>
                    <a:pt x="42" y="13"/>
                    <a:pt x="43" y="17"/>
                    <a:pt x="43" y="21"/>
                  </a:cubicBezTo>
                </a:path>
              </a:pathLst>
            </a:custGeom>
            <a:solidFill>
              <a:srgbClr val="FFFFFF"/>
            </a:solidFill>
            <a:ln>
              <a:noFill/>
            </a:ln>
            <a:effectLst/>
            <a:extLst>
              <a:ext uri="{91240B29-F687-4F45-9708-019B960494DF}">
                <a14:hiddenLine xmlns:a14="http://schemas.microsoft.com/office/drawing/2010/main" w="9525" cap="flat">
                  <a:solidFill>
                    <a:srgbClr val="828282"/>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620">
                <a:latin typeface="Arial" panose="020B0604020202020204" pitchFamily="34" charset="0"/>
                <a:cs typeface="Arial" panose="020B0604020202020204" pitchFamily="34" charset="0"/>
              </a:endParaRPr>
            </a:p>
          </p:txBody>
        </p:sp>
        <p:sp>
          <p:nvSpPr>
            <p:cNvPr id="98" name="Freeform 31">
              <a:extLst>
                <a:ext uri="{FF2B5EF4-FFF2-40B4-BE49-F238E27FC236}">
                  <a16:creationId xmlns:a16="http://schemas.microsoft.com/office/drawing/2014/main" id="{7A6D99A8-ABF2-409F-A1A8-1E6FD61A37A1}"/>
                </a:ext>
              </a:extLst>
            </p:cNvPr>
            <p:cNvSpPr>
              <a:spLocks noChangeArrowheads="1"/>
            </p:cNvSpPr>
            <p:nvPr/>
          </p:nvSpPr>
          <p:spPr bwMode="auto">
            <a:xfrm>
              <a:off x="3667125" y="3482975"/>
              <a:ext cx="255588" cy="255588"/>
            </a:xfrm>
            <a:custGeom>
              <a:avLst/>
              <a:gdLst>
                <a:gd name="T0" fmla="*/ 707 w 708"/>
                <a:gd name="T1" fmla="*/ 354 h 709"/>
                <a:gd name="T2" fmla="*/ 659 w 708"/>
                <a:gd name="T3" fmla="*/ 531 h 709"/>
                <a:gd name="T4" fmla="*/ 530 w 708"/>
                <a:gd name="T5" fmla="*/ 660 h 709"/>
                <a:gd name="T6" fmla="*/ 354 w 708"/>
                <a:gd name="T7" fmla="*/ 708 h 709"/>
                <a:gd name="T8" fmla="*/ 177 w 708"/>
                <a:gd name="T9" fmla="*/ 660 h 709"/>
                <a:gd name="T10" fmla="*/ 47 w 708"/>
                <a:gd name="T11" fmla="*/ 531 h 709"/>
                <a:gd name="T12" fmla="*/ 0 w 708"/>
                <a:gd name="T13" fmla="*/ 354 h 709"/>
                <a:gd name="T14" fmla="*/ 47 w 708"/>
                <a:gd name="T15" fmla="*/ 177 h 709"/>
                <a:gd name="T16" fmla="*/ 177 w 708"/>
                <a:gd name="T17" fmla="*/ 47 h 709"/>
                <a:gd name="T18" fmla="*/ 354 w 708"/>
                <a:gd name="T19" fmla="*/ 0 h 709"/>
                <a:gd name="T20" fmla="*/ 530 w 708"/>
                <a:gd name="T21" fmla="*/ 47 h 709"/>
                <a:gd name="T22" fmla="*/ 659 w 708"/>
                <a:gd name="T23" fmla="*/ 177 h 709"/>
                <a:gd name="T24" fmla="*/ 707 w 708"/>
                <a:gd name="T25" fmla="*/ 354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08" h="709">
                  <a:moveTo>
                    <a:pt x="707" y="354"/>
                  </a:moveTo>
                  <a:cubicBezTo>
                    <a:pt x="707" y="419"/>
                    <a:pt x="692" y="474"/>
                    <a:pt x="659" y="531"/>
                  </a:cubicBezTo>
                  <a:cubicBezTo>
                    <a:pt x="626" y="588"/>
                    <a:pt x="586" y="628"/>
                    <a:pt x="530" y="660"/>
                  </a:cubicBezTo>
                  <a:cubicBezTo>
                    <a:pt x="475" y="692"/>
                    <a:pt x="419" y="708"/>
                    <a:pt x="354" y="708"/>
                  </a:cubicBezTo>
                  <a:cubicBezTo>
                    <a:pt x="289" y="708"/>
                    <a:pt x="233" y="693"/>
                    <a:pt x="177" y="660"/>
                  </a:cubicBezTo>
                  <a:cubicBezTo>
                    <a:pt x="121" y="627"/>
                    <a:pt x="80" y="587"/>
                    <a:pt x="47" y="531"/>
                  </a:cubicBezTo>
                  <a:cubicBezTo>
                    <a:pt x="14" y="475"/>
                    <a:pt x="0" y="419"/>
                    <a:pt x="0" y="354"/>
                  </a:cubicBezTo>
                  <a:cubicBezTo>
                    <a:pt x="0" y="289"/>
                    <a:pt x="14" y="233"/>
                    <a:pt x="47" y="177"/>
                  </a:cubicBezTo>
                  <a:cubicBezTo>
                    <a:pt x="80" y="121"/>
                    <a:pt x="120" y="80"/>
                    <a:pt x="177" y="47"/>
                  </a:cubicBezTo>
                  <a:cubicBezTo>
                    <a:pt x="234" y="14"/>
                    <a:pt x="288" y="0"/>
                    <a:pt x="354" y="0"/>
                  </a:cubicBezTo>
                  <a:cubicBezTo>
                    <a:pt x="419" y="0"/>
                    <a:pt x="474" y="15"/>
                    <a:pt x="530" y="47"/>
                  </a:cubicBezTo>
                  <a:cubicBezTo>
                    <a:pt x="587" y="79"/>
                    <a:pt x="627" y="120"/>
                    <a:pt x="659" y="177"/>
                  </a:cubicBezTo>
                  <a:cubicBezTo>
                    <a:pt x="691" y="234"/>
                    <a:pt x="707" y="289"/>
                    <a:pt x="707" y="354"/>
                  </a:cubicBezTo>
                </a:path>
              </a:pathLst>
            </a:custGeom>
            <a:solidFill>
              <a:srgbClr val="000000"/>
            </a:solidFill>
            <a:ln>
              <a:noFill/>
            </a:ln>
            <a:effectLst/>
            <a:extLst>
              <a:ext uri="{91240B29-F687-4F45-9708-019B960494DF}">
                <a14:hiddenLine xmlns:a14="http://schemas.microsoft.com/office/drawing/2010/main" w="9525" cap="flat">
                  <a:solidFill>
                    <a:srgbClr val="828282"/>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620">
                <a:latin typeface="Arial" panose="020B0604020202020204" pitchFamily="34" charset="0"/>
                <a:cs typeface="Arial" panose="020B0604020202020204" pitchFamily="34" charset="0"/>
              </a:endParaRPr>
            </a:p>
          </p:txBody>
        </p:sp>
        <p:sp>
          <p:nvSpPr>
            <p:cNvPr id="99" name="Freeform 32">
              <a:extLst>
                <a:ext uri="{FF2B5EF4-FFF2-40B4-BE49-F238E27FC236}">
                  <a16:creationId xmlns:a16="http://schemas.microsoft.com/office/drawing/2014/main" id="{C7B56D5E-6C2B-497C-BDC7-A8D1FF77AD23}"/>
                </a:ext>
              </a:extLst>
            </p:cNvPr>
            <p:cNvSpPr>
              <a:spLocks noChangeArrowheads="1"/>
            </p:cNvSpPr>
            <p:nvPr/>
          </p:nvSpPr>
          <p:spPr bwMode="auto">
            <a:xfrm>
              <a:off x="3671888" y="3487738"/>
              <a:ext cx="246062" cy="246062"/>
            </a:xfrm>
            <a:custGeom>
              <a:avLst/>
              <a:gdLst>
                <a:gd name="T0" fmla="*/ 684 w 685"/>
                <a:gd name="T1" fmla="*/ 342 h 685"/>
                <a:gd name="T2" fmla="*/ 638 w 685"/>
                <a:gd name="T3" fmla="*/ 513 h 685"/>
                <a:gd name="T4" fmla="*/ 513 w 685"/>
                <a:gd name="T5" fmla="*/ 638 h 685"/>
                <a:gd name="T6" fmla="*/ 343 w 685"/>
                <a:gd name="T7" fmla="*/ 684 h 685"/>
                <a:gd name="T8" fmla="*/ 171 w 685"/>
                <a:gd name="T9" fmla="*/ 638 h 685"/>
                <a:gd name="T10" fmla="*/ 46 w 685"/>
                <a:gd name="T11" fmla="*/ 513 h 685"/>
                <a:gd name="T12" fmla="*/ 0 w 685"/>
                <a:gd name="T13" fmla="*/ 342 h 685"/>
                <a:gd name="T14" fmla="*/ 46 w 685"/>
                <a:gd name="T15" fmla="*/ 171 h 685"/>
                <a:gd name="T16" fmla="*/ 171 w 685"/>
                <a:gd name="T17" fmla="*/ 45 h 685"/>
                <a:gd name="T18" fmla="*/ 343 w 685"/>
                <a:gd name="T19" fmla="*/ 0 h 685"/>
                <a:gd name="T20" fmla="*/ 513 w 685"/>
                <a:gd name="T21" fmla="*/ 45 h 685"/>
                <a:gd name="T22" fmla="*/ 638 w 685"/>
                <a:gd name="T23" fmla="*/ 171 h 685"/>
                <a:gd name="T24" fmla="*/ 684 w 685"/>
                <a:gd name="T25" fmla="*/ 342 h 6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85" h="685">
                  <a:moveTo>
                    <a:pt x="684" y="342"/>
                  </a:moveTo>
                  <a:cubicBezTo>
                    <a:pt x="684" y="405"/>
                    <a:pt x="669" y="458"/>
                    <a:pt x="638" y="513"/>
                  </a:cubicBezTo>
                  <a:cubicBezTo>
                    <a:pt x="607" y="568"/>
                    <a:pt x="567" y="607"/>
                    <a:pt x="513" y="638"/>
                  </a:cubicBezTo>
                  <a:cubicBezTo>
                    <a:pt x="460" y="669"/>
                    <a:pt x="406" y="684"/>
                    <a:pt x="343" y="684"/>
                  </a:cubicBezTo>
                  <a:cubicBezTo>
                    <a:pt x="280" y="684"/>
                    <a:pt x="226" y="670"/>
                    <a:pt x="171" y="638"/>
                  </a:cubicBezTo>
                  <a:cubicBezTo>
                    <a:pt x="116" y="606"/>
                    <a:pt x="78" y="567"/>
                    <a:pt x="46" y="513"/>
                  </a:cubicBezTo>
                  <a:cubicBezTo>
                    <a:pt x="14" y="459"/>
                    <a:pt x="0" y="405"/>
                    <a:pt x="0" y="342"/>
                  </a:cubicBezTo>
                  <a:cubicBezTo>
                    <a:pt x="0" y="279"/>
                    <a:pt x="15" y="225"/>
                    <a:pt x="46" y="171"/>
                  </a:cubicBezTo>
                  <a:cubicBezTo>
                    <a:pt x="77" y="117"/>
                    <a:pt x="117" y="77"/>
                    <a:pt x="171" y="45"/>
                  </a:cubicBezTo>
                  <a:cubicBezTo>
                    <a:pt x="225" y="13"/>
                    <a:pt x="280" y="0"/>
                    <a:pt x="343" y="0"/>
                  </a:cubicBezTo>
                  <a:cubicBezTo>
                    <a:pt x="406" y="0"/>
                    <a:pt x="459" y="14"/>
                    <a:pt x="513" y="45"/>
                  </a:cubicBezTo>
                  <a:cubicBezTo>
                    <a:pt x="568" y="76"/>
                    <a:pt x="606" y="116"/>
                    <a:pt x="638" y="171"/>
                  </a:cubicBezTo>
                  <a:cubicBezTo>
                    <a:pt x="670" y="226"/>
                    <a:pt x="684" y="279"/>
                    <a:pt x="684" y="342"/>
                  </a:cubicBezTo>
                </a:path>
              </a:pathLst>
            </a:custGeom>
            <a:solidFill>
              <a:srgbClr val="6F7C86"/>
            </a:solidFill>
            <a:ln>
              <a:noFill/>
            </a:ln>
            <a:effectLst/>
            <a:extLst>
              <a:ext uri="{91240B29-F687-4F45-9708-019B960494DF}">
                <a14:hiddenLine xmlns:a14="http://schemas.microsoft.com/office/drawing/2010/main" w="9525" cap="flat">
                  <a:solidFill>
                    <a:srgbClr val="828282"/>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620">
                <a:latin typeface="Arial" panose="020B0604020202020204" pitchFamily="34" charset="0"/>
                <a:cs typeface="Arial" panose="020B0604020202020204" pitchFamily="34" charset="0"/>
              </a:endParaRPr>
            </a:p>
          </p:txBody>
        </p:sp>
        <p:sp>
          <p:nvSpPr>
            <p:cNvPr id="100" name="Freeform 33">
              <a:extLst>
                <a:ext uri="{FF2B5EF4-FFF2-40B4-BE49-F238E27FC236}">
                  <a16:creationId xmlns:a16="http://schemas.microsoft.com/office/drawing/2014/main" id="{43E3896F-966E-4A77-A539-7174FC9FA473}"/>
                </a:ext>
              </a:extLst>
            </p:cNvPr>
            <p:cNvSpPr>
              <a:spLocks noChangeArrowheads="1"/>
            </p:cNvSpPr>
            <p:nvPr/>
          </p:nvSpPr>
          <p:spPr bwMode="auto">
            <a:xfrm>
              <a:off x="3795713" y="3544888"/>
              <a:ext cx="112712" cy="65087"/>
            </a:xfrm>
            <a:custGeom>
              <a:avLst/>
              <a:gdLst>
                <a:gd name="T0" fmla="*/ 313 w 314"/>
                <a:gd name="T1" fmla="*/ 47 h 183"/>
                <a:gd name="T2" fmla="*/ 288 w 314"/>
                <a:gd name="T3" fmla="*/ 0 h 183"/>
                <a:gd name="T4" fmla="*/ 0 w 314"/>
                <a:gd name="T5" fmla="*/ 182 h 183"/>
                <a:gd name="T6" fmla="*/ 313 w 314"/>
                <a:gd name="T7" fmla="*/ 47 h 183"/>
              </a:gdLst>
              <a:ahLst/>
              <a:cxnLst>
                <a:cxn ang="0">
                  <a:pos x="T0" y="T1"/>
                </a:cxn>
                <a:cxn ang="0">
                  <a:pos x="T2" y="T3"/>
                </a:cxn>
                <a:cxn ang="0">
                  <a:pos x="T4" y="T5"/>
                </a:cxn>
                <a:cxn ang="0">
                  <a:pos x="T6" y="T7"/>
                </a:cxn>
              </a:cxnLst>
              <a:rect l="0" t="0" r="r" b="b"/>
              <a:pathLst>
                <a:path w="314" h="183">
                  <a:moveTo>
                    <a:pt x="313" y="47"/>
                  </a:moveTo>
                  <a:cubicBezTo>
                    <a:pt x="309" y="38"/>
                    <a:pt x="293" y="8"/>
                    <a:pt x="288" y="0"/>
                  </a:cubicBezTo>
                  <a:lnTo>
                    <a:pt x="0" y="182"/>
                  </a:lnTo>
                  <a:lnTo>
                    <a:pt x="313" y="47"/>
                  </a:lnTo>
                </a:path>
              </a:pathLst>
            </a:custGeom>
            <a:solidFill>
              <a:srgbClr val="A3B0B3"/>
            </a:solidFill>
            <a:ln>
              <a:noFill/>
            </a:ln>
            <a:effectLst/>
            <a:extLst>
              <a:ext uri="{91240B29-F687-4F45-9708-019B960494DF}">
                <a14:hiddenLine xmlns:a14="http://schemas.microsoft.com/office/drawing/2010/main" w="9525" cap="flat">
                  <a:solidFill>
                    <a:srgbClr val="828282"/>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620">
                <a:latin typeface="Arial" panose="020B0604020202020204" pitchFamily="34" charset="0"/>
                <a:cs typeface="Arial" panose="020B0604020202020204" pitchFamily="34" charset="0"/>
              </a:endParaRPr>
            </a:p>
          </p:txBody>
        </p:sp>
        <p:sp>
          <p:nvSpPr>
            <p:cNvPr id="101" name="Freeform 34">
              <a:extLst>
                <a:ext uri="{FF2B5EF4-FFF2-40B4-BE49-F238E27FC236}">
                  <a16:creationId xmlns:a16="http://schemas.microsoft.com/office/drawing/2014/main" id="{B309B719-0FA4-433F-8FB8-E9D05F5373FD}"/>
                </a:ext>
              </a:extLst>
            </p:cNvPr>
            <p:cNvSpPr>
              <a:spLocks noChangeArrowheads="1"/>
            </p:cNvSpPr>
            <p:nvPr/>
          </p:nvSpPr>
          <p:spPr bwMode="auto">
            <a:xfrm>
              <a:off x="3681413" y="3609975"/>
              <a:ext cx="114300" cy="65088"/>
            </a:xfrm>
            <a:custGeom>
              <a:avLst/>
              <a:gdLst>
                <a:gd name="T0" fmla="*/ 25 w 316"/>
                <a:gd name="T1" fmla="*/ 182 h 183"/>
                <a:gd name="T2" fmla="*/ 315 w 316"/>
                <a:gd name="T3" fmla="*/ 0 h 183"/>
                <a:gd name="T4" fmla="*/ 0 w 316"/>
                <a:gd name="T5" fmla="*/ 135 h 183"/>
                <a:gd name="T6" fmla="*/ 25 w 316"/>
                <a:gd name="T7" fmla="*/ 182 h 183"/>
              </a:gdLst>
              <a:ahLst/>
              <a:cxnLst>
                <a:cxn ang="0">
                  <a:pos x="T0" y="T1"/>
                </a:cxn>
                <a:cxn ang="0">
                  <a:pos x="T2" y="T3"/>
                </a:cxn>
                <a:cxn ang="0">
                  <a:pos x="T4" y="T5"/>
                </a:cxn>
                <a:cxn ang="0">
                  <a:pos x="T6" y="T7"/>
                </a:cxn>
              </a:cxnLst>
              <a:rect l="0" t="0" r="r" b="b"/>
              <a:pathLst>
                <a:path w="316" h="183">
                  <a:moveTo>
                    <a:pt x="25" y="182"/>
                  </a:moveTo>
                  <a:lnTo>
                    <a:pt x="315" y="0"/>
                  </a:lnTo>
                  <a:lnTo>
                    <a:pt x="0" y="135"/>
                  </a:lnTo>
                  <a:cubicBezTo>
                    <a:pt x="4" y="144"/>
                    <a:pt x="20" y="174"/>
                    <a:pt x="25" y="182"/>
                  </a:cubicBezTo>
                </a:path>
              </a:pathLst>
            </a:custGeom>
            <a:solidFill>
              <a:srgbClr val="A3B0B3"/>
            </a:solidFill>
            <a:ln>
              <a:noFill/>
            </a:ln>
            <a:effectLst/>
            <a:extLst>
              <a:ext uri="{91240B29-F687-4F45-9708-019B960494DF}">
                <a14:hiddenLine xmlns:a14="http://schemas.microsoft.com/office/drawing/2010/main" w="9525" cap="flat">
                  <a:solidFill>
                    <a:srgbClr val="828282"/>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620">
                <a:latin typeface="Arial" panose="020B0604020202020204" pitchFamily="34" charset="0"/>
                <a:cs typeface="Arial" panose="020B0604020202020204" pitchFamily="34" charset="0"/>
              </a:endParaRPr>
            </a:p>
          </p:txBody>
        </p:sp>
        <p:sp>
          <p:nvSpPr>
            <p:cNvPr id="102" name="Freeform 35">
              <a:extLst>
                <a:ext uri="{FF2B5EF4-FFF2-40B4-BE49-F238E27FC236}">
                  <a16:creationId xmlns:a16="http://schemas.microsoft.com/office/drawing/2014/main" id="{0CC10DA9-17C3-4C4B-B85D-D692ED52A5E0}"/>
                </a:ext>
              </a:extLst>
            </p:cNvPr>
            <p:cNvSpPr>
              <a:spLocks noChangeArrowheads="1"/>
            </p:cNvSpPr>
            <p:nvPr/>
          </p:nvSpPr>
          <p:spPr bwMode="auto">
            <a:xfrm>
              <a:off x="3795713" y="3546475"/>
              <a:ext cx="111125" cy="63500"/>
            </a:xfrm>
            <a:custGeom>
              <a:avLst/>
              <a:gdLst>
                <a:gd name="T0" fmla="*/ 309 w 310"/>
                <a:gd name="T1" fmla="*/ 32 h 176"/>
                <a:gd name="T2" fmla="*/ 293 w 310"/>
                <a:gd name="T3" fmla="*/ 0 h 176"/>
                <a:gd name="T4" fmla="*/ 0 w 310"/>
                <a:gd name="T5" fmla="*/ 175 h 176"/>
                <a:gd name="T6" fmla="*/ 309 w 310"/>
                <a:gd name="T7" fmla="*/ 32 h 176"/>
              </a:gdLst>
              <a:ahLst/>
              <a:cxnLst>
                <a:cxn ang="0">
                  <a:pos x="T0" y="T1"/>
                </a:cxn>
                <a:cxn ang="0">
                  <a:pos x="T2" y="T3"/>
                </a:cxn>
                <a:cxn ang="0">
                  <a:pos x="T4" y="T5"/>
                </a:cxn>
                <a:cxn ang="0">
                  <a:pos x="T6" y="T7"/>
                </a:cxn>
              </a:cxnLst>
              <a:rect l="0" t="0" r="r" b="b"/>
              <a:pathLst>
                <a:path w="310" h="176">
                  <a:moveTo>
                    <a:pt x="309" y="32"/>
                  </a:moveTo>
                  <a:cubicBezTo>
                    <a:pt x="305" y="23"/>
                    <a:pt x="298" y="9"/>
                    <a:pt x="293" y="0"/>
                  </a:cubicBezTo>
                  <a:lnTo>
                    <a:pt x="0" y="175"/>
                  </a:lnTo>
                  <a:lnTo>
                    <a:pt x="309" y="32"/>
                  </a:lnTo>
                </a:path>
              </a:pathLst>
            </a:custGeom>
            <a:solidFill>
              <a:srgbClr val="D6DBDC"/>
            </a:solidFill>
            <a:ln>
              <a:noFill/>
            </a:ln>
            <a:effectLst/>
            <a:extLst>
              <a:ext uri="{91240B29-F687-4F45-9708-019B960494DF}">
                <a14:hiddenLine xmlns:a14="http://schemas.microsoft.com/office/drawing/2010/main" w="9525" cap="flat">
                  <a:solidFill>
                    <a:srgbClr val="828282"/>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620">
                <a:latin typeface="Arial" panose="020B0604020202020204" pitchFamily="34" charset="0"/>
                <a:cs typeface="Arial" panose="020B0604020202020204" pitchFamily="34" charset="0"/>
              </a:endParaRPr>
            </a:p>
          </p:txBody>
        </p:sp>
        <p:sp>
          <p:nvSpPr>
            <p:cNvPr id="103" name="Freeform 36">
              <a:extLst>
                <a:ext uri="{FF2B5EF4-FFF2-40B4-BE49-F238E27FC236}">
                  <a16:creationId xmlns:a16="http://schemas.microsoft.com/office/drawing/2014/main" id="{D03339E8-6974-42D6-B3BE-E26DA8684096}"/>
                </a:ext>
              </a:extLst>
            </p:cNvPr>
            <p:cNvSpPr>
              <a:spLocks noChangeArrowheads="1"/>
            </p:cNvSpPr>
            <p:nvPr/>
          </p:nvSpPr>
          <p:spPr bwMode="auto">
            <a:xfrm>
              <a:off x="3683000" y="3609975"/>
              <a:ext cx="112713" cy="63500"/>
            </a:xfrm>
            <a:custGeom>
              <a:avLst/>
              <a:gdLst>
                <a:gd name="T0" fmla="*/ 17 w 312"/>
                <a:gd name="T1" fmla="*/ 174 h 175"/>
                <a:gd name="T2" fmla="*/ 311 w 312"/>
                <a:gd name="T3" fmla="*/ 0 h 175"/>
                <a:gd name="T4" fmla="*/ 0 w 312"/>
                <a:gd name="T5" fmla="*/ 143 h 175"/>
                <a:gd name="T6" fmla="*/ 17 w 312"/>
                <a:gd name="T7" fmla="*/ 174 h 175"/>
              </a:gdLst>
              <a:ahLst/>
              <a:cxnLst>
                <a:cxn ang="0">
                  <a:pos x="T0" y="T1"/>
                </a:cxn>
                <a:cxn ang="0">
                  <a:pos x="T2" y="T3"/>
                </a:cxn>
                <a:cxn ang="0">
                  <a:pos x="T4" y="T5"/>
                </a:cxn>
                <a:cxn ang="0">
                  <a:pos x="T6" y="T7"/>
                </a:cxn>
              </a:cxnLst>
              <a:rect l="0" t="0" r="r" b="b"/>
              <a:pathLst>
                <a:path w="312" h="175">
                  <a:moveTo>
                    <a:pt x="17" y="174"/>
                  </a:moveTo>
                  <a:lnTo>
                    <a:pt x="311" y="0"/>
                  </a:lnTo>
                  <a:lnTo>
                    <a:pt x="0" y="143"/>
                  </a:lnTo>
                  <a:cubicBezTo>
                    <a:pt x="4" y="152"/>
                    <a:pt x="12" y="166"/>
                    <a:pt x="17" y="174"/>
                  </a:cubicBezTo>
                </a:path>
              </a:pathLst>
            </a:custGeom>
            <a:solidFill>
              <a:srgbClr val="D6DBDC"/>
            </a:solidFill>
            <a:ln>
              <a:noFill/>
            </a:ln>
            <a:effectLst/>
            <a:extLst>
              <a:ext uri="{91240B29-F687-4F45-9708-019B960494DF}">
                <a14:hiddenLine xmlns:a14="http://schemas.microsoft.com/office/drawing/2010/main" w="9525" cap="flat">
                  <a:solidFill>
                    <a:srgbClr val="828282"/>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620">
                <a:latin typeface="Arial" panose="020B0604020202020204" pitchFamily="34" charset="0"/>
                <a:cs typeface="Arial" panose="020B0604020202020204" pitchFamily="34" charset="0"/>
              </a:endParaRPr>
            </a:p>
          </p:txBody>
        </p:sp>
        <p:sp>
          <p:nvSpPr>
            <p:cNvPr id="104" name="Freeform 37">
              <a:extLst>
                <a:ext uri="{FF2B5EF4-FFF2-40B4-BE49-F238E27FC236}">
                  <a16:creationId xmlns:a16="http://schemas.microsoft.com/office/drawing/2014/main" id="{5663BE21-DE1E-4C47-A05E-77269B392D16}"/>
                </a:ext>
              </a:extLst>
            </p:cNvPr>
            <p:cNvSpPr>
              <a:spLocks noChangeArrowheads="1"/>
            </p:cNvSpPr>
            <p:nvPr/>
          </p:nvSpPr>
          <p:spPr bwMode="auto">
            <a:xfrm>
              <a:off x="3795713" y="3549650"/>
              <a:ext cx="109537" cy="60325"/>
            </a:xfrm>
            <a:custGeom>
              <a:avLst/>
              <a:gdLst>
                <a:gd name="T0" fmla="*/ 305 w 306"/>
                <a:gd name="T1" fmla="*/ 16 h 168"/>
                <a:gd name="T2" fmla="*/ 297 w 306"/>
                <a:gd name="T3" fmla="*/ 0 h 168"/>
                <a:gd name="T4" fmla="*/ 0 w 306"/>
                <a:gd name="T5" fmla="*/ 167 h 168"/>
                <a:gd name="T6" fmla="*/ 305 w 306"/>
                <a:gd name="T7" fmla="*/ 16 h 168"/>
              </a:gdLst>
              <a:ahLst/>
              <a:cxnLst>
                <a:cxn ang="0">
                  <a:pos x="T0" y="T1"/>
                </a:cxn>
                <a:cxn ang="0">
                  <a:pos x="T2" y="T3"/>
                </a:cxn>
                <a:cxn ang="0">
                  <a:pos x="T4" y="T5"/>
                </a:cxn>
                <a:cxn ang="0">
                  <a:pos x="T6" y="T7"/>
                </a:cxn>
              </a:cxnLst>
              <a:rect l="0" t="0" r="r" b="b"/>
              <a:pathLst>
                <a:path w="306" h="168">
                  <a:moveTo>
                    <a:pt x="305" y="16"/>
                  </a:moveTo>
                  <a:cubicBezTo>
                    <a:pt x="301" y="7"/>
                    <a:pt x="302" y="9"/>
                    <a:pt x="297" y="0"/>
                  </a:cubicBezTo>
                  <a:lnTo>
                    <a:pt x="0" y="167"/>
                  </a:lnTo>
                  <a:lnTo>
                    <a:pt x="305" y="16"/>
                  </a:lnTo>
                </a:path>
              </a:pathLst>
            </a:custGeom>
            <a:solidFill>
              <a:srgbClr val="FFFFFF"/>
            </a:solidFill>
            <a:ln>
              <a:noFill/>
            </a:ln>
            <a:effectLst/>
            <a:extLst>
              <a:ext uri="{91240B29-F687-4F45-9708-019B960494DF}">
                <a14:hiddenLine xmlns:a14="http://schemas.microsoft.com/office/drawing/2010/main" w="9525" cap="flat">
                  <a:solidFill>
                    <a:srgbClr val="828282"/>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620">
                <a:latin typeface="Arial" panose="020B0604020202020204" pitchFamily="34" charset="0"/>
                <a:cs typeface="Arial" panose="020B0604020202020204" pitchFamily="34" charset="0"/>
              </a:endParaRPr>
            </a:p>
          </p:txBody>
        </p:sp>
        <p:sp>
          <p:nvSpPr>
            <p:cNvPr id="105" name="Freeform 38">
              <a:extLst>
                <a:ext uri="{FF2B5EF4-FFF2-40B4-BE49-F238E27FC236}">
                  <a16:creationId xmlns:a16="http://schemas.microsoft.com/office/drawing/2014/main" id="{B33053A4-7D65-4ADF-B5AB-D3A33B4E7BE6}"/>
                </a:ext>
              </a:extLst>
            </p:cNvPr>
            <p:cNvSpPr>
              <a:spLocks noChangeArrowheads="1"/>
            </p:cNvSpPr>
            <p:nvPr/>
          </p:nvSpPr>
          <p:spPr bwMode="auto">
            <a:xfrm>
              <a:off x="3684588" y="3609975"/>
              <a:ext cx="111125" cy="60325"/>
            </a:xfrm>
            <a:custGeom>
              <a:avLst/>
              <a:gdLst>
                <a:gd name="T0" fmla="*/ 8 w 308"/>
                <a:gd name="T1" fmla="*/ 167 h 168"/>
                <a:gd name="T2" fmla="*/ 307 w 308"/>
                <a:gd name="T3" fmla="*/ 0 h 168"/>
                <a:gd name="T4" fmla="*/ 0 w 308"/>
                <a:gd name="T5" fmla="*/ 151 h 168"/>
                <a:gd name="T6" fmla="*/ 8 w 308"/>
                <a:gd name="T7" fmla="*/ 167 h 168"/>
              </a:gdLst>
              <a:ahLst/>
              <a:cxnLst>
                <a:cxn ang="0">
                  <a:pos x="T0" y="T1"/>
                </a:cxn>
                <a:cxn ang="0">
                  <a:pos x="T2" y="T3"/>
                </a:cxn>
                <a:cxn ang="0">
                  <a:pos x="T4" y="T5"/>
                </a:cxn>
                <a:cxn ang="0">
                  <a:pos x="T6" y="T7"/>
                </a:cxn>
              </a:cxnLst>
              <a:rect l="0" t="0" r="r" b="b"/>
              <a:pathLst>
                <a:path w="308" h="168">
                  <a:moveTo>
                    <a:pt x="8" y="167"/>
                  </a:moveTo>
                  <a:lnTo>
                    <a:pt x="307" y="0"/>
                  </a:lnTo>
                  <a:lnTo>
                    <a:pt x="0" y="151"/>
                  </a:lnTo>
                  <a:cubicBezTo>
                    <a:pt x="4" y="160"/>
                    <a:pt x="3" y="158"/>
                    <a:pt x="8" y="167"/>
                  </a:cubicBezTo>
                </a:path>
              </a:pathLst>
            </a:custGeom>
            <a:solidFill>
              <a:srgbClr val="FFFFFF"/>
            </a:solidFill>
            <a:ln>
              <a:noFill/>
            </a:ln>
            <a:effectLst/>
            <a:extLst>
              <a:ext uri="{91240B29-F687-4F45-9708-019B960494DF}">
                <a14:hiddenLine xmlns:a14="http://schemas.microsoft.com/office/drawing/2010/main" w="9525" cap="flat">
                  <a:solidFill>
                    <a:srgbClr val="828282"/>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620">
                <a:latin typeface="Arial" panose="020B0604020202020204" pitchFamily="34" charset="0"/>
                <a:cs typeface="Arial" panose="020B0604020202020204" pitchFamily="34" charset="0"/>
              </a:endParaRPr>
            </a:p>
          </p:txBody>
        </p:sp>
        <p:sp>
          <p:nvSpPr>
            <p:cNvPr id="106" name="Freeform 39">
              <a:extLst>
                <a:ext uri="{FF2B5EF4-FFF2-40B4-BE49-F238E27FC236}">
                  <a16:creationId xmlns:a16="http://schemas.microsoft.com/office/drawing/2014/main" id="{53174B1F-F5E7-4D55-8FB7-7035A79D97F2}"/>
                </a:ext>
              </a:extLst>
            </p:cNvPr>
            <p:cNvSpPr>
              <a:spLocks noChangeArrowheads="1"/>
            </p:cNvSpPr>
            <p:nvPr/>
          </p:nvSpPr>
          <p:spPr bwMode="auto">
            <a:xfrm>
              <a:off x="3663950" y="3479800"/>
              <a:ext cx="95250" cy="93663"/>
            </a:xfrm>
            <a:custGeom>
              <a:avLst/>
              <a:gdLst>
                <a:gd name="T0" fmla="*/ 262 w 263"/>
                <a:gd name="T1" fmla="*/ 0 h 262"/>
                <a:gd name="T2" fmla="*/ 113 w 263"/>
                <a:gd name="T3" fmla="*/ 0 h 262"/>
                <a:gd name="T4" fmla="*/ 0 w 263"/>
                <a:gd name="T5" fmla="*/ 113 h 262"/>
                <a:gd name="T6" fmla="*/ 0 w 263"/>
                <a:gd name="T7" fmla="*/ 261 h 262"/>
                <a:gd name="T8" fmla="*/ 262 w 263"/>
                <a:gd name="T9" fmla="*/ 0 h 262"/>
              </a:gdLst>
              <a:ahLst/>
              <a:cxnLst>
                <a:cxn ang="0">
                  <a:pos x="T0" y="T1"/>
                </a:cxn>
                <a:cxn ang="0">
                  <a:pos x="T2" y="T3"/>
                </a:cxn>
                <a:cxn ang="0">
                  <a:pos x="T4" y="T5"/>
                </a:cxn>
                <a:cxn ang="0">
                  <a:pos x="T6" y="T7"/>
                </a:cxn>
                <a:cxn ang="0">
                  <a:pos x="T8" y="T9"/>
                </a:cxn>
              </a:cxnLst>
              <a:rect l="0" t="0" r="r" b="b"/>
              <a:pathLst>
                <a:path w="263" h="262">
                  <a:moveTo>
                    <a:pt x="262" y="0"/>
                  </a:moveTo>
                  <a:lnTo>
                    <a:pt x="113" y="0"/>
                  </a:lnTo>
                  <a:cubicBezTo>
                    <a:pt x="51" y="0"/>
                    <a:pt x="0" y="50"/>
                    <a:pt x="0" y="113"/>
                  </a:cubicBezTo>
                  <a:lnTo>
                    <a:pt x="0" y="261"/>
                  </a:lnTo>
                  <a:cubicBezTo>
                    <a:pt x="36" y="134"/>
                    <a:pt x="135" y="35"/>
                    <a:pt x="262" y="0"/>
                  </a:cubicBezTo>
                </a:path>
              </a:pathLst>
            </a:custGeom>
            <a:solidFill>
              <a:srgbClr val="595959"/>
            </a:solidFill>
            <a:ln>
              <a:noFill/>
            </a:ln>
            <a:effectLst/>
            <a:extLst>
              <a:ext uri="{91240B29-F687-4F45-9708-019B960494DF}">
                <a14:hiddenLine xmlns:a14="http://schemas.microsoft.com/office/drawing/2010/main" w="9525" cap="flat">
                  <a:solidFill>
                    <a:srgbClr val="828282"/>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620">
                <a:latin typeface="Arial" panose="020B0604020202020204" pitchFamily="34" charset="0"/>
                <a:cs typeface="Arial" panose="020B0604020202020204" pitchFamily="34" charset="0"/>
              </a:endParaRPr>
            </a:p>
          </p:txBody>
        </p:sp>
        <p:sp>
          <p:nvSpPr>
            <p:cNvPr id="107" name="Freeform 40">
              <a:extLst>
                <a:ext uri="{FF2B5EF4-FFF2-40B4-BE49-F238E27FC236}">
                  <a16:creationId xmlns:a16="http://schemas.microsoft.com/office/drawing/2014/main" id="{D80B762C-9022-4420-9E33-61BD7825C0D6}"/>
                </a:ext>
              </a:extLst>
            </p:cNvPr>
            <p:cNvSpPr>
              <a:spLocks noChangeArrowheads="1"/>
            </p:cNvSpPr>
            <p:nvPr/>
          </p:nvSpPr>
          <p:spPr bwMode="auto">
            <a:xfrm>
              <a:off x="3832225" y="3479800"/>
              <a:ext cx="93663" cy="93663"/>
            </a:xfrm>
            <a:custGeom>
              <a:avLst/>
              <a:gdLst>
                <a:gd name="T0" fmla="*/ 260 w 261"/>
                <a:gd name="T1" fmla="*/ 261 h 262"/>
                <a:gd name="T2" fmla="*/ 260 w 261"/>
                <a:gd name="T3" fmla="*/ 113 h 262"/>
                <a:gd name="T4" fmla="*/ 147 w 261"/>
                <a:gd name="T5" fmla="*/ 0 h 262"/>
                <a:gd name="T6" fmla="*/ 0 w 261"/>
                <a:gd name="T7" fmla="*/ 0 h 262"/>
                <a:gd name="T8" fmla="*/ 260 w 261"/>
                <a:gd name="T9" fmla="*/ 261 h 262"/>
              </a:gdLst>
              <a:ahLst/>
              <a:cxnLst>
                <a:cxn ang="0">
                  <a:pos x="T0" y="T1"/>
                </a:cxn>
                <a:cxn ang="0">
                  <a:pos x="T2" y="T3"/>
                </a:cxn>
                <a:cxn ang="0">
                  <a:pos x="T4" y="T5"/>
                </a:cxn>
                <a:cxn ang="0">
                  <a:pos x="T6" y="T7"/>
                </a:cxn>
                <a:cxn ang="0">
                  <a:pos x="T8" y="T9"/>
                </a:cxn>
              </a:cxnLst>
              <a:rect l="0" t="0" r="r" b="b"/>
              <a:pathLst>
                <a:path w="261" h="262">
                  <a:moveTo>
                    <a:pt x="260" y="261"/>
                  </a:moveTo>
                  <a:lnTo>
                    <a:pt x="260" y="113"/>
                  </a:lnTo>
                  <a:cubicBezTo>
                    <a:pt x="260" y="50"/>
                    <a:pt x="209" y="0"/>
                    <a:pt x="147" y="0"/>
                  </a:cubicBezTo>
                  <a:lnTo>
                    <a:pt x="0" y="0"/>
                  </a:lnTo>
                  <a:cubicBezTo>
                    <a:pt x="125" y="35"/>
                    <a:pt x="225" y="134"/>
                    <a:pt x="260" y="261"/>
                  </a:cubicBezTo>
                </a:path>
              </a:pathLst>
            </a:custGeom>
            <a:solidFill>
              <a:srgbClr val="595959"/>
            </a:solidFill>
            <a:ln>
              <a:noFill/>
            </a:ln>
            <a:effectLst/>
            <a:extLst>
              <a:ext uri="{91240B29-F687-4F45-9708-019B960494DF}">
                <a14:hiddenLine xmlns:a14="http://schemas.microsoft.com/office/drawing/2010/main" w="9525" cap="flat">
                  <a:solidFill>
                    <a:srgbClr val="828282"/>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620">
                <a:latin typeface="Arial" panose="020B0604020202020204" pitchFamily="34" charset="0"/>
                <a:cs typeface="Arial" panose="020B0604020202020204" pitchFamily="34" charset="0"/>
              </a:endParaRPr>
            </a:p>
          </p:txBody>
        </p:sp>
        <p:sp>
          <p:nvSpPr>
            <p:cNvPr id="108" name="Freeform 41">
              <a:extLst>
                <a:ext uri="{FF2B5EF4-FFF2-40B4-BE49-F238E27FC236}">
                  <a16:creationId xmlns:a16="http://schemas.microsoft.com/office/drawing/2014/main" id="{B1F13151-C1E4-4937-9BAC-E42B44A2141B}"/>
                </a:ext>
              </a:extLst>
            </p:cNvPr>
            <p:cNvSpPr>
              <a:spLocks noChangeArrowheads="1"/>
            </p:cNvSpPr>
            <p:nvPr/>
          </p:nvSpPr>
          <p:spPr bwMode="auto">
            <a:xfrm>
              <a:off x="3663950" y="3646488"/>
              <a:ext cx="95250" cy="93662"/>
            </a:xfrm>
            <a:custGeom>
              <a:avLst/>
              <a:gdLst>
                <a:gd name="T0" fmla="*/ 0 w 263"/>
                <a:gd name="T1" fmla="*/ 0 h 262"/>
                <a:gd name="T2" fmla="*/ 0 w 263"/>
                <a:gd name="T3" fmla="*/ 148 h 262"/>
                <a:gd name="T4" fmla="*/ 113 w 263"/>
                <a:gd name="T5" fmla="*/ 261 h 262"/>
                <a:gd name="T6" fmla="*/ 262 w 263"/>
                <a:gd name="T7" fmla="*/ 261 h 262"/>
                <a:gd name="T8" fmla="*/ 0 w 263"/>
                <a:gd name="T9" fmla="*/ 0 h 262"/>
              </a:gdLst>
              <a:ahLst/>
              <a:cxnLst>
                <a:cxn ang="0">
                  <a:pos x="T0" y="T1"/>
                </a:cxn>
                <a:cxn ang="0">
                  <a:pos x="T2" y="T3"/>
                </a:cxn>
                <a:cxn ang="0">
                  <a:pos x="T4" y="T5"/>
                </a:cxn>
                <a:cxn ang="0">
                  <a:pos x="T6" y="T7"/>
                </a:cxn>
                <a:cxn ang="0">
                  <a:pos x="T8" y="T9"/>
                </a:cxn>
              </a:cxnLst>
              <a:rect l="0" t="0" r="r" b="b"/>
              <a:pathLst>
                <a:path w="263" h="262">
                  <a:moveTo>
                    <a:pt x="0" y="0"/>
                  </a:moveTo>
                  <a:lnTo>
                    <a:pt x="0" y="148"/>
                  </a:lnTo>
                  <a:cubicBezTo>
                    <a:pt x="0" y="210"/>
                    <a:pt x="51" y="261"/>
                    <a:pt x="113" y="261"/>
                  </a:cubicBezTo>
                  <a:lnTo>
                    <a:pt x="262" y="261"/>
                  </a:lnTo>
                  <a:cubicBezTo>
                    <a:pt x="135" y="226"/>
                    <a:pt x="36" y="126"/>
                    <a:pt x="0" y="0"/>
                  </a:cubicBezTo>
                </a:path>
              </a:pathLst>
            </a:custGeom>
            <a:solidFill>
              <a:srgbClr val="595959"/>
            </a:solidFill>
            <a:ln>
              <a:noFill/>
            </a:ln>
            <a:effectLst/>
            <a:extLst>
              <a:ext uri="{91240B29-F687-4F45-9708-019B960494DF}">
                <a14:hiddenLine xmlns:a14="http://schemas.microsoft.com/office/drawing/2010/main" w="9525" cap="flat">
                  <a:solidFill>
                    <a:srgbClr val="828282"/>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620">
                <a:latin typeface="Arial" panose="020B0604020202020204" pitchFamily="34" charset="0"/>
                <a:cs typeface="Arial" panose="020B0604020202020204" pitchFamily="34" charset="0"/>
              </a:endParaRPr>
            </a:p>
          </p:txBody>
        </p:sp>
        <p:sp>
          <p:nvSpPr>
            <p:cNvPr id="109" name="Freeform 42">
              <a:extLst>
                <a:ext uri="{FF2B5EF4-FFF2-40B4-BE49-F238E27FC236}">
                  <a16:creationId xmlns:a16="http://schemas.microsoft.com/office/drawing/2014/main" id="{A70F9D25-AF3F-4E13-8F9C-67C0209EB784}"/>
                </a:ext>
              </a:extLst>
            </p:cNvPr>
            <p:cNvSpPr>
              <a:spLocks noChangeArrowheads="1"/>
            </p:cNvSpPr>
            <p:nvPr/>
          </p:nvSpPr>
          <p:spPr bwMode="auto">
            <a:xfrm>
              <a:off x="3954463" y="3494088"/>
              <a:ext cx="69850" cy="82550"/>
            </a:xfrm>
            <a:custGeom>
              <a:avLst/>
              <a:gdLst>
                <a:gd name="T0" fmla="*/ 0 w 194"/>
                <a:gd name="T1" fmla="*/ 0 h 230"/>
                <a:gd name="T2" fmla="*/ 193 w 194"/>
                <a:gd name="T3" fmla="*/ 29 h 230"/>
                <a:gd name="T4" fmla="*/ 193 w 194"/>
                <a:gd name="T5" fmla="*/ 229 h 230"/>
                <a:gd name="T6" fmla="*/ 0 w 194"/>
                <a:gd name="T7" fmla="*/ 175 h 230"/>
                <a:gd name="T8" fmla="*/ 0 w 194"/>
                <a:gd name="T9" fmla="*/ 0 h 230"/>
              </a:gdLst>
              <a:ahLst/>
              <a:cxnLst>
                <a:cxn ang="0">
                  <a:pos x="T0" y="T1"/>
                </a:cxn>
                <a:cxn ang="0">
                  <a:pos x="T2" y="T3"/>
                </a:cxn>
                <a:cxn ang="0">
                  <a:pos x="T4" y="T5"/>
                </a:cxn>
                <a:cxn ang="0">
                  <a:pos x="T6" y="T7"/>
                </a:cxn>
                <a:cxn ang="0">
                  <a:pos x="T8" y="T9"/>
                </a:cxn>
              </a:cxnLst>
              <a:rect l="0" t="0" r="r" b="b"/>
              <a:pathLst>
                <a:path w="194" h="230">
                  <a:moveTo>
                    <a:pt x="0" y="0"/>
                  </a:moveTo>
                  <a:lnTo>
                    <a:pt x="193" y="29"/>
                  </a:lnTo>
                  <a:lnTo>
                    <a:pt x="193" y="229"/>
                  </a:lnTo>
                  <a:lnTo>
                    <a:pt x="0" y="175"/>
                  </a:lnTo>
                  <a:lnTo>
                    <a:pt x="0" y="0"/>
                  </a:lnTo>
                </a:path>
              </a:pathLst>
            </a:custGeom>
            <a:solidFill>
              <a:srgbClr val="595959"/>
            </a:solidFill>
            <a:ln>
              <a:noFill/>
            </a:ln>
            <a:effectLst/>
            <a:extLst>
              <a:ext uri="{91240B29-F687-4F45-9708-019B960494DF}">
                <a14:hiddenLine xmlns:a14="http://schemas.microsoft.com/office/drawing/2010/main" w="9525" cap="flat">
                  <a:solidFill>
                    <a:srgbClr val="828282"/>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620">
                <a:latin typeface="Arial" panose="020B0604020202020204" pitchFamily="34" charset="0"/>
                <a:cs typeface="Arial" panose="020B0604020202020204" pitchFamily="34" charset="0"/>
              </a:endParaRPr>
            </a:p>
          </p:txBody>
        </p:sp>
        <p:sp>
          <p:nvSpPr>
            <p:cNvPr id="110" name="Freeform 43">
              <a:extLst>
                <a:ext uri="{FF2B5EF4-FFF2-40B4-BE49-F238E27FC236}">
                  <a16:creationId xmlns:a16="http://schemas.microsoft.com/office/drawing/2014/main" id="{4FC32A5E-5501-4360-8595-50EC5B8A6EF7}"/>
                </a:ext>
              </a:extLst>
            </p:cNvPr>
            <p:cNvSpPr>
              <a:spLocks noChangeArrowheads="1"/>
            </p:cNvSpPr>
            <p:nvPr/>
          </p:nvSpPr>
          <p:spPr bwMode="auto">
            <a:xfrm>
              <a:off x="3744913" y="3559175"/>
              <a:ext cx="101600" cy="101600"/>
            </a:xfrm>
            <a:custGeom>
              <a:avLst/>
              <a:gdLst>
                <a:gd name="T0" fmla="*/ 280 w 281"/>
                <a:gd name="T1" fmla="*/ 140 h 281"/>
                <a:gd name="T2" fmla="*/ 261 w 281"/>
                <a:gd name="T3" fmla="*/ 210 h 281"/>
                <a:gd name="T4" fmla="*/ 210 w 281"/>
                <a:gd name="T5" fmla="*/ 261 h 281"/>
                <a:gd name="T6" fmla="*/ 140 w 281"/>
                <a:gd name="T7" fmla="*/ 280 h 281"/>
                <a:gd name="T8" fmla="*/ 70 w 281"/>
                <a:gd name="T9" fmla="*/ 261 h 281"/>
                <a:gd name="T10" fmla="*/ 18 w 281"/>
                <a:gd name="T11" fmla="*/ 210 h 281"/>
                <a:gd name="T12" fmla="*/ 0 w 281"/>
                <a:gd name="T13" fmla="*/ 140 h 281"/>
                <a:gd name="T14" fmla="*/ 18 w 281"/>
                <a:gd name="T15" fmla="*/ 70 h 281"/>
                <a:gd name="T16" fmla="*/ 70 w 281"/>
                <a:gd name="T17" fmla="*/ 19 h 281"/>
                <a:gd name="T18" fmla="*/ 140 w 281"/>
                <a:gd name="T19" fmla="*/ 0 h 281"/>
                <a:gd name="T20" fmla="*/ 210 w 281"/>
                <a:gd name="T21" fmla="*/ 19 h 281"/>
                <a:gd name="T22" fmla="*/ 261 w 281"/>
                <a:gd name="T23" fmla="*/ 70 h 281"/>
                <a:gd name="T24" fmla="*/ 280 w 281"/>
                <a:gd name="T25" fmla="*/ 14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1" h="281">
                  <a:moveTo>
                    <a:pt x="280" y="140"/>
                  </a:moveTo>
                  <a:cubicBezTo>
                    <a:pt x="280" y="166"/>
                    <a:pt x="274" y="187"/>
                    <a:pt x="261" y="210"/>
                  </a:cubicBezTo>
                  <a:cubicBezTo>
                    <a:pt x="248" y="233"/>
                    <a:pt x="232" y="248"/>
                    <a:pt x="210" y="261"/>
                  </a:cubicBezTo>
                  <a:cubicBezTo>
                    <a:pt x="188" y="274"/>
                    <a:pt x="165" y="280"/>
                    <a:pt x="140" y="280"/>
                  </a:cubicBezTo>
                  <a:cubicBezTo>
                    <a:pt x="115" y="280"/>
                    <a:pt x="92" y="274"/>
                    <a:pt x="70" y="261"/>
                  </a:cubicBezTo>
                  <a:cubicBezTo>
                    <a:pt x="48" y="248"/>
                    <a:pt x="31" y="232"/>
                    <a:pt x="18" y="210"/>
                  </a:cubicBezTo>
                  <a:cubicBezTo>
                    <a:pt x="5" y="188"/>
                    <a:pt x="0" y="166"/>
                    <a:pt x="0" y="140"/>
                  </a:cubicBezTo>
                  <a:cubicBezTo>
                    <a:pt x="0" y="114"/>
                    <a:pt x="6" y="92"/>
                    <a:pt x="18" y="70"/>
                  </a:cubicBezTo>
                  <a:cubicBezTo>
                    <a:pt x="30" y="48"/>
                    <a:pt x="47" y="32"/>
                    <a:pt x="70" y="19"/>
                  </a:cubicBezTo>
                  <a:cubicBezTo>
                    <a:pt x="93" y="6"/>
                    <a:pt x="114" y="0"/>
                    <a:pt x="140" y="0"/>
                  </a:cubicBezTo>
                  <a:cubicBezTo>
                    <a:pt x="165" y="0"/>
                    <a:pt x="187" y="6"/>
                    <a:pt x="210" y="19"/>
                  </a:cubicBezTo>
                  <a:cubicBezTo>
                    <a:pt x="233" y="32"/>
                    <a:pt x="248" y="48"/>
                    <a:pt x="261" y="70"/>
                  </a:cubicBezTo>
                  <a:cubicBezTo>
                    <a:pt x="274" y="92"/>
                    <a:pt x="280" y="114"/>
                    <a:pt x="280" y="140"/>
                  </a:cubicBezTo>
                </a:path>
              </a:pathLst>
            </a:custGeom>
            <a:solidFill>
              <a:srgbClr val="FFFFFF"/>
            </a:solidFill>
            <a:ln>
              <a:noFill/>
            </a:ln>
            <a:effectLst/>
            <a:extLst>
              <a:ext uri="{91240B29-F687-4F45-9708-019B960494DF}">
                <a14:hiddenLine xmlns:a14="http://schemas.microsoft.com/office/drawing/2010/main" w="9525" cap="flat">
                  <a:solidFill>
                    <a:srgbClr val="828282"/>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620">
                <a:latin typeface="Arial" panose="020B0604020202020204" pitchFamily="34" charset="0"/>
                <a:cs typeface="Arial" panose="020B0604020202020204" pitchFamily="34" charset="0"/>
              </a:endParaRPr>
            </a:p>
          </p:txBody>
        </p:sp>
        <p:sp>
          <p:nvSpPr>
            <p:cNvPr id="111" name="Freeform 44">
              <a:extLst>
                <a:ext uri="{FF2B5EF4-FFF2-40B4-BE49-F238E27FC236}">
                  <a16:creationId xmlns:a16="http://schemas.microsoft.com/office/drawing/2014/main" id="{99CE07AB-2C83-4F6C-A89A-2EC9D4C6689A}"/>
                </a:ext>
              </a:extLst>
            </p:cNvPr>
            <p:cNvSpPr>
              <a:spLocks noChangeArrowheads="1"/>
            </p:cNvSpPr>
            <p:nvPr/>
          </p:nvSpPr>
          <p:spPr bwMode="auto">
            <a:xfrm>
              <a:off x="3787775" y="3602038"/>
              <a:ext cx="15875" cy="15875"/>
            </a:xfrm>
            <a:custGeom>
              <a:avLst/>
              <a:gdLst>
                <a:gd name="T0" fmla="*/ 43 w 44"/>
                <a:gd name="T1" fmla="*/ 21 h 43"/>
                <a:gd name="T2" fmla="*/ 40 w 44"/>
                <a:gd name="T3" fmla="*/ 31 h 43"/>
                <a:gd name="T4" fmla="*/ 32 w 44"/>
                <a:gd name="T5" fmla="*/ 39 h 43"/>
                <a:gd name="T6" fmla="*/ 22 w 44"/>
                <a:gd name="T7" fmla="*/ 42 h 43"/>
                <a:gd name="T8" fmla="*/ 11 w 44"/>
                <a:gd name="T9" fmla="*/ 39 h 43"/>
                <a:gd name="T10" fmla="*/ 3 w 44"/>
                <a:gd name="T11" fmla="*/ 31 h 43"/>
                <a:gd name="T12" fmla="*/ 0 w 44"/>
                <a:gd name="T13" fmla="*/ 21 h 43"/>
                <a:gd name="T14" fmla="*/ 3 w 44"/>
                <a:gd name="T15" fmla="*/ 10 h 43"/>
                <a:gd name="T16" fmla="*/ 11 w 44"/>
                <a:gd name="T17" fmla="*/ 2 h 43"/>
                <a:gd name="T18" fmla="*/ 22 w 44"/>
                <a:gd name="T19" fmla="*/ 0 h 43"/>
                <a:gd name="T20" fmla="*/ 32 w 44"/>
                <a:gd name="T21" fmla="*/ 2 h 43"/>
                <a:gd name="T22" fmla="*/ 40 w 44"/>
                <a:gd name="T23" fmla="*/ 10 h 43"/>
                <a:gd name="T24" fmla="*/ 43 w 44"/>
                <a:gd name="T25" fmla="*/ 2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43">
                  <a:moveTo>
                    <a:pt x="43" y="21"/>
                  </a:moveTo>
                  <a:cubicBezTo>
                    <a:pt x="43" y="25"/>
                    <a:pt x="42" y="28"/>
                    <a:pt x="40" y="31"/>
                  </a:cubicBezTo>
                  <a:cubicBezTo>
                    <a:pt x="38" y="34"/>
                    <a:pt x="36" y="37"/>
                    <a:pt x="32" y="39"/>
                  </a:cubicBezTo>
                  <a:cubicBezTo>
                    <a:pt x="28" y="41"/>
                    <a:pt x="25" y="42"/>
                    <a:pt x="22" y="42"/>
                  </a:cubicBezTo>
                  <a:cubicBezTo>
                    <a:pt x="19" y="42"/>
                    <a:pt x="14" y="41"/>
                    <a:pt x="11" y="39"/>
                  </a:cubicBezTo>
                  <a:cubicBezTo>
                    <a:pt x="8" y="37"/>
                    <a:pt x="5" y="35"/>
                    <a:pt x="3" y="31"/>
                  </a:cubicBezTo>
                  <a:cubicBezTo>
                    <a:pt x="1" y="27"/>
                    <a:pt x="0" y="25"/>
                    <a:pt x="0" y="21"/>
                  </a:cubicBezTo>
                  <a:cubicBezTo>
                    <a:pt x="0" y="17"/>
                    <a:pt x="1" y="14"/>
                    <a:pt x="3" y="10"/>
                  </a:cubicBezTo>
                  <a:cubicBezTo>
                    <a:pt x="5" y="6"/>
                    <a:pt x="8" y="4"/>
                    <a:pt x="11" y="2"/>
                  </a:cubicBezTo>
                  <a:cubicBezTo>
                    <a:pt x="14" y="0"/>
                    <a:pt x="18" y="0"/>
                    <a:pt x="22" y="0"/>
                  </a:cubicBezTo>
                  <a:cubicBezTo>
                    <a:pt x="25" y="0"/>
                    <a:pt x="29" y="1"/>
                    <a:pt x="32" y="2"/>
                  </a:cubicBezTo>
                  <a:cubicBezTo>
                    <a:pt x="35" y="3"/>
                    <a:pt x="38" y="7"/>
                    <a:pt x="40" y="10"/>
                  </a:cubicBezTo>
                  <a:cubicBezTo>
                    <a:pt x="42" y="13"/>
                    <a:pt x="43" y="17"/>
                    <a:pt x="43" y="21"/>
                  </a:cubicBezTo>
                </a:path>
              </a:pathLst>
            </a:custGeom>
            <a:solidFill>
              <a:srgbClr val="000000"/>
            </a:solidFill>
            <a:ln>
              <a:noFill/>
            </a:ln>
            <a:effectLst/>
            <a:extLst>
              <a:ext uri="{91240B29-F687-4F45-9708-019B960494DF}">
                <a14:hiddenLine xmlns:a14="http://schemas.microsoft.com/office/drawing/2010/main" w="9525" cap="flat">
                  <a:solidFill>
                    <a:srgbClr val="828282"/>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620">
                <a:latin typeface="Arial" panose="020B0604020202020204" pitchFamily="34" charset="0"/>
                <a:cs typeface="Arial" panose="020B0604020202020204" pitchFamily="34" charset="0"/>
              </a:endParaRPr>
            </a:p>
          </p:txBody>
        </p:sp>
        <p:sp>
          <p:nvSpPr>
            <p:cNvPr id="112" name="Freeform 45">
              <a:extLst>
                <a:ext uri="{FF2B5EF4-FFF2-40B4-BE49-F238E27FC236}">
                  <a16:creationId xmlns:a16="http://schemas.microsoft.com/office/drawing/2014/main" id="{80809791-D838-40AA-A86E-6ED2A1A0B9D3}"/>
                </a:ext>
              </a:extLst>
            </p:cNvPr>
            <p:cNvSpPr>
              <a:spLocks noChangeArrowheads="1"/>
            </p:cNvSpPr>
            <p:nvPr/>
          </p:nvSpPr>
          <p:spPr bwMode="auto">
            <a:xfrm>
              <a:off x="3760788" y="3603625"/>
              <a:ext cx="12700" cy="12700"/>
            </a:xfrm>
            <a:custGeom>
              <a:avLst/>
              <a:gdLst>
                <a:gd name="T0" fmla="*/ 34 w 35"/>
                <a:gd name="T1" fmla="*/ 17 h 35"/>
                <a:gd name="T2" fmla="*/ 32 w 35"/>
                <a:gd name="T3" fmla="*/ 25 h 35"/>
                <a:gd name="T4" fmla="*/ 26 w 35"/>
                <a:gd name="T5" fmla="*/ 31 h 35"/>
                <a:gd name="T6" fmla="*/ 17 w 35"/>
                <a:gd name="T7" fmla="*/ 34 h 35"/>
                <a:gd name="T8" fmla="*/ 9 w 35"/>
                <a:gd name="T9" fmla="*/ 31 h 35"/>
                <a:gd name="T10" fmla="*/ 3 w 35"/>
                <a:gd name="T11" fmla="*/ 25 h 35"/>
                <a:gd name="T12" fmla="*/ 0 w 35"/>
                <a:gd name="T13" fmla="*/ 17 h 35"/>
                <a:gd name="T14" fmla="*/ 3 w 35"/>
                <a:gd name="T15" fmla="*/ 8 h 35"/>
                <a:gd name="T16" fmla="*/ 9 w 35"/>
                <a:gd name="T17" fmla="*/ 2 h 35"/>
                <a:gd name="T18" fmla="*/ 17 w 35"/>
                <a:gd name="T19" fmla="*/ 0 h 35"/>
                <a:gd name="T20" fmla="*/ 26 w 35"/>
                <a:gd name="T21" fmla="*/ 2 h 35"/>
                <a:gd name="T22" fmla="*/ 32 w 35"/>
                <a:gd name="T23" fmla="*/ 8 h 35"/>
                <a:gd name="T24" fmla="*/ 34 w 35"/>
                <a:gd name="T25" fmla="*/ 1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5" h="35">
                  <a:moveTo>
                    <a:pt x="34" y="17"/>
                  </a:moveTo>
                  <a:cubicBezTo>
                    <a:pt x="34" y="20"/>
                    <a:pt x="34" y="23"/>
                    <a:pt x="32" y="25"/>
                  </a:cubicBezTo>
                  <a:cubicBezTo>
                    <a:pt x="30" y="27"/>
                    <a:pt x="28" y="30"/>
                    <a:pt x="26" y="31"/>
                  </a:cubicBezTo>
                  <a:cubicBezTo>
                    <a:pt x="24" y="32"/>
                    <a:pt x="20" y="34"/>
                    <a:pt x="17" y="34"/>
                  </a:cubicBezTo>
                  <a:cubicBezTo>
                    <a:pt x="14" y="34"/>
                    <a:pt x="12" y="33"/>
                    <a:pt x="9" y="31"/>
                  </a:cubicBezTo>
                  <a:cubicBezTo>
                    <a:pt x="6" y="29"/>
                    <a:pt x="4" y="28"/>
                    <a:pt x="3" y="25"/>
                  </a:cubicBezTo>
                  <a:cubicBezTo>
                    <a:pt x="2" y="22"/>
                    <a:pt x="0" y="20"/>
                    <a:pt x="0" y="17"/>
                  </a:cubicBezTo>
                  <a:cubicBezTo>
                    <a:pt x="0" y="14"/>
                    <a:pt x="1" y="11"/>
                    <a:pt x="3" y="8"/>
                  </a:cubicBezTo>
                  <a:cubicBezTo>
                    <a:pt x="5" y="5"/>
                    <a:pt x="6" y="4"/>
                    <a:pt x="9" y="2"/>
                  </a:cubicBezTo>
                  <a:cubicBezTo>
                    <a:pt x="12" y="0"/>
                    <a:pt x="14" y="0"/>
                    <a:pt x="17" y="0"/>
                  </a:cubicBezTo>
                  <a:cubicBezTo>
                    <a:pt x="20" y="0"/>
                    <a:pt x="23" y="1"/>
                    <a:pt x="26" y="2"/>
                  </a:cubicBezTo>
                  <a:cubicBezTo>
                    <a:pt x="29" y="3"/>
                    <a:pt x="30" y="6"/>
                    <a:pt x="32" y="8"/>
                  </a:cubicBezTo>
                  <a:cubicBezTo>
                    <a:pt x="34" y="10"/>
                    <a:pt x="34" y="14"/>
                    <a:pt x="34" y="17"/>
                  </a:cubicBezTo>
                </a:path>
              </a:pathLst>
            </a:custGeom>
            <a:solidFill>
              <a:srgbClr val="000000"/>
            </a:solidFill>
            <a:ln>
              <a:noFill/>
            </a:ln>
            <a:effectLst/>
            <a:extLst>
              <a:ext uri="{91240B29-F687-4F45-9708-019B960494DF}">
                <a14:hiddenLine xmlns:a14="http://schemas.microsoft.com/office/drawing/2010/main" w="9525" cap="flat">
                  <a:solidFill>
                    <a:srgbClr val="828282"/>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620">
                <a:latin typeface="Arial" panose="020B0604020202020204" pitchFamily="34" charset="0"/>
                <a:cs typeface="Arial" panose="020B0604020202020204" pitchFamily="34" charset="0"/>
              </a:endParaRPr>
            </a:p>
          </p:txBody>
        </p:sp>
        <p:sp>
          <p:nvSpPr>
            <p:cNvPr id="113" name="Freeform 46">
              <a:extLst>
                <a:ext uri="{FF2B5EF4-FFF2-40B4-BE49-F238E27FC236}">
                  <a16:creationId xmlns:a16="http://schemas.microsoft.com/office/drawing/2014/main" id="{90F88929-C6E2-42F0-BA71-C853DE489CC5}"/>
                </a:ext>
              </a:extLst>
            </p:cNvPr>
            <p:cNvSpPr>
              <a:spLocks noChangeArrowheads="1"/>
            </p:cNvSpPr>
            <p:nvPr/>
          </p:nvSpPr>
          <p:spPr bwMode="auto">
            <a:xfrm>
              <a:off x="3775075" y="3629025"/>
              <a:ext cx="12700" cy="12700"/>
            </a:xfrm>
            <a:custGeom>
              <a:avLst/>
              <a:gdLst>
                <a:gd name="T0" fmla="*/ 34 w 35"/>
                <a:gd name="T1" fmla="*/ 16 h 34"/>
                <a:gd name="T2" fmla="*/ 32 w 35"/>
                <a:gd name="T3" fmla="*/ 25 h 34"/>
                <a:gd name="T4" fmla="*/ 25 w 35"/>
                <a:gd name="T5" fmla="*/ 31 h 34"/>
                <a:gd name="T6" fmla="*/ 17 w 35"/>
                <a:gd name="T7" fmla="*/ 33 h 34"/>
                <a:gd name="T8" fmla="*/ 8 w 35"/>
                <a:gd name="T9" fmla="*/ 31 h 34"/>
                <a:gd name="T10" fmla="*/ 2 w 35"/>
                <a:gd name="T11" fmla="*/ 25 h 34"/>
                <a:gd name="T12" fmla="*/ 0 w 35"/>
                <a:gd name="T13" fmla="*/ 16 h 34"/>
                <a:gd name="T14" fmla="*/ 2 w 35"/>
                <a:gd name="T15" fmla="*/ 8 h 34"/>
                <a:gd name="T16" fmla="*/ 8 w 35"/>
                <a:gd name="T17" fmla="*/ 2 h 34"/>
                <a:gd name="T18" fmla="*/ 17 w 35"/>
                <a:gd name="T19" fmla="*/ 0 h 34"/>
                <a:gd name="T20" fmla="*/ 25 w 35"/>
                <a:gd name="T21" fmla="*/ 2 h 34"/>
                <a:gd name="T22" fmla="*/ 32 w 35"/>
                <a:gd name="T23" fmla="*/ 8 h 34"/>
                <a:gd name="T24" fmla="*/ 34 w 35"/>
                <a:gd name="T25" fmla="*/ 16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5" h="34">
                  <a:moveTo>
                    <a:pt x="34" y="16"/>
                  </a:moveTo>
                  <a:cubicBezTo>
                    <a:pt x="34" y="20"/>
                    <a:pt x="33" y="22"/>
                    <a:pt x="32" y="25"/>
                  </a:cubicBezTo>
                  <a:cubicBezTo>
                    <a:pt x="31" y="28"/>
                    <a:pt x="28" y="30"/>
                    <a:pt x="25" y="31"/>
                  </a:cubicBezTo>
                  <a:cubicBezTo>
                    <a:pt x="22" y="32"/>
                    <a:pt x="20" y="33"/>
                    <a:pt x="17" y="33"/>
                  </a:cubicBezTo>
                  <a:cubicBezTo>
                    <a:pt x="14" y="33"/>
                    <a:pt x="11" y="33"/>
                    <a:pt x="8" y="31"/>
                  </a:cubicBezTo>
                  <a:cubicBezTo>
                    <a:pt x="5" y="29"/>
                    <a:pt x="4" y="28"/>
                    <a:pt x="2" y="25"/>
                  </a:cubicBezTo>
                  <a:cubicBezTo>
                    <a:pt x="0" y="22"/>
                    <a:pt x="0" y="20"/>
                    <a:pt x="0" y="16"/>
                  </a:cubicBezTo>
                  <a:cubicBezTo>
                    <a:pt x="0" y="12"/>
                    <a:pt x="1" y="11"/>
                    <a:pt x="2" y="8"/>
                  </a:cubicBezTo>
                  <a:cubicBezTo>
                    <a:pt x="3" y="5"/>
                    <a:pt x="6" y="3"/>
                    <a:pt x="8" y="2"/>
                  </a:cubicBezTo>
                  <a:cubicBezTo>
                    <a:pt x="10" y="1"/>
                    <a:pt x="14" y="0"/>
                    <a:pt x="17" y="0"/>
                  </a:cubicBezTo>
                  <a:cubicBezTo>
                    <a:pt x="20" y="0"/>
                    <a:pt x="23" y="0"/>
                    <a:pt x="25" y="2"/>
                  </a:cubicBezTo>
                  <a:cubicBezTo>
                    <a:pt x="27" y="4"/>
                    <a:pt x="30" y="5"/>
                    <a:pt x="32" y="8"/>
                  </a:cubicBezTo>
                  <a:cubicBezTo>
                    <a:pt x="34" y="11"/>
                    <a:pt x="34" y="13"/>
                    <a:pt x="34" y="16"/>
                  </a:cubicBezTo>
                </a:path>
              </a:pathLst>
            </a:custGeom>
            <a:solidFill>
              <a:srgbClr val="000000"/>
            </a:solidFill>
            <a:ln>
              <a:noFill/>
            </a:ln>
            <a:effectLst/>
            <a:extLst>
              <a:ext uri="{91240B29-F687-4F45-9708-019B960494DF}">
                <a14:hiddenLine xmlns:a14="http://schemas.microsoft.com/office/drawing/2010/main" w="9525" cap="flat">
                  <a:solidFill>
                    <a:srgbClr val="828282"/>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620">
                <a:latin typeface="Arial" panose="020B0604020202020204" pitchFamily="34" charset="0"/>
                <a:cs typeface="Arial" panose="020B0604020202020204" pitchFamily="34" charset="0"/>
              </a:endParaRPr>
            </a:p>
          </p:txBody>
        </p:sp>
        <p:sp>
          <p:nvSpPr>
            <p:cNvPr id="114" name="Freeform 47">
              <a:extLst>
                <a:ext uri="{FF2B5EF4-FFF2-40B4-BE49-F238E27FC236}">
                  <a16:creationId xmlns:a16="http://schemas.microsoft.com/office/drawing/2014/main" id="{CAA2D3E6-B73D-4780-ACBA-B7244DA7426E}"/>
                </a:ext>
              </a:extLst>
            </p:cNvPr>
            <p:cNvSpPr>
              <a:spLocks noChangeArrowheads="1"/>
            </p:cNvSpPr>
            <p:nvPr/>
          </p:nvSpPr>
          <p:spPr bwMode="auto">
            <a:xfrm>
              <a:off x="3803650" y="3629025"/>
              <a:ext cx="12700" cy="12700"/>
            </a:xfrm>
            <a:custGeom>
              <a:avLst/>
              <a:gdLst>
                <a:gd name="T0" fmla="*/ 34 w 35"/>
                <a:gd name="T1" fmla="*/ 16 h 34"/>
                <a:gd name="T2" fmla="*/ 32 w 35"/>
                <a:gd name="T3" fmla="*/ 25 h 34"/>
                <a:gd name="T4" fmla="*/ 26 w 35"/>
                <a:gd name="T5" fmla="*/ 31 h 34"/>
                <a:gd name="T6" fmla="*/ 17 w 35"/>
                <a:gd name="T7" fmla="*/ 33 h 34"/>
                <a:gd name="T8" fmla="*/ 9 w 35"/>
                <a:gd name="T9" fmla="*/ 31 h 34"/>
                <a:gd name="T10" fmla="*/ 3 w 35"/>
                <a:gd name="T11" fmla="*/ 25 h 34"/>
                <a:gd name="T12" fmla="*/ 0 w 35"/>
                <a:gd name="T13" fmla="*/ 16 h 34"/>
                <a:gd name="T14" fmla="*/ 3 w 35"/>
                <a:gd name="T15" fmla="*/ 8 h 34"/>
                <a:gd name="T16" fmla="*/ 9 w 35"/>
                <a:gd name="T17" fmla="*/ 2 h 34"/>
                <a:gd name="T18" fmla="*/ 17 w 35"/>
                <a:gd name="T19" fmla="*/ 0 h 34"/>
                <a:gd name="T20" fmla="*/ 26 w 35"/>
                <a:gd name="T21" fmla="*/ 2 h 34"/>
                <a:gd name="T22" fmla="*/ 32 w 35"/>
                <a:gd name="T23" fmla="*/ 8 h 34"/>
                <a:gd name="T24" fmla="*/ 34 w 35"/>
                <a:gd name="T25" fmla="*/ 16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5" h="34">
                  <a:moveTo>
                    <a:pt x="34" y="16"/>
                  </a:moveTo>
                  <a:cubicBezTo>
                    <a:pt x="34" y="20"/>
                    <a:pt x="33" y="22"/>
                    <a:pt x="32" y="25"/>
                  </a:cubicBezTo>
                  <a:cubicBezTo>
                    <a:pt x="31" y="28"/>
                    <a:pt x="28" y="30"/>
                    <a:pt x="26" y="31"/>
                  </a:cubicBezTo>
                  <a:cubicBezTo>
                    <a:pt x="24" y="32"/>
                    <a:pt x="20" y="33"/>
                    <a:pt x="17" y="33"/>
                  </a:cubicBezTo>
                  <a:cubicBezTo>
                    <a:pt x="14" y="33"/>
                    <a:pt x="11" y="33"/>
                    <a:pt x="9" y="31"/>
                  </a:cubicBezTo>
                  <a:cubicBezTo>
                    <a:pt x="7" y="29"/>
                    <a:pt x="4" y="28"/>
                    <a:pt x="3" y="25"/>
                  </a:cubicBezTo>
                  <a:cubicBezTo>
                    <a:pt x="2" y="22"/>
                    <a:pt x="0" y="20"/>
                    <a:pt x="0" y="16"/>
                  </a:cubicBezTo>
                  <a:cubicBezTo>
                    <a:pt x="0" y="12"/>
                    <a:pt x="1" y="11"/>
                    <a:pt x="3" y="8"/>
                  </a:cubicBezTo>
                  <a:cubicBezTo>
                    <a:pt x="5" y="5"/>
                    <a:pt x="6" y="3"/>
                    <a:pt x="9" y="2"/>
                  </a:cubicBezTo>
                  <a:cubicBezTo>
                    <a:pt x="12" y="1"/>
                    <a:pt x="14" y="0"/>
                    <a:pt x="17" y="0"/>
                  </a:cubicBezTo>
                  <a:cubicBezTo>
                    <a:pt x="20" y="0"/>
                    <a:pt x="23" y="0"/>
                    <a:pt x="26" y="2"/>
                  </a:cubicBezTo>
                  <a:cubicBezTo>
                    <a:pt x="29" y="4"/>
                    <a:pt x="30" y="5"/>
                    <a:pt x="32" y="8"/>
                  </a:cubicBezTo>
                  <a:cubicBezTo>
                    <a:pt x="34" y="11"/>
                    <a:pt x="34" y="13"/>
                    <a:pt x="34" y="16"/>
                  </a:cubicBezTo>
                </a:path>
              </a:pathLst>
            </a:custGeom>
            <a:solidFill>
              <a:srgbClr val="000000"/>
            </a:solidFill>
            <a:ln>
              <a:noFill/>
            </a:ln>
            <a:effectLst/>
            <a:extLst>
              <a:ext uri="{91240B29-F687-4F45-9708-019B960494DF}">
                <a14:hiddenLine xmlns:a14="http://schemas.microsoft.com/office/drawing/2010/main" w="9525" cap="flat">
                  <a:solidFill>
                    <a:srgbClr val="828282"/>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620">
                <a:latin typeface="Arial" panose="020B0604020202020204" pitchFamily="34" charset="0"/>
                <a:cs typeface="Arial" panose="020B0604020202020204" pitchFamily="34" charset="0"/>
              </a:endParaRPr>
            </a:p>
          </p:txBody>
        </p:sp>
        <p:sp>
          <p:nvSpPr>
            <p:cNvPr id="115" name="Freeform 48">
              <a:extLst>
                <a:ext uri="{FF2B5EF4-FFF2-40B4-BE49-F238E27FC236}">
                  <a16:creationId xmlns:a16="http://schemas.microsoft.com/office/drawing/2014/main" id="{16064C2F-2359-4621-A55E-11C5CC96F539}"/>
                </a:ext>
              </a:extLst>
            </p:cNvPr>
            <p:cNvSpPr>
              <a:spLocks noChangeArrowheads="1"/>
            </p:cNvSpPr>
            <p:nvPr/>
          </p:nvSpPr>
          <p:spPr bwMode="auto">
            <a:xfrm>
              <a:off x="3817938" y="3603625"/>
              <a:ext cx="12700" cy="12700"/>
            </a:xfrm>
            <a:custGeom>
              <a:avLst/>
              <a:gdLst>
                <a:gd name="T0" fmla="*/ 34 w 35"/>
                <a:gd name="T1" fmla="*/ 17 h 35"/>
                <a:gd name="T2" fmla="*/ 31 w 35"/>
                <a:gd name="T3" fmla="*/ 25 h 35"/>
                <a:gd name="T4" fmla="*/ 25 w 35"/>
                <a:gd name="T5" fmla="*/ 31 h 35"/>
                <a:gd name="T6" fmla="*/ 17 w 35"/>
                <a:gd name="T7" fmla="*/ 34 h 35"/>
                <a:gd name="T8" fmla="*/ 8 w 35"/>
                <a:gd name="T9" fmla="*/ 31 h 35"/>
                <a:gd name="T10" fmla="*/ 2 w 35"/>
                <a:gd name="T11" fmla="*/ 25 h 35"/>
                <a:gd name="T12" fmla="*/ 0 w 35"/>
                <a:gd name="T13" fmla="*/ 17 h 35"/>
                <a:gd name="T14" fmla="*/ 2 w 35"/>
                <a:gd name="T15" fmla="*/ 8 h 35"/>
                <a:gd name="T16" fmla="*/ 8 w 35"/>
                <a:gd name="T17" fmla="*/ 2 h 35"/>
                <a:gd name="T18" fmla="*/ 17 w 35"/>
                <a:gd name="T19" fmla="*/ 0 h 35"/>
                <a:gd name="T20" fmla="*/ 25 w 35"/>
                <a:gd name="T21" fmla="*/ 2 h 35"/>
                <a:gd name="T22" fmla="*/ 31 w 35"/>
                <a:gd name="T23" fmla="*/ 8 h 35"/>
                <a:gd name="T24" fmla="*/ 34 w 35"/>
                <a:gd name="T25" fmla="*/ 1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5" h="35">
                  <a:moveTo>
                    <a:pt x="34" y="17"/>
                  </a:moveTo>
                  <a:cubicBezTo>
                    <a:pt x="34" y="20"/>
                    <a:pt x="33" y="23"/>
                    <a:pt x="31" y="25"/>
                  </a:cubicBezTo>
                  <a:cubicBezTo>
                    <a:pt x="29" y="27"/>
                    <a:pt x="28" y="30"/>
                    <a:pt x="25" y="31"/>
                  </a:cubicBezTo>
                  <a:cubicBezTo>
                    <a:pt x="22" y="32"/>
                    <a:pt x="20" y="34"/>
                    <a:pt x="17" y="34"/>
                  </a:cubicBezTo>
                  <a:cubicBezTo>
                    <a:pt x="14" y="34"/>
                    <a:pt x="11" y="33"/>
                    <a:pt x="8" y="31"/>
                  </a:cubicBezTo>
                  <a:cubicBezTo>
                    <a:pt x="5" y="29"/>
                    <a:pt x="4" y="28"/>
                    <a:pt x="2" y="25"/>
                  </a:cubicBezTo>
                  <a:cubicBezTo>
                    <a:pt x="0" y="22"/>
                    <a:pt x="0" y="20"/>
                    <a:pt x="0" y="17"/>
                  </a:cubicBezTo>
                  <a:cubicBezTo>
                    <a:pt x="0" y="14"/>
                    <a:pt x="1" y="11"/>
                    <a:pt x="2" y="8"/>
                  </a:cubicBezTo>
                  <a:cubicBezTo>
                    <a:pt x="3" y="5"/>
                    <a:pt x="6" y="4"/>
                    <a:pt x="8" y="2"/>
                  </a:cubicBezTo>
                  <a:cubicBezTo>
                    <a:pt x="10" y="0"/>
                    <a:pt x="14" y="0"/>
                    <a:pt x="17" y="0"/>
                  </a:cubicBezTo>
                  <a:cubicBezTo>
                    <a:pt x="20" y="0"/>
                    <a:pt x="23" y="1"/>
                    <a:pt x="25" y="2"/>
                  </a:cubicBezTo>
                  <a:cubicBezTo>
                    <a:pt x="27" y="3"/>
                    <a:pt x="30" y="6"/>
                    <a:pt x="31" y="8"/>
                  </a:cubicBezTo>
                  <a:cubicBezTo>
                    <a:pt x="32" y="10"/>
                    <a:pt x="34" y="14"/>
                    <a:pt x="34" y="17"/>
                  </a:cubicBezTo>
                </a:path>
              </a:pathLst>
            </a:custGeom>
            <a:solidFill>
              <a:srgbClr val="000000"/>
            </a:solidFill>
            <a:ln>
              <a:noFill/>
            </a:ln>
            <a:effectLst/>
            <a:extLst>
              <a:ext uri="{91240B29-F687-4F45-9708-019B960494DF}">
                <a14:hiddenLine xmlns:a14="http://schemas.microsoft.com/office/drawing/2010/main" w="9525" cap="flat">
                  <a:solidFill>
                    <a:srgbClr val="828282"/>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620">
                <a:latin typeface="Arial" panose="020B0604020202020204" pitchFamily="34" charset="0"/>
                <a:cs typeface="Arial" panose="020B0604020202020204" pitchFamily="34" charset="0"/>
              </a:endParaRPr>
            </a:p>
          </p:txBody>
        </p:sp>
        <p:sp>
          <p:nvSpPr>
            <p:cNvPr id="116" name="Freeform 49">
              <a:extLst>
                <a:ext uri="{FF2B5EF4-FFF2-40B4-BE49-F238E27FC236}">
                  <a16:creationId xmlns:a16="http://schemas.microsoft.com/office/drawing/2014/main" id="{F52193F6-E0E8-4029-9B82-29BDFA1C25DB}"/>
                </a:ext>
              </a:extLst>
            </p:cNvPr>
            <p:cNvSpPr>
              <a:spLocks noChangeArrowheads="1"/>
            </p:cNvSpPr>
            <p:nvPr/>
          </p:nvSpPr>
          <p:spPr bwMode="auto">
            <a:xfrm>
              <a:off x="3803650" y="3579813"/>
              <a:ext cx="12700" cy="12700"/>
            </a:xfrm>
            <a:custGeom>
              <a:avLst/>
              <a:gdLst>
                <a:gd name="T0" fmla="*/ 34 w 35"/>
                <a:gd name="T1" fmla="*/ 17 h 35"/>
                <a:gd name="T2" fmla="*/ 32 w 35"/>
                <a:gd name="T3" fmla="*/ 26 h 35"/>
                <a:gd name="T4" fmla="*/ 26 w 35"/>
                <a:gd name="T5" fmla="*/ 32 h 35"/>
                <a:gd name="T6" fmla="*/ 17 w 35"/>
                <a:gd name="T7" fmla="*/ 34 h 35"/>
                <a:gd name="T8" fmla="*/ 9 w 35"/>
                <a:gd name="T9" fmla="*/ 32 h 35"/>
                <a:gd name="T10" fmla="*/ 3 w 35"/>
                <a:gd name="T11" fmla="*/ 26 h 35"/>
                <a:gd name="T12" fmla="*/ 0 w 35"/>
                <a:gd name="T13" fmla="*/ 17 h 35"/>
                <a:gd name="T14" fmla="*/ 3 w 35"/>
                <a:gd name="T15" fmla="*/ 9 h 35"/>
                <a:gd name="T16" fmla="*/ 9 w 35"/>
                <a:gd name="T17" fmla="*/ 3 h 35"/>
                <a:gd name="T18" fmla="*/ 17 w 35"/>
                <a:gd name="T19" fmla="*/ 0 h 35"/>
                <a:gd name="T20" fmla="*/ 26 w 35"/>
                <a:gd name="T21" fmla="*/ 3 h 35"/>
                <a:gd name="T22" fmla="*/ 32 w 35"/>
                <a:gd name="T23" fmla="*/ 9 h 35"/>
                <a:gd name="T24" fmla="*/ 34 w 35"/>
                <a:gd name="T25" fmla="*/ 1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5" h="35">
                  <a:moveTo>
                    <a:pt x="34" y="17"/>
                  </a:moveTo>
                  <a:cubicBezTo>
                    <a:pt x="34" y="20"/>
                    <a:pt x="33" y="23"/>
                    <a:pt x="32" y="26"/>
                  </a:cubicBezTo>
                  <a:cubicBezTo>
                    <a:pt x="31" y="29"/>
                    <a:pt x="28" y="30"/>
                    <a:pt x="26" y="32"/>
                  </a:cubicBezTo>
                  <a:cubicBezTo>
                    <a:pt x="24" y="34"/>
                    <a:pt x="20" y="34"/>
                    <a:pt x="17" y="34"/>
                  </a:cubicBezTo>
                  <a:cubicBezTo>
                    <a:pt x="14" y="34"/>
                    <a:pt x="11" y="33"/>
                    <a:pt x="9" y="32"/>
                  </a:cubicBezTo>
                  <a:cubicBezTo>
                    <a:pt x="7" y="31"/>
                    <a:pt x="4" y="28"/>
                    <a:pt x="3" y="26"/>
                  </a:cubicBezTo>
                  <a:cubicBezTo>
                    <a:pt x="2" y="24"/>
                    <a:pt x="0" y="20"/>
                    <a:pt x="0" y="17"/>
                  </a:cubicBezTo>
                  <a:cubicBezTo>
                    <a:pt x="0" y="14"/>
                    <a:pt x="1" y="11"/>
                    <a:pt x="3" y="9"/>
                  </a:cubicBezTo>
                  <a:cubicBezTo>
                    <a:pt x="5" y="7"/>
                    <a:pt x="6" y="4"/>
                    <a:pt x="9" y="3"/>
                  </a:cubicBezTo>
                  <a:cubicBezTo>
                    <a:pt x="12" y="2"/>
                    <a:pt x="14" y="0"/>
                    <a:pt x="17" y="0"/>
                  </a:cubicBezTo>
                  <a:cubicBezTo>
                    <a:pt x="20" y="0"/>
                    <a:pt x="23" y="1"/>
                    <a:pt x="26" y="3"/>
                  </a:cubicBezTo>
                  <a:cubicBezTo>
                    <a:pt x="29" y="5"/>
                    <a:pt x="30" y="6"/>
                    <a:pt x="32" y="9"/>
                  </a:cubicBezTo>
                  <a:cubicBezTo>
                    <a:pt x="34" y="12"/>
                    <a:pt x="34" y="14"/>
                    <a:pt x="34" y="17"/>
                  </a:cubicBezTo>
                </a:path>
              </a:pathLst>
            </a:custGeom>
            <a:solidFill>
              <a:srgbClr val="000000"/>
            </a:solidFill>
            <a:ln>
              <a:noFill/>
            </a:ln>
            <a:effectLst/>
            <a:extLst>
              <a:ext uri="{91240B29-F687-4F45-9708-019B960494DF}">
                <a14:hiddenLine xmlns:a14="http://schemas.microsoft.com/office/drawing/2010/main" w="9525" cap="flat">
                  <a:solidFill>
                    <a:srgbClr val="828282"/>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620">
                <a:latin typeface="Arial" panose="020B0604020202020204" pitchFamily="34" charset="0"/>
                <a:cs typeface="Arial" panose="020B0604020202020204" pitchFamily="34" charset="0"/>
              </a:endParaRPr>
            </a:p>
          </p:txBody>
        </p:sp>
        <p:sp>
          <p:nvSpPr>
            <p:cNvPr id="117" name="Freeform 50">
              <a:extLst>
                <a:ext uri="{FF2B5EF4-FFF2-40B4-BE49-F238E27FC236}">
                  <a16:creationId xmlns:a16="http://schemas.microsoft.com/office/drawing/2014/main" id="{5E33FDEE-7BB0-4A8D-92C7-8E2F48628D9E}"/>
                </a:ext>
              </a:extLst>
            </p:cNvPr>
            <p:cNvSpPr>
              <a:spLocks noChangeArrowheads="1"/>
            </p:cNvSpPr>
            <p:nvPr/>
          </p:nvSpPr>
          <p:spPr bwMode="auto">
            <a:xfrm>
              <a:off x="3775075" y="3579813"/>
              <a:ext cx="12700" cy="12700"/>
            </a:xfrm>
            <a:custGeom>
              <a:avLst/>
              <a:gdLst>
                <a:gd name="T0" fmla="*/ 34 w 35"/>
                <a:gd name="T1" fmla="*/ 17 h 35"/>
                <a:gd name="T2" fmla="*/ 32 w 35"/>
                <a:gd name="T3" fmla="*/ 26 h 35"/>
                <a:gd name="T4" fmla="*/ 25 w 35"/>
                <a:gd name="T5" fmla="*/ 32 h 35"/>
                <a:gd name="T6" fmla="*/ 17 w 35"/>
                <a:gd name="T7" fmla="*/ 34 h 35"/>
                <a:gd name="T8" fmla="*/ 8 w 35"/>
                <a:gd name="T9" fmla="*/ 32 h 35"/>
                <a:gd name="T10" fmla="*/ 2 w 35"/>
                <a:gd name="T11" fmla="*/ 26 h 35"/>
                <a:gd name="T12" fmla="*/ 0 w 35"/>
                <a:gd name="T13" fmla="*/ 17 h 35"/>
                <a:gd name="T14" fmla="*/ 2 w 35"/>
                <a:gd name="T15" fmla="*/ 9 h 35"/>
                <a:gd name="T16" fmla="*/ 8 w 35"/>
                <a:gd name="T17" fmla="*/ 3 h 35"/>
                <a:gd name="T18" fmla="*/ 17 w 35"/>
                <a:gd name="T19" fmla="*/ 0 h 35"/>
                <a:gd name="T20" fmla="*/ 25 w 35"/>
                <a:gd name="T21" fmla="*/ 3 h 35"/>
                <a:gd name="T22" fmla="*/ 32 w 35"/>
                <a:gd name="T23" fmla="*/ 9 h 35"/>
                <a:gd name="T24" fmla="*/ 34 w 35"/>
                <a:gd name="T25" fmla="*/ 1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5" h="35">
                  <a:moveTo>
                    <a:pt x="34" y="17"/>
                  </a:moveTo>
                  <a:cubicBezTo>
                    <a:pt x="34" y="20"/>
                    <a:pt x="33" y="23"/>
                    <a:pt x="32" y="26"/>
                  </a:cubicBezTo>
                  <a:cubicBezTo>
                    <a:pt x="31" y="29"/>
                    <a:pt x="28" y="30"/>
                    <a:pt x="25" y="32"/>
                  </a:cubicBezTo>
                  <a:cubicBezTo>
                    <a:pt x="22" y="34"/>
                    <a:pt x="20" y="34"/>
                    <a:pt x="17" y="34"/>
                  </a:cubicBezTo>
                  <a:cubicBezTo>
                    <a:pt x="14" y="34"/>
                    <a:pt x="11" y="33"/>
                    <a:pt x="8" y="32"/>
                  </a:cubicBezTo>
                  <a:cubicBezTo>
                    <a:pt x="5" y="31"/>
                    <a:pt x="4" y="28"/>
                    <a:pt x="2" y="26"/>
                  </a:cubicBezTo>
                  <a:cubicBezTo>
                    <a:pt x="0" y="24"/>
                    <a:pt x="0" y="20"/>
                    <a:pt x="0" y="17"/>
                  </a:cubicBezTo>
                  <a:cubicBezTo>
                    <a:pt x="0" y="14"/>
                    <a:pt x="1" y="11"/>
                    <a:pt x="2" y="9"/>
                  </a:cubicBezTo>
                  <a:cubicBezTo>
                    <a:pt x="3" y="7"/>
                    <a:pt x="6" y="4"/>
                    <a:pt x="8" y="3"/>
                  </a:cubicBezTo>
                  <a:cubicBezTo>
                    <a:pt x="10" y="2"/>
                    <a:pt x="14" y="0"/>
                    <a:pt x="17" y="0"/>
                  </a:cubicBezTo>
                  <a:cubicBezTo>
                    <a:pt x="20" y="0"/>
                    <a:pt x="23" y="1"/>
                    <a:pt x="25" y="3"/>
                  </a:cubicBezTo>
                  <a:cubicBezTo>
                    <a:pt x="27" y="5"/>
                    <a:pt x="30" y="6"/>
                    <a:pt x="32" y="9"/>
                  </a:cubicBezTo>
                  <a:cubicBezTo>
                    <a:pt x="34" y="12"/>
                    <a:pt x="34" y="14"/>
                    <a:pt x="34" y="17"/>
                  </a:cubicBezTo>
                </a:path>
              </a:pathLst>
            </a:custGeom>
            <a:solidFill>
              <a:srgbClr val="000000"/>
            </a:solidFill>
            <a:ln>
              <a:noFill/>
            </a:ln>
            <a:effectLst/>
            <a:extLst>
              <a:ext uri="{91240B29-F687-4F45-9708-019B960494DF}">
                <a14:hiddenLine xmlns:a14="http://schemas.microsoft.com/office/drawing/2010/main" w="9525" cap="flat">
                  <a:solidFill>
                    <a:srgbClr val="828282"/>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620">
                <a:latin typeface="Arial" panose="020B0604020202020204" pitchFamily="34" charset="0"/>
                <a:cs typeface="Arial" panose="020B0604020202020204" pitchFamily="34" charset="0"/>
              </a:endParaRPr>
            </a:p>
          </p:txBody>
        </p:sp>
        <p:sp>
          <p:nvSpPr>
            <p:cNvPr id="118" name="Freeform 51">
              <a:extLst>
                <a:ext uri="{FF2B5EF4-FFF2-40B4-BE49-F238E27FC236}">
                  <a16:creationId xmlns:a16="http://schemas.microsoft.com/office/drawing/2014/main" id="{659B73B4-DA7F-43E0-97DD-FEE38B5C0E0A}"/>
                </a:ext>
              </a:extLst>
            </p:cNvPr>
            <p:cNvSpPr>
              <a:spLocks noChangeArrowheads="1"/>
            </p:cNvSpPr>
            <p:nvPr/>
          </p:nvSpPr>
          <p:spPr bwMode="auto">
            <a:xfrm>
              <a:off x="3851275" y="3551238"/>
              <a:ext cx="134938" cy="128587"/>
            </a:xfrm>
            <a:custGeom>
              <a:avLst/>
              <a:gdLst>
                <a:gd name="T0" fmla="*/ 277 w 375"/>
                <a:gd name="T1" fmla="*/ 197 h 355"/>
                <a:gd name="T2" fmla="*/ 48 w 375"/>
                <a:gd name="T3" fmla="*/ 34 h 355"/>
                <a:gd name="T4" fmla="*/ 42 w 375"/>
                <a:gd name="T5" fmla="*/ 8 h 355"/>
                <a:gd name="T6" fmla="*/ 9 w 375"/>
                <a:gd name="T7" fmla="*/ 10 h 355"/>
                <a:gd name="T8" fmla="*/ 10 w 375"/>
                <a:gd name="T9" fmla="*/ 43 h 355"/>
                <a:gd name="T10" fmla="*/ 36 w 375"/>
                <a:gd name="T11" fmla="*/ 47 h 355"/>
                <a:gd name="T12" fmla="*/ 217 w 375"/>
                <a:gd name="T13" fmla="*/ 262 h 355"/>
                <a:gd name="T14" fmla="*/ 239 w 375"/>
                <a:gd name="T15" fmla="*/ 316 h 355"/>
                <a:gd name="T16" fmla="*/ 280 w 375"/>
                <a:gd name="T17" fmla="*/ 354 h 355"/>
                <a:gd name="T18" fmla="*/ 298 w 375"/>
                <a:gd name="T19" fmla="*/ 335 h 355"/>
                <a:gd name="T20" fmla="*/ 297 w 375"/>
                <a:gd name="T21" fmla="*/ 320 h 355"/>
                <a:gd name="T22" fmla="*/ 327 w 375"/>
                <a:gd name="T23" fmla="*/ 303 h 355"/>
                <a:gd name="T24" fmla="*/ 341 w 375"/>
                <a:gd name="T25" fmla="*/ 272 h 355"/>
                <a:gd name="T26" fmla="*/ 357 w 375"/>
                <a:gd name="T27" fmla="*/ 272 h 355"/>
                <a:gd name="T28" fmla="*/ 374 w 375"/>
                <a:gd name="T29" fmla="*/ 253 h 355"/>
                <a:gd name="T30" fmla="*/ 333 w 375"/>
                <a:gd name="T31" fmla="*/ 215 h 355"/>
                <a:gd name="T32" fmla="*/ 277 w 375"/>
                <a:gd name="T33" fmla="*/ 197 h 355"/>
                <a:gd name="T34" fmla="*/ 43 w 375"/>
                <a:gd name="T35" fmla="*/ 41 h 355"/>
                <a:gd name="T36" fmla="*/ 44 w 375"/>
                <a:gd name="T37" fmla="*/ 40 h 355"/>
                <a:gd name="T38" fmla="*/ 105 w 375"/>
                <a:gd name="T39" fmla="*/ 87 h 355"/>
                <a:gd name="T40" fmla="*/ 94 w 375"/>
                <a:gd name="T41" fmla="*/ 99 h 355"/>
                <a:gd name="T42" fmla="*/ 42 w 375"/>
                <a:gd name="T43" fmla="*/ 42 h 355"/>
                <a:gd name="T44" fmla="*/ 43 w 375"/>
                <a:gd name="T45" fmla="*/ 41 h 355"/>
                <a:gd name="T46" fmla="*/ 185 w 375"/>
                <a:gd name="T47" fmla="*/ 200 h 355"/>
                <a:gd name="T48" fmla="*/ 133 w 375"/>
                <a:gd name="T49" fmla="*/ 143 h 355"/>
                <a:gd name="T50" fmla="*/ 152 w 375"/>
                <a:gd name="T51" fmla="*/ 123 h 355"/>
                <a:gd name="T52" fmla="*/ 213 w 375"/>
                <a:gd name="T53" fmla="*/ 170 h 355"/>
                <a:gd name="T54" fmla="*/ 185 w 375"/>
                <a:gd name="T55" fmla="*/ 200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75" h="355">
                  <a:moveTo>
                    <a:pt x="277" y="197"/>
                  </a:moveTo>
                  <a:lnTo>
                    <a:pt x="48" y="34"/>
                  </a:lnTo>
                  <a:cubicBezTo>
                    <a:pt x="51" y="25"/>
                    <a:pt x="49" y="15"/>
                    <a:pt x="42" y="8"/>
                  </a:cubicBezTo>
                  <a:cubicBezTo>
                    <a:pt x="33" y="0"/>
                    <a:pt x="18" y="0"/>
                    <a:pt x="9" y="10"/>
                  </a:cubicBezTo>
                  <a:cubicBezTo>
                    <a:pt x="0" y="19"/>
                    <a:pt x="1" y="34"/>
                    <a:pt x="10" y="43"/>
                  </a:cubicBezTo>
                  <a:cubicBezTo>
                    <a:pt x="17" y="49"/>
                    <a:pt x="28" y="51"/>
                    <a:pt x="36" y="47"/>
                  </a:cubicBezTo>
                  <a:lnTo>
                    <a:pt x="217" y="262"/>
                  </a:lnTo>
                  <a:cubicBezTo>
                    <a:pt x="216" y="282"/>
                    <a:pt x="223" y="302"/>
                    <a:pt x="239" y="316"/>
                  </a:cubicBezTo>
                  <a:lnTo>
                    <a:pt x="280" y="354"/>
                  </a:lnTo>
                  <a:lnTo>
                    <a:pt x="298" y="335"/>
                  </a:lnTo>
                  <a:lnTo>
                    <a:pt x="297" y="320"/>
                  </a:lnTo>
                  <a:cubicBezTo>
                    <a:pt x="308" y="318"/>
                    <a:pt x="319" y="312"/>
                    <a:pt x="327" y="303"/>
                  </a:cubicBezTo>
                  <a:cubicBezTo>
                    <a:pt x="336" y="294"/>
                    <a:pt x="340" y="283"/>
                    <a:pt x="341" y="272"/>
                  </a:cubicBezTo>
                  <a:lnTo>
                    <a:pt x="357" y="272"/>
                  </a:lnTo>
                  <a:lnTo>
                    <a:pt x="374" y="253"/>
                  </a:lnTo>
                  <a:lnTo>
                    <a:pt x="333" y="215"/>
                  </a:lnTo>
                  <a:cubicBezTo>
                    <a:pt x="317" y="200"/>
                    <a:pt x="297" y="194"/>
                    <a:pt x="277" y="197"/>
                  </a:cubicBezTo>
                  <a:close/>
                  <a:moveTo>
                    <a:pt x="43" y="41"/>
                  </a:moveTo>
                  <a:cubicBezTo>
                    <a:pt x="43" y="40"/>
                    <a:pt x="44" y="41"/>
                    <a:pt x="44" y="40"/>
                  </a:cubicBezTo>
                  <a:lnTo>
                    <a:pt x="105" y="87"/>
                  </a:lnTo>
                  <a:lnTo>
                    <a:pt x="94" y="99"/>
                  </a:lnTo>
                  <a:lnTo>
                    <a:pt x="42" y="42"/>
                  </a:lnTo>
                  <a:cubicBezTo>
                    <a:pt x="43" y="42"/>
                    <a:pt x="43" y="42"/>
                    <a:pt x="43" y="41"/>
                  </a:cubicBezTo>
                  <a:close/>
                  <a:moveTo>
                    <a:pt x="185" y="200"/>
                  </a:moveTo>
                  <a:lnTo>
                    <a:pt x="133" y="143"/>
                  </a:lnTo>
                  <a:lnTo>
                    <a:pt x="152" y="123"/>
                  </a:lnTo>
                  <a:lnTo>
                    <a:pt x="213" y="170"/>
                  </a:lnTo>
                  <a:lnTo>
                    <a:pt x="185" y="200"/>
                  </a:lnTo>
                  <a:close/>
                </a:path>
              </a:pathLst>
            </a:custGeom>
            <a:solidFill>
              <a:srgbClr val="FFFFFF"/>
            </a:solidFill>
            <a:ln>
              <a:noFill/>
            </a:ln>
            <a:effectLst/>
            <a:extLst>
              <a:ext uri="{91240B29-F687-4F45-9708-019B960494DF}">
                <a14:hiddenLine xmlns:a14="http://schemas.microsoft.com/office/drawing/2010/main" w="9525" cap="flat">
                  <a:solidFill>
                    <a:srgbClr val="828282"/>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620">
                <a:latin typeface="Arial" panose="020B0604020202020204" pitchFamily="34" charset="0"/>
                <a:cs typeface="Arial" panose="020B0604020202020204" pitchFamily="34" charset="0"/>
              </a:endParaRPr>
            </a:p>
          </p:txBody>
        </p:sp>
        <p:sp>
          <p:nvSpPr>
            <p:cNvPr id="119" name="Freeform 52">
              <a:extLst>
                <a:ext uri="{FF2B5EF4-FFF2-40B4-BE49-F238E27FC236}">
                  <a16:creationId xmlns:a16="http://schemas.microsoft.com/office/drawing/2014/main" id="{EC77F9FA-5209-405A-B3D0-740E0606E7E7}"/>
                </a:ext>
              </a:extLst>
            </p:cNvPr>
            <p:cNvSpPr>
              <a:spLocks noChangeArrowheads="1"/>
            </p:cNvSpPr>
            <p:nvPr/>
          </p:nvSpPr>
          <p:spPr bwMode="auto">
            <a:xfrm>
              <a:off x="3940175" y="3633788"/>
              <a:ext cx="26988" cy="26987"/>
            </a:xfrm>
            <a:custGeom>
              <a:avLst/>
              <a:gdLst>
                <a:gd name="T0" fmla="*/ 72 w 73"/>
                <a:gd name="T1" fmla="*/ 36 h 74"/>
                <a:gd name="T2" fmla="*/ 68 w 73"/>
                <a:gd name="T3" fmla="*/ 55 h 74"/>
                <a:gd name="T4" fmla="*/ 54 w 73"/>
                <a:gd name="T5" fmla="*/ 68 h 74"/>
                <a:gd name="T6" fmla="*/ 36 w 73"/>
                <a:gd name="T7" fmla="*/ 73 h 74"/>
                <a:gd name="T8" fmla="*/ 18 w 73"/>
                <a:gd name="T9" fmla="*/ 68 h 74"/>
                <a:gd name="T10" fmla="*/ 4 w 73"/>
                <a:gd name="T11" fmla="*/ 55 h 74"/>
                <a:gd name="T12" fmla="*/ 0 w 73"/>
                <a:gd name="T13" fmla="*/ 36 h 74"/>
                <a:gd name="T14" fmla="*/ 4 w 73"/>
                <a:gd name="T15" fmla="*/ 18 h 74"/>
                <a:gd name="T16" fmla="*/ 18 w 73"/>
                <a:gd name="T17" fmla="*/ 5 h 74"/>
                <a:gd name="T18" fmla="*/ 36 w 73"/>
                <a:gd name="T19" fmla="*/ 0 h 74"/>
                <a:gd name="T20" fmla="*/ 54 w 73"/>
                <a:gd name="T21" fmla="*/ 5 h 74"/>
                <a:gd name="T22" fmla="*/ 68 w 73"/>
                <a:gd name="T23" fmla="*/ 18 h 74"/>
                <a:gd name="T24" fmla="*/ 72 w 73"/>
                <a:gd name="T25" fmla="*/ 36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3" h="74">
                  <a:moveTo>
                    <a:pt x="72" y="36"/>
                  </a:moveTo>
                  <a:cubicBezTo>
                    <a:pt x="72" y="43"/>
                    <a:pt x="71" y="49"/>
                    <a:pt x="68" y="55"/>
                  </a:cubicBezTo>
                  <a:cubicBezTo>
                    <a:pt x="65" y="61"/>
                    <a:pt x="60" y="65"/>
                    <a:pt x="54" y="68"/>
                  </a:cubicBezTo>
                  <a:cubicBezTo>
                    <a:pt x="48" y="71"/>
                    <a:pt x="43" y="73"/>
                    <a:pt x="36" y="73"/>
                  </a:cubicBezTo>
                  <a:cubicBezTo>
                    <a:pt x="29" y="73"/>
                    <a:pt x="24" y="71"/>
                    <a:pt x="18" y="68"/>
                  </a:cubicBezTo>
                  <a:cubicBezTo>
                    <a:pt x="12" y="65"/>
                    <a:pt x="8" y="61"/>
                    <a:pt x="4" y="55"/>
                  </a:cubicBezTo>
                  <a:cubicBezTo>
                    <a:pt x="0" y="49"/>
                    <a:pt x="0" y="43"/>
                    <a:pt x="0" y="36"/>
                  </a:cubicBezTo>
                  <a:cubicBezTo>
                    <a:pt x="0" y="29"/>
                    <a:pt x="1" y="24"/>
                    <a:pt x="4" y="18"/>
                  </a:cubicBezTo>
                  <a:cubicBezTo>
                    <a:pt x="7" y="12"/>
                    <a:pt x="12" y="8"/>
                    <a:pt x="18" y="5"/>
                  </a:cubicBezTo>
                  <a:cubicBezTo>
                    <a:pt x="24" y="2"/>
                    <a:pt x="29" y="0"/>
                    <a:pt x="36" y="0"/>
                  </a:cubicBezTo>
                  <a:cubicBezTo>
                    <a:pt x="43" y="0"/>
                    <a:pt x="48" y="2"/>
                    <a:pt x="54" y="5"/>
                  </a:cubicBezTo>
                  <a:cubicBezTo>
                    <a:pt x="60" y="8"/>
                    <a:pt x="64" y="12"/>
                    <a:pt x="68" y="18"/>
                  </a:cubicBezTo>
                  <a:cubicBezTo>
                    <a:pt x="72" y="24"/>
                    <a:pt x="72" y="30"/>
                    <a:pt x="72" y="36"/>
                  </a:cubicBezTo>
                </a:path>
              </a:pathLst>
            </a:custGeom>
            <a:solidFill>
              <a:srgbClr val="A9A9A9"/>
            </a:solidFill>
            <a:ln>
              <a:noFill/>
            </a:ln>
            <a:effectLst/>
            <a:extLst>
              <a:ext uri="{91240B29-F687-4F45-9708-019B960494DF}">
                <a14:hiddenLine xmlns:a14="http://schemas.microsoft.com/office/drawing/2010/main" w="9525" cap="flat">
                  <a:solidFill>
                    <a:srgbClr val="828282"/>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620">
                <a:latin typeface="Arial" panose="020B0604020202020204" pitchFamily="34" charset="0"/>
                <a:cs typeface="Arial" panose="020B0604020202020204" pitchFamily="34" charset="0"/>
              </a:endParaRPr>
            </a:p>
          </p:txBody>
        </p:sp>
        <p:sp>
          <p:nvSpPr>
            <p:cNvPr id="120" name="Freeform 53">
              <a:extLst>
                <a:ext uri="{FF2B5EF4-FFF2-40B4-BE49-F238E27FC236}">
                  <a16:creationId xmlns:a16="http://schemas.microsoft.com/office/drawing/2014/main" id="{622D76E4-F23E-4743-A7E7-86B46E0BA308}"/>
                </a:ext>
              </a:extLst>
            </p:cNvPr>
            <p:cNvSpPr>
              <a:spLocks noChangeArrowheads="1"/>
            </p:cNvSpPr>
            <p:nvPr/>
          </p:nvSpPr>
          <p:spPr bwMode="auto">
            <a:xfrm>
              <a:off x="3949700" y="3643313"/>
              <a:ext cx="6350" cy="7937"/>
            </a:xfrm>
            <a:custGeom>
              <a:avLst/>
              <a:gdLst>
                <a:gd name="T0" fmla="*/ 18 w 19"/>
                <a:gd name="T1" fmla="*/ 9 h 20"/>
                <a:gd name="T2" fmla="*/ 17 w 19"/>
                <a:gd name="T3" fmla="*/ 14 h 20"/>
                <a:gd name="T4" fmla="*/ 14 w 19"/>
                <a:gd name="T5" fmla="*/ 17 h 20"/>
                <a:gd name="T6" fmla="*/ 9 w 19"/>
                <a:gd name="T7" fmla="*/ 19 h 20"/>
                <a:gd name="T8" fmla="*/ 4 w 19"/>
                <a:gd name="T9" fmla="*/ 17 h 20"/>
                <a:gd name="T10" fmla="*/ 1 w 19"/>
                <a:gd name="T11" fmla="*/ 14 h 20"/>
                <a:gd name="T12" fmla="*/ 0 w 19"/>
                <a:gd name="T13" fmla="*/ 9 h 20"/>
                <a:gd name="T14" fmla="*/ 1 w 19"/>
                <a:gd name="T15" fmla="*/ 5 h 20"/>
                <a:gd name="T16" fmla="*/ 4 w 19"/>
                <a:gd name="T17" fmla="*/ 2 h 20"/>
                <a:gd name="T18" fmla="*/ 9 w 19"/>
                <a:gd name="T19" fmla="*/ 0 h 20"/>
                <a:gd name="T20" fmla="*/ 14 w 19"/>
                <a:gd name="T21" fmla="*/ 2 h 20"/>
                <a:gd name="T22" fmla="*/ 17 w 19"/>
                <a:gd name="T23" fmla="*/ 5 h 20"/>
                <a:gd name="T24" fmla="*/ 18 w 19"/>
                <a:gd name="T25" fmla="*/ 9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 h="20">
                  <a:moveTo>
                    <a:pt x="18" y="9"/>
                  </a:moveTo>
                  <a:cubicBezTo>
                    <a:pt x="18" y="11"/>
                    <a:pt x="18" y="13"/>
                    <a:pt x="17" y="14"/>
                  </a:cubicBezTo>
                  <a:cubicBezTo>
                    <a:pt x="16" y="15"/>
                    <a:pt x="15" y="17"/>
                    <a:pt x="14" y="17"/>
                  </a:cubicBezTo>
                  <a:cubicBezTo>
                    <a:pt x="13" y="17"/>
                    <a:pt x="11" y="19"/>
                    <a:pt x="9" y="19"/>
                  </a:cubicBezTo>
                  <a:cubicBezTo>
                    <a:pt x="7" y="19"/>
                    <a:pt x="6" y="18"/>
                    <a:pt x="4" y="17"/>
                  </a:cubicBezTo>
                  <a:cubicBezTo>
                    <a:pt x="2" y="16"/>
                    <a:pt x="2" y="16"/>
                    <a:pt x="1" y="14"/>
                  </a:cubicBezTo>
                  <a:cubicBezTo>
                    <a:pt x="0" y="12"/>
                    <a:pt x="0" y="11"/>
                    <a:pt x="0" y="9"/>
                  </a:cubicBezTo>
                  <a:cubicBezTo>
                    <a:pt x="0" y="7"/>
                    <a:pt x="0" y="6"/>
                    <a:pt x="1" y="5"/>
                  </a:cubicBezTo>
                  <a:cubicBezTo>
                    <a:pt x="2" y="4"/>
                    <a:pt x="3" y="2"/>
                    <a:pt x="4" y="2"/>
                  </a:cubicBezTo>
                  <a:cubicBezTo>
                    <a:pt x="5" y="2"/>
                    <a:pt x="7" y="0"/>
                    <a:pt x="9" y="0"/>
                  </a:cubicBezTo>
                  <a:cubicBezTo>
                    <a:pt x="11" y="0"/>
                    <a:pt x="12" y="1"/>
                    <a:pt x="14" y="2"/>
                  </a:cubicBezTo>
                  <a:cubicBezTo>
                    <a:pt x="16" y="3"/>
                    <a:pt x="16" y="3"/>
                    <a:pt x="17" y="5"/>
                  </a:cubicBezTo>
                  <a:cubicBezTo>
                    <a:pt x="18" y="7"/>
                    <a:pt x="18" y="8"/>
                    <a:pt x="18" y="9"/>
                  </a:cubicBezTo>
                </a:path>
              </a:pathLst>
            </a:custGeom>
            <a:solidFill>
              <a:srgbClr val="000000"/>
            </a:solidFill>
            <a:ln>
              <a:noFill/>
            </a:ln>
            <a:effectLst/>
            <a:extLst>
              <a:ext uri="{91240B29-F687-4F45-9708-019B960494DF}">
                <a14:hiddenLine xmlns:a14="http://schemas.microsoft.com/office/drawing/2010/main" w="9525" cap="flat">
                  <a:solidFill>
                    <a:srgbClr val="828282"/>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620">
                <a:latin typeface="Arial" panose="020B0604020202020204" pitchFamily="34" charset="0"/>
                <a:cs typeface="Arial" panose="020B0604020202020204" pitchFamily="34" charset="0"/>
              </a:endParaRPr>
            </a:p>
          </p:txBody>
        </p:sp>
      </p:grpSp>
      <p:sp>
        <p:nvSpPr>
          <p:cNvPr id="121" name="TextBox 120">
            <a:extLst>
              <a:ext uri="{FF2B5EF4-FFF2-40B4-BE49-F238E27FC236}">
                <a16:creationId xmlns:a16="http://schemas.microsoft.com/office/drawing/2014/main" id="{9FCB87AA-D65A-4C1F-8DAF-A97B5D89B0F6}"/>
              </a:ext>
            </a:extLst>
          </p:cNvPr>
          <p:cNvSpPr txBox="1"/>
          <p:nvPr/>
        </p:nvSpPr>
        <p:spPr>
          <a:xfrm>
            <a:off x="421047" y="6293872"/>
            <a:ext cx="8461696"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Fonte: Jimmy May, MCM em </a:t>
            </a:r>
            <a:r>
              <a:rPr lang="en-US" sz="1800" dirty="0">
                <a:latin typeface="Arial" panose="020B0604020202020204" pitchFamily="34" charset="0"/>
                <a:cs typeface="Arial" panose="020B0604020202020204" pitchFamily="34" charset="0"/>
              </a:rPr>
              <a:t>SQL Server on Flash: Re-Thinking Best Practices</a:t>
            </a:r>
          </a:p>
          <a:p>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940456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8D3646-E25F-4026-95C5-A29DBC0E137C}"/>
              </a:ext>
            </a:extLst>
          </p:cNvPr>
          <p:cNvSpPr>
            <a:spLocks noGrp="1"/>
          </p:cNvSpPr>
          <p:nvPr>
            <p:ph type="title"/>
          </p:nvPr>
        </p:nvSpPr>
        <p:spPr>
          <a:xfrm>
            <a:off x="0" y="0"/>
            <a:ext cx="8596668" cy="1320800"/>
          </a:xfrm>
        </p:spPr>
        <p:txBody>
          <a:bodyPr/>
          <a:lstStyle/>
          <a:p>
            <a:r>
              <a:rPr lang="en-US" dirty="0" err="1">
                <a:latin typeface="Arial" panose="020B0604020202020204" pitchFamily="34" charset="0"/>
                <a:cs typeface="Arial" panose="020B0604020202020204" pitchFamily="34" charset="0"/>
              </a:rPr>
              <a:t>Começando</a:t>
            </a:r>
            <a:r>
              <a:rPr lang="en-US" dirty="0">
                <a:latin typeface="Arial" panose="020B0604020202020204" pitchFamily="34" charset="0"/>
                <a:cs typeface="Arial" panose="020B0604020202020204" pitchFamily="34" charset="0"/>
              </a:rPr>
              <a:t> do </a:t>
            </a:r>
            <a:r>
              <a:rPr lang="en-US" dirty="0" err="1">
                <a:latin typeface="Arial" panose="020B0604020202020204" pitchFamily="34" charset="0"/>
                <a:cs typeface="Arial" panose="020B0604020202020204" pitchFamily="34" charset="0"/>
              </a:rPr>
              <a:t>básico</a:t>
            </a:r>
            <a:r>
              <a:rPr lang="en-US" dirty="0">
                <a:latin typeface="Arial" panose="020B0604020202020204" pitchFamily="34" charset="0"/>
                <a:cs typeface="Arial" panose="020B0604020202020204" pitchFamily="34" charset="0"/>
              </a:rPr>
              <a:t> – 5 </a:t>
            </a:r>
            <a:br>
              <a:rPr lang="en-US" dirty="0">
                <a:latin typeface="Arial" panose="020B0604020202020204" pitchFamily="34" charset="0"/>
                <a:cs typeface="Arial" panose="020B0604020202020204" pitchFamily="34" charset="0"/>
              </a:rPr>
            </a:br>
            <a:r>
              <a:rPr lang="en-US" sz="2400" dirty="0">
                <a:latin typeface="Arial" panose="020B0604020202020204" pitchFamily="34" charset="0"/>
                <a:cs typeface="Arial" panose="020B0604020202020204" pitchFamily="34" charset="0"/>
              </a:rPr>
              <a:t>(</a:t>
            </a:r>
            <a:r>
              <a:rPr lang="en-US" sz="2400" dirty="0" err="1">
                <a:latin typeface="Arial" panose="020B0604020202020204" pitchFamily="34" charset="0"/>
                <a:cs typeface="Arial" panose="020B0604020202020204" pitchFamily="34" charset="0"/>
              </a:rPr>
              <a:t>termos</a:t>
            </a:r>
            <a:r>
              <a:rPr lang="en-US" sz="2400" dirty="0">
                <a:latin typeface="Arial" panose="020B0604020202020204" pitchFamily="34" charset="0"/>
                <a:cs typeface="Arial" panose="020B0604020202020204" pitchFamily="34" charset="0"/>
              </a:rPr>
              <a:t> e </a:t>
            </a:r>
            <a:r>
              <a:rPr lang="en-US" sz="2400" dirty="0" err="1">
                <a:latin typeface="Arial" panose="020B0604020202020204" pitchFamily="34" charset="0"/>
                <a:cs typeface="Arial" panose="020B0604020202020204" pitchFamily="34" charset="0"/>
              </a:rPr>
              <a:t>conceitos</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importantes</a:t>
            </a:r>
            <a:r>
              <a:rPr lang="en-US" sz="2400"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graphicFrame>
        <p:nvGraphicFramePr>
          <p:cNvPr id="4" name="Content Placeholder 3">
            <a:extLst>
              <a:ext uri="{FF2B5EF4-FFF2-40B4-BE49-F238E27FC236}">
                <a16:creationId xmlns:a16="http://schemas.microsoft.com/office/drawing/2014/main" id="{6DFF8E3F-B810-4267-B7D7-930119F0AD27}"/>
              </a:ext>
            </a:extLst>
          </p:cNvPr>
          <p:cNvGraphicFramePr>
            <a:graphicFrameLocks noGrp="1"/>
          </p:cNvGraphicFramePr>
          <p:nvPr>
            <p:ph idx="1"/>
            <p:extLst>
              <p:ext uri="{D42A27DB-BD31-4B8C-83A1-F6EECF244321}">
                <p14:modId xmlns:p14="http://schemas.microsoft.com/office/powerpoint/2010/main" val="1092236903"/>
              </p:ext>
            </p:extLst>
          </p:nvPr>
        </p:nvGraphicFramePr>
        <p:xfrm>
          <a:off x="522514" y="1417639"/>
          <a:ext cx="8749502" cy="50054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536254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8D3646-E25F-4026-95C5-A29DBC0E137C}"/>
              </a:ext>
            </a:extLst>
          </p:cNvPr>
          <p:cNvSpPr>
            <a:spLocks noGrp="1"/>
          </p:cNvSpPr>
          <p:nvPr>
            <p:ph type="title"/>
          </p:nvPr>
        </p:nvSpPr>
        <p:spPr>
          <a:xfrm>
            <a:off x="0" y="-7936"/>
            <a:ext cx="8596668" cy="1320800"/>
          </a:xfrm>
        </p:spPr>
        <p:txBody>
          <a:bodyPr/>
          <a:lstStyle/>
          <a:p>
            <a:r>
              <a:rPr lang="en-US" dirty="0" err="1"/>
              <a:t>Começando</a:t>
            </a:r>
            <a:r>
              <a:rPr lang="en-US" dirty="0"/>
              <a:t> do </a:t>
            </a:r>
            <a:r>
              <a:rPr lang="en-US" dirty="0" err="1"/>
              <a:t>básico</a:t>
            </a:r>
            <a:r>
              <a:rPr lang="en-US" dirty="0"/>
              <a:t> – 6 </a:t>
            </a:r>
            <a:br>
              <a:rPr lang="en-US" dirty="0"/>
            </a:br>
            <a:r>
              <a:rPr lang="en-US" sz="2400" dirty="0"/>
              <a:t>(</a:t>
            </a:r>
            <a:r>
              <a:rPr lang="en-US" sz="2400" dirty="0" err="1"/>
              <a:t>termos</a:t>
            </a:r>
            <a:r>
              <a:rPr lang="en-US" sz="2400" dirty="0"/>
              <a:t> e </a:t>
            </a:r>
            <a:r>
              <a:rPr lang="en-US" sz="2400" dirty="0" err="1"/>
              <a:t>conceitos</a:t>
            </a:r>
            <a:r>
              <a:rPr lang="en-US" sz="2400" dirty="0"/>
              <a:t> </a:t>
            </a:r>
            <a:r>
              <a:rPr lang="en-US" sz="2400" dirty="0" err="1"/>
              <a:t>importantes</a:t>
            </a:r>
            <a:r>
              <a:rPr lang="en-US" sz="2400" dirty="0"/>
              <a:t>)</a:t>
            </a:r>
            <a:endParaRPr lang="en-US" dirty="0"/>
          </a:p>
        </p:txBody>
      </p:sp>
      <p:graphicFrame>
        <p:nvGraphicFramePr>
          <p:cNvPr id="4" name="Content Placeholder 3">
            <a:extLst>
              <a:ext uri="{FF2B5EF4-FFF2-40B4-BE49-F238E27FC236}">
                <a16:creationId xmlns:a16="http://schemas.microsoft.com/office/drawing/2014/main" id="{4A0C9EEE-304B-4840-8DCF-508C8B1FB2D2}"/>
              </a:ext>
            </a:extLst>
          </p:cNvPr>
          <p:cNvGraphicFramePr>
            <a:graphicFrameLocks noGrp="1"/>
          </p:cNvGraphicFramePr>
          <p:nvPr>
            <p:ph idx="1"/>
            <p:extLst>
              <p:ext uri="{D42A27DB-BD31-4B8C-83A1-F6EECF244321}">
                <p14:modId xmlns:p14="http://schemas.microsoft.com/office/powerpoint/2010/main" val="1684791723"/>
              </p:ext>
            </p:extLst>
          </p:nvPr>
        </p:nvGraphicFramePr>
        <p:xfrm>
          <a:off x="522514" y="981075"/>
          <a:ext cx="9576080" cy="578008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874992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8D3646-E25F-4026-95C5-A29DBC0E137C}"/>
              </a:ext>
            </a:extLst>
          </p:cNvPr>
          <p:cNvSpPr>
            <a:spLocks noGrp="1"/>
          </p:cNvSpPr>
          <p:nvPr>
            <p:ph type="title"/>
          </p:nvPr>
        </p:nvSpPr>
        <p:spPr>
          <a:xfrm>
            <a:off x="0" y="-11111"/>
            <a:ext cx="8596668" cy="1320800"/>
          </a:xfrm>
        </p:spPr>
        <p:txBody>
          <a:bodyPr/>
          <a:lstStyle/>
          <a:p>
            <a:r>
              <a:rPr lang="en-US" dirty="0" err="1">
                <a:latin typeface="Arial" panose="020B0604020202020204" pitchFamily="34" charset="0"/>
                <a:cs typeface="Arial" panose="020B0604020202020204" pitchFamily="34" charset="0"/>
              </a:rPr>
              <a:t>Começando</a:t>
            </a:r>
            <a:r>
              <a:rPr lang="en-US" dirty="0">
                <a:latin typeface="Arial" panose="020B0604020202020204" pitchFamily="34" charset="0"/>
                <a:cs typeface="Arial" panose="020B0604020202020204" pitchFamily="34" charset="0"/>
              </a:rPr>
              <a:t> do </a:t>
            </a:r>
            <a:r>
              <a:rPr lang="en-US" dirty="0" err="1">
                <a:latin typeface="Arial" panose="020B0604020202020204" pitchFamily="34" charset="0"/>
                <a:cs typeface="Arial" panose="020B0604020202020204" pitchFamily="34" charset="0"/>
              </a:rPr>
              <a:t>básico</a:t>
            </a:r>
            <a:r>
              <a:rPr lang="en-US" dirty="0">
                <a:latin typeface="Arial" panose="020B0604020202020204" pitchFamily="34" charset="0"/>
                <a:cs typeface="Arial" panose="020B0604020202020204" pitchFamily="34" charset="0"/>
              </a:rPr>
              <a:t> – 7 </a:t>
            </a:r>
            <a:br>
              <a:rPr lang="en-US" dirty="0">
                <a:latin typeface="Arial" panose="020B0604020202020204" pitchFamily="34" charset="0"/>
                <a:cs typeface="Arial" panose="020B0604020202020204" pitchFamily="34" charset="0"/>
              </a:rPr>
            </a:br>
            <a:r>
              <a:rPr lang="en-US" sz="2400" dirty="0">
                <a:latin typeface="Arial" panose="020B0604020202020204" pitchFamily="34" charset="0"/>
                <a:cs typeface="Arial" panose="020B0604020202020204" pitchFamily="34" charset="0"/>
              </a:rPr>
              <a:t>(</a:t>
            </a:r>
            <a:r>
              <a:rPr lang="en-US" sz="2400" dirty="0" err="1">
                <a:latin typeface="Arial" panose="020B0604020202020204" pitchFamily="34" charset="0"/>
                <a:cs typeface="Arial" panose="020B0604020202020204" pitchFamily="34" charset="0"/>
              </a:rPr>
              <a:t>termos</a:t>
            </a:r>
            <a:r>
              <a:rPr lang="en-US" sz="2400" dirty="0">
                <a:latin typeface="Arial" panose="020B0604020202020204" pitchFamily="34" charset="0"/>
                <a:cs typeface="Arial" panose="020B0604020202020204" pitchFamily="34" charset="0"/>
              </a:rPr>
              <a:t> e </a:t>
            </a:r>
            <a:r>
              <a:rPr lang="en-US" sz="2400" dirty="0" err="1">
                <a:latin typeface="Arial" panose="020B0604020202020204" pitchFamily="34" charset="0"/>
                <a:cs typeface="Arial" panose="020B0604020202020204" pitchFamily="34" charset="0"/>
              </a:rPr>
              <a:t>conceitos</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importantes</a:t>
            </a:r>
            <a:r>
              <a:rPr lang="en-US" sz="2400"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graphicFrame>
        <p:nvGraphicFramePr>
          <p:cNvPr id="4" name="Content Placeholder 3">
            <a:extLst>
              <a:ext uri="{FF2B5EF4-FFF2-40B4-BE49-F238E27FC236}">
                <a16:creationId xmlns:a16="http://schemas.microsoft.com/office/drawing/2014/main" id="{4951F03A-A208-4A90-8CD0-3B6E8EFED752}"/>
              </a:ext>
            </a:extLst>
          </p:cNvPr>
          <p:cNvGraphicFramePr>
            <a:graphicFrameLocks noGrp="1"/>
          </p:cNvGraphicFramePr>
          <p:nvPr>
            <p:ph idx="1"/>
            <p:extLst>
              <p:ext uri="{D42A27DB-BD31-4B8C-83A1-F6EECF244321}">
                <p14:modId xmlns:p14="http://schemas.microsoft.com/office/powerpoint/2010/main" val="1525726341"/>
              </p:ext>
            </p:extLst>
          </p:nvPr>
        </p:nvGraphicFramePr>
        <p:xfrm>
          <a:off x="522514" y="1123951"/>
          <a:ext cx="8914094" cy="529915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513963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8D3646-E25F-4026-95C5-A29DBC0E137C}"/>
              </a:ext>
            </a:extLst>
          </p:cNvPr>
          <p:cNvSpPr>
            <a:spLocks noGrp="1"/>
          </p:cNvSpPr>
          <p:nvPr>
            <p:ph type="title"/>
          </p:nvPr>
        </p:nvSpPr>
        <p:spPr>
          <a:xfrm>
            <a:off x="0" y="0"/>
            <a:ext cx="8596668" cy="1320800"/>
          </a:xfrm>
        </p:spPr>
        <p:txBody>
          <a:bodyPr>
            <a:normAutofit/>
          </a:bodyPr>
          <a:lstStyle/>
          <a:p>
            <a:r>
              <a:rPr lang="en-US" dirty="0" err="1">
                <a:latin typeface="Arial" panose="020B0604020202020204" pitchFamily="34" charset="0"/>
                <a:cs typeface="Arial" panose="020B0604020202020204" pitchFamily="34" charset="0"/>
              </a:rPr>
              <a:t>Começando</a:t>
            </a:r>
            <a:r>
              <a:rPr lang="en-US" dirty="0">
                <a:latin typeface="Arial" panose="020B0604020202020204" pitchFamily="34" charset="0"/>
                <a:cs typeface="Arial" panose="020B0604020202020204" pitchFamily="34" charset="0"/>
              </a:rPr>
              <a:t> do </a:t>
            </a:r>
            <a:r>
              <a:rPr lang="en-US" dirty="0" err="1">
                <a:latin typeface="Arial" panose="020B0604020202020204" pitchFamily="34" charset="0"/>
                <a:cs typeface="Arial" panose="020B0604020202020204" pitchFamily="34" charset="0"/>
              </a:rPr>
              <a:t>básico</a:t>
            </a:r>
            <a:r>
              <a:rPr lang="en-US" dirty="0">
                <a:latin typeface="Arial" panose="020B0604020202020204" pitchFamily="34" charset="0"/>
                <a:cs typeface="Arial" panose="020B0604020202020204" pitchFamily="34" charset="0"/>
              </a:rPr>
              <a:t> – 8 </a:t>
            </a:r>
            <a:br>
              <a:rPr lang="en-US" dirty="0">
                <a:latin typeface="Arial" panose="020B0604020202020204" pitchFamily="34" charset="0"/>
                <a:cs typeface="Arial" panose="020B0604020202020204" pitchFamily="34" charset="0"/>
              </a:rPr>
            </a:br>
            <a:r>
              <a:rPr lang="en-US" sz="2400" dirty="0">
                <a:latin typeface="Arial" panose="020B0604020202020204" pitchFamily="34" charset="0"/>
                <a:cs typeface="Arial" panose="020B0604020202020204" pitchFamily="34" charset="0"/>
              </a:rPr>
              <a:t>(</a:t>
            </a:r>
            <a:r>
              <a:rPr lang="en-US" sz="2400" dirty="0" err="1">
                <a:latin typeface="Arial" panose="020B0604020202020204" pitchFamily="34" charset="0"/>
                <a:cs typeface="Arial" panose="020B0604020202020204" pitchFamily="34" charset="0"/>
              </a:rPr>
              <a:t>termos</a:t>
            </a:r>
            <a:r>
              <a:rPr lang="en-US" sz="2400" dirty="0">
                <a:latin typeface="Arial" panose="020B0604020202020204" pitchFamily="34" charset="0"/>
                <a:cs typeface="Arial" panose="020B0604020202020204" pitchFamily="34" charset="0"/>
              </a:rPr>
              <a:t> e </a:t>
            </a:r>
            <a:r>
              <a:rPr lang="en-US" sz="2400" dirty="0" err="1">
                <a:latin typeface="Arial" panose="020B0604020202020204" pitchFamily="34" charset="0"/>
                <a:cs typeface="Arial" panose="020B0604020202020204" pitchFamily="34" charset="0"/>
              </a:rPr>
              <a:t>conceitos</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importantes</a:t>
            </a:r>
            <a:r>
              <a:rPr lang="en-US" sz="2400" dirty="0">
                <a:latin typeface="Arial" panose="020B0604020202020204" pitchFamily="34" charset="0"/>
                <a:cs typeface="Arial" panose="020B0604020202020204" pitchFamily="34" charset="0"/>
              </a:rPr>
              <a:t>, Sector e Cluster Size)</a:t>
            </a:r>
            <a:endParaRPr lang="en-US" dirty="0">
              <a:latin typeface="Arial" panose="020B0604020202020204" pitchFamily="34" charset="0"/>
              <a:cs typeface="Arial" panose="020B0604020202020204" pitchFamily="34" charset="0"/>
            </a:endParaRPr>
          </a:p>
        </p:txBody>
      </p:sp>
      <p:graphicFrame>
        <p:nvGraphicFramePr>
          <p:cNvPr id="5" name="Content Placeholder 4">
            <a:extLst>
              <a:ext uri="{FF2B5EF4-FFF2-40B4-BE49-F238E27FC236}">
                <a16:creationId xmlns:a16="http://schemas.microsoft.com/office/drawing/2014/main" id="{505735D3-3EBC-42FE-A2A7-9A4FA7E77972}"/>
              </a:ext>
            </a:extLst>
          </p:cNvPr>
          <p:cNvGraphicFramePr>
            <a:graphicFrameLocks noGrp="1"/>
          </p:cNvGraphicFramePr>
          <p:nvPr>
            <p:ph idx="1"/>
            <p:extLst>
              <p:ext uri="{D42A27DB-BD31-4B8C-83A1-F6EECF244321}">
                <p14:modId xmlns:p14="http://schemas.microsoft.com/office/powerpoint/2010/main" val="2522381194"/>
              </p:ext>
            </p:extLst>
          </p:nvPr>
        </p:nvGraphicFramePr>
        <p:xfrm>
          <a:off x="316299" y="990600"/>
          <a:ext cx="9576080" cy="570280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Picture 3">
            <a:extLst>
              <a:ext uri="{FF2B5EF4-FFF2-40B4-BE49-F238E27FC236}">
                <a16:creationId xmlns:a16="http://schemas.microsoft.com/office/drawing/2014/main" id="{A1D6D4D4-E950-40BB-8DA4-5BE02433D66A}"/>
              </a:ext>
            </a:extLst>
          </p:cNvPr>
          <p:cNvPicPr>
            <a:picLocks noChangeAspect="1"/>
          </p:cNvPicPr>
          <p:nvPr/>
        </p:nvPicPr>
        <p:blipFill>
          <a:blip r:embed="rId7"/>
          <a:stretch>
            <a:fillRect/>
          </a:stretch>
        </p:blipFill>
        <p:spPr>
          <a:xfrm>
            <a:off x="10056348" y="1320800"/>
            <a:ext cx="1690021" cy="3060947"/>
          </a:xfrm>
          <a:prstGeom prst="rect">
            <a:avLst/>
          </a:prstGeom>
        </p:spPr>
      </p:pic>
      <p:pic>
        <p:nvPicPr>
          <p:cNvPr id="2056" name="Picture 8">
            <a:extLst>
              <a:ext uri="{FF2B5EF4-FFF2-40B4-BE49-F238E27FC236}">
                <a16:creationId xmlns:a16="http://schemas.microsoft.com/office/drawing/2014/main" id="{EA1D95AE-BAB3-43F7-AA7B-F9F70BADF5E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696447" y="4533899"/>
            <a:ext cx="2409825" cy="17400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6927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0B0D14-A8BF-4B1F-8AAD-A5B0B304081D}"/>
              </a:ext>
            </a:extLst>
          </p:cNvPr>
          <p:cNvSpPr>
            <a:spLocks noGrp="1"/>
          </p:cNvSpPr>
          <p:nvPr>
            <p:ph type="title"/>
          </p:nvPr>
        </p:nvSpPr>
        <p:spPr>
          <a:xfrm>
            <a:off x="677334" y="609600"/>
            <a:ext cx="8596668" cy="967273"/>
          </a:xfrm>
        </p:spPr>
        <p:txBody>
          <a:bodyPr>
            <a:normAutofit fontScale="90000"/>
          </a:bodyPr>
          <a:lstStyle/>
          <a:p>
            <a:r>
              <a:rPr lang="en-US" dirty="0"/>
              <a:t>1 - </a:t>
            </a:r>
            <a:r>
              <a:rPr lang="en-US" sz="3600" dirty="0"/>
              <a:t>IO - </a:t>
            </a:r>
            <a:r>
              <a:rPr lang="en-US" dirty="0"/>
              <a:t>Cluster e sector size, </a:t>
            </a:r>
            <a:r>
              <a:rPr lang="en-US" dirty="0" err="1"/>
              <a:t>DiskView</a:t>
            </a:r>
            <a:r>
              <a:rPr lang="en-US" dirty="0"/>
              <a:t> e NFI</a:t>
            </a:r>
          </a:p>
        </p:txBody>
      </p:sp>
      <p:sp>
        <p:nvSpPr>
          <p:cNvPr id="5" name="Text Placeholder 6">
            <a:extLst>
              <a:ext uri="{FF2B5EF4-FFF2-40B4-BE49-F238E27FC236}">
                <a16:creationId xmlns:a16="http://schemas.microsoft.com/office/drawing/2014/main" id="{FE3E95BD-2FD2-4E7B-8AE6-C6671DD17223}"/>
              </a:ext>
            </a:extLst>
          </p:cNvPr>
          <p:cNvSpPr txBox="1">
            <a:spLocks/>
          </p:cNvSpPr>
          <p:nvPr/>
        </p:nvSpPr>
        <p:spPr>
          <a:xfrm>
            <a:off x="3017701" y="1204941"/>
            <a:ext cx="3491509" cy="1224408"/>
          </a:xfrm>
          <a:prstGeom prst="rect">
            <a:avLst/>
          </a:prstGeom>
        </p:spPr>
        <p:txBody>
          <a:bodyPr vert="horz" lIns="121920" tIns="60960" rIns="121920" bIns="60960" rtlCol="0" anchor="t" anchorCtr="0">
            <a:noAutofit/>
            <a:scene3d>
              <a:camera prst="orthographicFront"/>
              <a:lightRig rig="flat" dir="t"/>
            </a:scene3d>
            <a:sp3d extrusionH="88900" contourW="2540">
              <a:contourClr>
                <a:srgbClr val="F4A234"/>
              </a:contourClr>
            </a:sp3d>
          </a:bodyPr>
          <a:lstStyle>
            <a:lvl1pPr marL="0" indent="0" algn="l" defTabSz="457200" rtl="0" eaLnBrk="1" latinLnBrk="0" hangingPunct="1">
              <a:spcBef>
                <a:spcPct val="20000"/>
              </a:spcBef>
              <a:buClr>
                <a:schemeClr val="bg1"/>
              </a:buClr>
              <a:buFont typeface="Arial" pitchFamily="34" charset="0"/>
              <a:buNone/>
              <a:defRPr kumimoji="0" lang="en-US" sz="10000" b="1" i="1" u="none" strike="noStrike" kern="1200" cap="none" spc="-642" normalizeH="0" baseline="0" noProof="0" dirty="0" smtClean="0">
                <a:ln w="11430"/>
                <a:gradFill>
                  <a:gsLst>
                    <a:gs pos="0">
                      <a:srgbClr val="FF9929">
                        <a:lumMod val="20000"/>
                        <a:lumOff val="80000"/>
                      </a:srgbClr>
                    </a:gs>
                    <a:gs pos="28000">
                      <a:srgbClr val="F8F57B"/>
                    </a:gs>
                    <a:gs pos="62000">
                      <a:srgbClr val="D5B953"/>
                    </a:gs>
                    <a:gs pos="88000">
                      <a:srgbClr val="D1943B"/>
                    </a:gs>
                  </a:gsLst>
                  <a:lin ang="5400000"/>
                </a:gradFill>
                <a:effectLst>
                  <a:outerShdw blurRad="50800" dist="39000" dir="5460000" algn="tl">
                    <a:srgbClr val="000000">
                      <a:alpha val="38000"/>
                    </a:srgbClr>
                  </a:outerShdw>
                </a:effectLst>
                <a:uLnTx/>
                <a:uFillTx/>
                <a:latin typeface="Segoe UI" pitchFamily="34" charset="0"/>
                <a:ea typeface="+mn-ea"/>
                <a:cs typeface="+mn-cs"/>
              </a:defRPr>
            </a:lvl1pPr>
            <a:lvl2pPr marL="742950" indent="-285750" algn="l" defTabSz="457200" rtl="0" eaLnBrk="1" latinLnBrk="0" hangingPunct="1">
              <a:spcBef>
                <a:spcPct val="20000"/>
              </a:spcBef>
              <a:buClr>
                <a:schemeClr val="bg1"/>
              </a:buClr>
              <a:buFont typeface="Arial"/>
              <a:buChar char="–"/>
              <a:defRPr sz="2400" b="0" i="0" kern="1200">
                <a:solidFill>
                  <a:srgbClr val="FFFFFF"/>
                </a:solidFill>
                <a:latin typeface="Segoe UI"/>
                <a:ea typeface="+mn-ea"/>
                <a:cs typeface="Segoe UI"/>
              </a:defRPr>
            </a:lvl2pPr>
            <a:lvl3pPr marL="1143000" indent="-228600" algn="l" defTabSz="457200" rtl="0" eaLnBrk="1" latinLnBrk="0" hangingPunct="1">
              <a:spcBef>
                <a:spcPct val="20000"/>
              </a:spcBef>
              <a:buClr>
                <a:schemeClr val="bg1"/>
              </a:buClr>
              <a:buFont typeface="Arial"/>
              <a:buChar char="•"/>
              <a:defRPr sz="2000" b="0" i="0" kern="1200">
                <a:solidFill>
                  <a:srgbClr val="FFFFFF"/>
                </a:solidFill>
                <a:latin typeface="Segoe UI"/>
                <a:ea typeface="+mn-ea"/>
                <a:cs typeface="Segoe UI"/>
              </a:defRPr>
            </a:lvl3pPr>
            <a:lvl4pPr marL="1600200" indent="-228600" algn="l" defTabSz="457200" rtl="0" eaLnBrk="1" latinLnBrk="0" hangingPunct="1">
              <a:spcBef>
                <a:spcPct val="20000"/>
              </a:spcBef>
              <a:buClr>
                <a:schemeClr val="bg1"/>
              </a:buClr>
              <a:buFont typeface="Arial"/>
              <a:buChar char="–"/>
              <a:defRPr sz="1600" b="0" i="0" kern="1200">
                <a:solidFill>
                  <a:srgbClr val="FFFFFF"/>
                </a:solidFill>
                <a:latin typeface="Segoe UI"/>
                <a:ea typeface="+mn-ea"/>
                <a:cs typeface="Segoe UI"/>
              </a:defRPr>
            </a:lvl4pPr>
            <a:lvl5pPr marL="2057400" indent="-228600" algn="l" defTabSz="457200" rtl="0" eaLnBrk="1" latinLnBrk="0" hangingPunct="1">
              <a:spcBef>
                <a:spcPct val="20000"/>
              </a:spcBef>
              <a:buClr>
                <a:schemeClr val="bg1"/>
              </a:buClr>
              <a:buFont typeface="Arial"/>
              <a:buChar char="•"/>
              <a:defRPr sz="1600" b="0" i="0" kern="1200">
                <a:solidFill>
                  <a:srgbClr val="FFFFFF"/>
                </a:solidFill>
                <a:latin typeface="Segoe UI"/>
                <a:ea typeface="+mn-ea"/>
                <a:cs typeface="Segoe UI"/>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pt-BR" sz="7200" dirty="0"/>
              <a:t>Demo</a:t>
            </a:r>
          </a:p>
        </p:txBody>
      </p:sp>
      <p:pic>
        <p:nvPicPr>
          <p:cNvPr id="3" name="Picture 2">
            <a:extLst>
              <a:ext uri="{FF2B5EF4-FFF2-40B4-BE49-F238E27FC236}">
                <a16:creationId xmlns:a16="http://schemas.microsoft.com/office/drawing/2014/main" id="{F03C380B-8AF5-43D9-9E13-48C8E6EE7C2B}"/>
              </a:ext>
            </a:extLst>
          </p:cNvPr>
          <p:cNvPicPr>
            <a:picLocks noChangeAspect="1"/>
          </p:cNvPicPr>
          <p:nvPr/>
        </p:nvPicPr>
        <p:blipFill>
          <a:blip r:embed="rId2"/>
          <a:stretch>
            <a:fillRect/>
          </a:stretch>
        </p:blipFill>
        <p:spPr>
          <a:xfrm>
            <a:off x="494642" y="2835293"/>
            <a:ext cx="4226648" cy="2817766"/>
          </a:xfrm>
          <a:prstGeom prst="rect">
            <a:avLst/>
          </a:prstGeom>
        </p:spPr>
      </p:pic>
      <p:pic>
        <p:nvPicPr>
          <p:cNvPr id="4" name="Picture 3">
            <a:extLst>
              <a:ext uri="{FF2B5EF4-FFF2-40B4-BE49-F238E27FC236}">
                <a16:creationId xmlns:a16="http://schemas.microsoft.com/office/drawing/2014/main" id="{C7F79BC2-F904-433A-BBF7-2AECF8290FE9}"/>
              </a:ext>
            </a:extLst>
          </p:cNvPr>
          <p:cNvPicPr>
            <a:picLocks noChangeAspect="1"/>
          </p:cNvPicPr>
          <p:nvPr/>
        </p:nvPicPr>
        <p:blipFill>
          <a:blip r:embed="rId3"/>
          <a:stretch>
            <a:fillRect/>
          </a:stretch>
        </p:blipFill>
        <p:spPr>
          <a:xfrm>
            <a:off x="5159828" y="2835292"/>
            <a:ext cx="4871528" cy="2817765"/>
          </a:xfrm>
          <a:prstGeom prst="rect">
            <a:avLst/>
          </a:prstGeom>
        </p:spPr>
      </p:pic>
    </p:spTree>
    <p:extLst>
      <p:ext uri="{BB962C8B-B14F-4D97-AF65-F5344CB8AC3E}">
        <p14:creationId xmlns:p14="http://schemas.microsoft.com/office/powerpoint/2010/main" val="19244859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85191" y="2190924"/>
            <a:ext cx="9223513" cy="1646302"/>
          </a:xfrm>
        </p:spPr>
        <p:txBody>
          <a:bodyPr/>
          <a:lstStyle/>
          <a:p>
            <a:pPr algn="ctr"/>
            <a:r>
              <a:rPr lang="pt-BR" dirty="0">
                <a:solidFill>
                  <a:schemeClr val="tx1"/>
                </a:solidFill>
              </a:rPr>
              <a:t>Módulo </a:t>
            </a:r>
            <a:r>
              <a:rPr lang="en-US" dirty="0">
                <a:solidFill>
                  <a:schemeClr val="tx1"/>
                </a:solidFill>
              </a:rPr>
              <a:t>04 </a:t>
            </a:r>
            <a:r>
              <a:rPr lang="it-IT" dirty="0">
                <a:solidFill>
                  <a:schemeClr val="tx1"/>
                </a:solidFill>
              </a:rPr>
              <a:t>- (disk I/O)</a:t>
            </a:r>
            <a:endParaRPr lang="en-US" dirty="0">
              <a:solidFill>
                <a:schemeClr val="tx1"/>
              </a:solidFill>
            </a:endParaRPr>
          </a:p>
        </p:txBody>
      </p:sp>
    </p:spTree>
    <p:extLst>
      <p:ext uri="{BB962C8B-B14F-4D97-AF65-F5344CB8AC3E}">
        <p14:creationId xmlns:p14="http://schemas.microsoft.com/office/powerpoint/2010/main" val="31192016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8D3646-E25F-4026-95C5-A29DBC0E137C}"/>
              </a:ext>
            </a:extLst>
          </p:cNvPr>
          <p:cNvSpPr>
            <a:spLocks noGrp="1"/>
          </p:cNvSpPr>
          <p:nvPr>
            <p:ph type="title"/>
          </p:nvPr>
        </p:nvSpPr>
        <p:spPr>
          <a:xfrm>
            <a:off x="0" y="0"/>
            <a:ext cx="8596668" cy="1320800"/>
          </a:xfrm>
        </p:spPr>
        <p:txBody>
          <a:bodyPr/>
          <a:lstStyle/>
          <a:p>
            <a:r>
              <a:rPr lang="en-US" dirty="0" err="1">
                <a:latin typeface="Arial" panose="020B0604020202020204" pitchFamily="34" charset="0"/>
                <a:cs typeface="Arial" panose="020B0604020202020204" pitchFamily="34" charset="0"/>
              </a:rPr>
              <a:t>Começando</a:t>
            </a:r>
            <a:r>
              <a:rPr lang="en-US" dirty="0">
                <a:latin typeface="Arial" panose="020B0604020202020204" pitchFamily="34" charset="0"/>
                <a:cs typeface="Arial" panose="020B0604020202020204" pitchFamily="34" charset="0"/>
              </a:rPr>
              <a:t> do </a:t>
            </a:r>
            <a:r>
              <a:rPr lang="en-US" dirty="0" err="1">
                <a:latin typeface="Arial" panose="020B0604020202020204" pitchFamily="34" charset="0"/>
                <a:cs typeface="Arial" panose="020B0604020202020204" pitchFamily="34" charset="0"/>
              </a:rPr>
              <a:t>básico</a:t>
            </a:r>
            <a:r>
              <a:rPr lang="en-US" dirty="0">
                <a:latin typeface="Arial" panose="020B0604020202020204" pitchFamily="34" charset="0"/>
                <a:cs typeface="Arial" panose="020B0604020202020204" pitchFamily="34" charset="0"/>
              </a:rPr>
              <a:t> – 9 </a:t>
            </a:r>
            <a:br>
              <a:rPr lang="en-US" dirty="0">
                <a:latin typeface="Arial" panose="020B0604020202020204" pitchFamily="34" charset="0"/>
                <a:cs typeface="Arial" panose="020B0604020202020204" pitchFamily="34" charset="0"/>
              </a:rPr>
            </a:br>
            <a:r>
              <a:rPr lang="en-US" sz="2400" dirty="0">
                <a:latin typeface="Arial" panose="020B0604020202020204" pitchFamily="34" charset="0"/>
                <a:cs typeface="Arial" panose="020B0604020202020204" pitchFamily="34" charset="0"/>
              </a:rPr>
              <a:t>(</a:t>
            </a:r>
            <a:r>
              <a:rPr lang="en-US" sz="2400" dirty="0" err="1">
                <a:latin typeface="Arial" panose="020B0604020202020204" pitchFamily="34" charset="0"/>
                <a:cs typeface="Arial" panose="020B0604020202020204" pitchFamily="34" charset="0"/>
              </a:rPr>
              <a:t>termos</a:t>
            </a:r>
            <a:r>
              <a:rPr lang="en-US" sz="2400" dirty="0">
                <a:latin typeface="Arial" panose="020B0604020202020204" pitchFamily="34" charset="0"/>
                <a:cs typeface="Arial" panose="020B0604020202020204" pitchFamily="34" charset="0"/>
              </a:rPr>
              <a:t> e </a:t>
            </a:r>
            <a:r>
              <a:rPr lang="en-US" sz="2400" dirty="0" err="1">
                <a:latin typeface="Arial" panose="020B0604020202020204" pitchFamily="34" charset="0"/>
                <a:cs typeface="Arial" panose="020B0604020202020204" pitchFamily="34" charset="0"/>
              </a:rPr>
              <a:t>conceitos</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importantes</a:t>
            </a:r>
            <a:r>
              <a:rPr lang="en-US" sz="2400"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graphicFrame>
        <p:nvGraphicFramePr>
          <p:cNvPr id="4" name="Content Placeholder 3">
            <a:extLst>
              <a:ext uri="{FF2B5EF4-FFF2-40B4-BE49-F238E27FC236}">
                <a16:creationId xmlns:a16="http://schemas.microsoft.com/office/drawing/2014/main" id="{302B6D18-A883-4746-91A9-1975F50B4315}"/>
              </a:ext>
            </a:extLst>
          </p:cNvPr>
          <p:cNvGraphicFramePr>
            <a:graphicFrameLocks noGrp="1"/>
          </p:cNvGraphicFramePr>
          <p:nvPr>
            <p:ph idx="1"/>
            <p:extLst>
              <p:ext uri="{D42A27DB-BD31-4B8C-83A1-F6EECF244321}">
                <p14:modId xmlns:p14="http://schemas.microsoft.com/office/powerpoint/2010/main" val="2303194145"/>
              </p:ext>
            </p:extLst>
          </p:nvPr>
        </p:nvGraphicFramePr>
        <p:xfrm>
          <a:off x="398689" y="979487"/>
          <a:ext cx="9576080" cy="543877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492601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8D3646-E25F-4026-95C5-A29DBC0E137C}"/>
              </a:ext>
            </a:extLst>
          </p:cNvPr>
          <p:cNvSpPr>
            <a:spLocks noGrp="1"/>
          </p:cNvSpPr>
          <p:nvPr>
            <p:ph type="title"/>
          </p:nvPr>
        </p:nvSpPr>
        <p:spPr>
          <a:xfrm>
            <a:off x="0" y="0"/>
            <a:ext cx="8159496" cy="1320800"/>
          </a:xfrm>
        </p:spPr>
        <p:txBody>
          <a:bodyPr/>
          <a:lstStyle/>
          <a:p>
            <a:r>
              <a:rPr lang="pt-BR" dirty="0">
                <a:latin typeface="Arial" panose="020B0604020202020204" pitchFamily="34" charset="0"/>
                <a:cs typeface="Arial" panose="020B0604020202020204" pitchFamily="34" charset="0"/>
              </a:rPr>
              <a:t>Começando do básico – 10 </a:t>
            </a:r>
            <a:br>
              <a:rPr lang="pt-BR" dirty="0">
                <a:latin typeface="Arial" panose="020B0604020202020204" pitchFamily="34" charset="0"/>
                <a:cs typeface="Arial" panose="020B0604020202020204" pitchFamily="34" charset="0"/>
              </a:rPr>
            </a:br>
            <a:r>
              <a:rPr lang="pt-BR" sz="2400" dirty="0">
                <a:latin typeface="Arial" panose="020B0604020202020204" pitchFamily="34" charset="0"/>
                <a:cs typeface="Arial" panose="020B0604020202020204" pitchFamily="34" charset="0"/>
              </a:rPr>
              <a:t>(termos e conceitos importantes)</a:t>
            </a:r>
            <a:endParaRPr lang="pt-BR" dirty="0">
              <a:latin typeface="Arial" panose="020B0604020202020204" pitchFamily="34" charset="0"/>
              <a:cs typeface="Arial" panose="020B0604020202020204" pitchFamily="34" charset="0"/>
            </a:endParaRPr>
          </a:p>
        </p:txBody>
      </p:sp>
      <p:graphicFrame>
        <p:nvGraphicFramePr>
          <p:cNvPr id="4" name="Content Placeholder 3">
            <a:extLst>
              <a:ext uri="{FF2B5EF4-FFF2-40B4-BE49-F238E27FC236}">
                <a16:creationId xmlns:a16="http://schemas.microsoft.com/office/drawing/2014/main" id="{5134EDE2-1F6C-42DC-A95A-5B3C65A964F4}"/>
              </a:ext>
            </a:extLst>
          </p:cNvPr>
          <p:cNvGraphicFramePr>
            <a:graphicFrameLocks noGrp="1"/>
          </p:cNvGraphicFramePr>
          <p:nvPr>
            <p:ph idx="1"/>
            <p:extLst>
              <p:ext uri="{D42A27DB-BD31-4B8C-83A1-F6EECF244321}">
                <p14:modId xmlns:p14="http://schemas.microsoft.com/office/powerpoint/2010/main" val="690565408"/>
              </p:ext>
            </p:extLst>
          </p:nvPr>
        </p:nvGraphicFramePr>
        <p:xfrm>
          <a:off x="484414" y="1020571"/>
          <a:ext cx="9576080" cy="583742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48346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8D3646-E25F-4026-95C5-A29DBC0E137C}"/>
              </a:ext>
            </a:extLst>
          </p:cNvPr>
          <p:cNvSpPr>
            <a:spLocks noGrp="1"/>
          </p:cNvSpPr>
          <p:nvPr>
            <p:ph type="title"/>
          </p:nvPr>
        </p:nvSpPr>
        <p:spPr>
          <a:xfrm>
            <a:off x="0" y="0"/>
            <a:ext cx="8159496" cy="1320800"/>
          </a:xfrm>
        </p:spPr>
        <p:txBody>
          <a:bodyPr/>
          <a:lstStyle/>
          <a:p>
            <a:r>
              <a:rPr lang="en-US" dirty="0" err="1">
                <a:latin typeface="Arial" panose="020B0604020202020204" pitchFamily="34" charset="0"/>
                <a:cs typeface="Arial" panose="020B0604020202020204" pitchFamily="34" charset="0"/>
              </a:rPr>
              <a:t>Começando</a:t>
            </a:r>
            <a:r>
              <a:rPr lang="en-US" dirty="0">
                <a:latin typeface="Arial" panose="020B0604020202020204" pitchFamily="34" charset="0"/>
                <a:cs typeface="Arial" panose="020B0604020202020204" pitchFamily="34" charset="0"/>
              </a:rPr>
              <a:t> do </a:t>
            </a:r>
            <a:r>
              <a:rPr lang="en-US" dirty="0" err="1">
                <a:latin typeface="Arial" panose="020B0604020202020204" pitchFamily="34" charset="0"/>
                <a:cs typeface="Arial" panose="020B0604020202020204" pitchFamily="34" charset="0"/>
              </a:rPr>
              <a:t>básico</a:t>
            </a:r>
            <a:r>
              <a:rPr lang="en-US" dirty="0">
                <a:latin typeface="Arial" panose="020B0604020202020204" pitchFamily="34" charset="0"/>
                <a:cs typeface="Arial" panose="020B0604020202020204" pitchFamily="34" charset="0"/>
              </a:rPr>
              <a:t> – 11 </a:t>
            </a:r>
            <a:br>
              <a:rPr lang="en-US" dirty="0">
                <a:latin typeface="Arial" panose="020B0604020202020204" pitchFamily="34" charset="0"/>
                <a:cs typeface="Arial" panose="020B0604020202020204" pitchFamily="34" charset="0"/>
              </a:rPr>
            </a:br>
            <a:r>
              <a:rPr lang="en-US" sz="2400" dirty="0">
                <a:latin typeface="Arial" panose="020B0604020202020204" pitchFamily="34" charset="0"/>
                <a:cs typeface="Arial" panose="020B0604020202020204" pitchFamily="34" charset="0"/>
              </a:rPr>
              <a:t>(</a:t>
            </a:r>
            <a:r>
              <a:rPr lang="en-US" sz="2400" dirty="0" err="1">
                <a:latin typeface="Arial" panose="020B0604020202020204" pitchFamily="34" charset="0"/>
                <a:cs typeface="Arial" panose="020B0604020202020204" pitchFamily="34" charset="0"/>
              </a:rPr>
              <a:t>termos</a:t>
            </a:r>
            <a:r>
              <a:rPr lang="en-US" sz="2400" dirty="0">
                <a:latin typeface="Arial" panose="020B0604020202020204" pitchFamily="34" charset="0"/>
                <a:cs typeface="Arial" panose="020B0604020202020204" pitchFamily="34" charset="0"/>
              </a:rPr>
              <a:t> e </a:t>
            </a:r>
            <a:r>
              <a:rPr lang="en-US" sz="2400" dirty="0" err="1">
                <a:latin typeface="Arial" panose="020B0604020202020204" pitchFamily="34" charset="0"/>
                <a:cs typeface="Arial" panose="020B0604020202020204" pitchFamily="34" charset="0"/>
              </a:rPr>
              <a:t>conceitos</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importantes</a:t>
            </a:r>
            <a:r>
              <a:rPr lang="en-US" sz="2400"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graphicFrame>
        <p:nvGraphicFramePr>
          <p:cNvPr id="4" name="Content Placeholder 3">
            <a:extLst>
              <a:ext uri="{FF2B5EF4-FFF2-40B4-BE49-F238E27FC236}">
                <a16:creationId xmlns:a16="http://schemas.microsoft.com/office/drawing/2014/main" id="{3801EE81-78E6-4715-961B-6ABCD6CDA06E}"/>
              </a:ext>
            </a:extLst>
          </p:cNvPr>
          <p:cNvGraphicFramePr>
            <a:graphicFrameLocks noGrp="1"/>
          </p:cNvGraphicFramePr>
          <p:nvPr>
            <p:ph idx="1"/>
            <p:extLst>
              <p:ext uri="{D42A27DB-BD31-4B8C-83A1-F6EECF244321}">
                <p14:modId xmlns:p14="http://schemas.microsoft.com/office/powerpoint/2010/main" val="3055991411"/>
              </p:ext>
            </p:extLst>
          </p:nvPr>
        </p:nvGraphicFramePr>
        <p:xfrm>
          <a:off x="531844" y="1212364"/>
          <a:ext cx="8864082" cy="544036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702769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8D3646-E25F-4026-95C5-A29DBC0E137C}"/>
              </a:ext>
            </a:extLst>
          </p:cNvPr>
          <p:cNvSpPr>
            <a:spLocks noGrp="1"/>
          </p:cNvSpPr>
          <p:nvPr>
            <p:ph type="title"/>
          </p:nvPr>
        </p:nvSpPr>
        <p:spPr>
          <a:xfrm>
            <a:off x="0" y="0"/>
            <a:ext cx="8159496" cy="1320800"/>
          </a:xfrm>
        </p:spPr>
        <p:txBody>
          <a:bodyPr/>
          <a:lstStyle/>
          <a:p>
            <a:r>
              <a:rPr lang="en-US" dirty="0" err="1">
                <a:latin typeface="Arial" panose="020B0604020202020204" pitchFamily="34" charset="0"/>
                <a:cs typeface="Arial" panose="020B0604020202020204" pitchFamily="34" charset="0"/>
              </a:rPr>
              <a:t>Começando</a:t>
            </a:r>
            <a:r>
              <a:rPr lang="en-US" dirty="0">
                <a:latin typeface="Arial" panose="020B0604020202020204" pitchFamily="34" charset="0"/>
                <a:cs typeface="Arial" panose="020B0604020202020204" pitchFamily="34" charset="0"/>
              </a:rPr>
              <a:t> do </a:t>
            </a:r>
            <a:r>
              <a:rPr lang="en-US" dirty="0" err="1">
                <a:latin typeface="Arial" panose="020B0604020202020204" pitchFamily="34" charset="0"/>
                <a:cs typeface="Arial" panose="020B0604020202020204" pitchFamily="34" charset="0"/>
              </a:rPr>
              <a:t>básico</a:t>
            </a:r>
            <a:r>
              <a:rPr lang="en-US" dirty="0">
                <a:latin typeface="Arial" panose="020B0604020202020204" pitchFamily="34" charset="0"/>
                <a:cs typeface="Arial" panose="020B0604020202020204" pitchFamily="34" charset="0"/>
              </a:rPr>
              <a:t> – 12 </a:t>
            </a:r>
            <a:br>
              <a:rPr lang="en-US" dirty="0">
                <a:latin typeface="Arial" panose="020B0604020202020204" pitchFamily="34" charset="0"/>
                <a:cs typeface="Arial" panose="020B0604020202020204" pitchFamily="34" charset="0"/>
              </a:rPr>
            </a:br>
            <a:r>
              <a:rPr lang="en-US" sz="2400" dirty="0">
                <a:latin typeface="Arial" panose="020B0604020202020204" pitchFamily="34" charset="0"/>
                <a:cs typeface="Arial" panose="020B0604020202020204" pitchFamily="34" charset="0"/>
              </a:rPr>
              <a:t>(</a:t>
            </a:r>
            <a:r>
              <a:rPr lang="en-US" sz="2400" dirty="0" err="1">
                <a:latin typeface="Arial" panose="020B0604020202020204" pitchFamily="34" charset="0"/>
                <a:cs typeface="Arial" panose="020B0604020202020204" pitchFamily="34" charset="0"/>
              </a:rPr>
              <a:t>termos</a:t>
            </a:r>
            <a:r>
              <a:rPr lang="en-US" sz="2400" dirty="0">
                <a:latin typeface="Arial" panose="020B0604020202020204" pitchFamily="34" charset="0"/>
                <a:cs typeface="Arial" panose="020B0604020202020204" pitchFamily="34" charset="0"/>
              </a:rPr>
              <a:t> e </a:t>
            </a:r>
            <a:r>
              <a:rPr lang="en-US" sz="2400" dirty="0" err="1">
                <a:latin typeface="Arial" panose="020B0604020202020204" pitchFamily="34" charset="0"/>
                <a:cs typeface="Arial" panose="020B0604020202020204" pitchFamily="34" charset="0"/>
              </a:rPr>
              <a:t>conceitos</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importantes</a:t>
            </a:r>
            <a:r>
              <a:rPr lang="en-US" sz="2400"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graphicFrame>
        <p:nvGraphicFramePr>
          <p:cNvPr id="4" name="Content Placeholder 3">
            <a:extLst>
              <a:ext uri="{FF2B5EF4-FFF2-40B4-BE49-F238E27FC236}">
                <a16:creationId xmlns:a16="http://schemas.microsoft.com/office/drawing/2014/main" id="{7FE9C299-76FF-4A7F-85EB-C7A1828406B9}"/>
              </a:ext>
            </a:extLst>
          </p:cNvPr>
          <p:cNvGraphicFramePr>
            <a:graphicFrameLocks noGrp="1"/>
          </p:cNvGraphicFramePr>
          <p:nvPr>
            <p:ph idx="1"/>
            <p:extLst>
              <p:ext uri="{D42A27DB-BD31-4B8C-83A1-F6EECF244321}">
                <p14:modId xmlns:p14="http://schemas.microsoft.com/office/powerpoint/2010/main" val="4000934978"/>
              </p:ext>
            </p:extLst>
          </p:nvPr>
        </p:nvGraphicFramePr>
        <p:xfrm>
          <a:off x="609600" y="1047751"/>
          <a:ext cx="9576080" cy="55641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895647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8D3646-E25F-4026-95C5-A29DBC0E137C}"/>
              </a:ext>
            </a:extLst>
          </p:cNvPr>
          <p:cNvSpPr>
            <a:spLocks noGrp="1"/>
          </p:cNvSpPr>
          <p:nvPr>
            <p:ph type="title"/>
          </p:nvPr>
        </p:nvSpPr>
        <p:spPr>
          <a:xfrm>
            <a:off x="0" y="0"/>
            <a:ext cx="8596668" cy="1320800"/>
          </a:xfrm>
        </p:spPr>
        <p:txBody>
          <a:bodyPr/>
          <a:lstStyle/>
          <a:p>
            <a:r>
              <a:rPr lang="en-US" dirty="0" err="1">
                <a:latin typeface="Arial" panose="020B0604020202020204" pitchFamily="34" charset="0"/>
                <a:cs typeface="Arial" panose="020B0604020202020204" pitchFamily="34" charset="0"/>
              </a:rPr>
              <a:t>Começando</a:t>
            </a:r>
            <a:r>
              <a:rPr lang="en-US" dirty="0">
                <a:latin typeface="Arial" panose="020B0604020202020204" pitchFamily="34" charset="0"/>
                <a:cs typeface="Arial" panose="020B0604020202020204" pitchFamily="34" charset="0"/>
              </a:rPr>
              <a:t> do </a:t>
            </a:r>
            <a:r>
              <a:rPr lang="en-US" dirty="0" err="1">
                <a:latin typeface="Arial" panose="020B0604020202020204" pitchFamily="34" charset="0"/>
                <a:cs typeface="Arial" panose="020B0604020202020204" pitchFamily="34" charset="0"/>
              </a:rPr>
              <a:t>básico</a:t>
            </a:r>
            <a:r>
              <a:rPr lang="en-US" dirty="0">
                <a:latin typeface="Arial" panose="020B0604020202020204" pitchFamily="34" charset="0"/>
                <a:cs typeface="Arial" panose="020B0604020202020204" pitchFamily="34" charset="0"/>
              </a:rPr>
              <a:t> – 13 </a:t>
            </a:r>
            <a:br>
              <a:rPr lang="en-US" dirty="0">
                <a:latin typeface="Arial" panose="020B0604020202020204" pitchFamily="34" charset="0"/>
                <a:cs typeface="Arial" panose="020B0604020202020204" pitchFamily="34" charset="0"/>
              </a:rPr>
            </a:br>
            <a:r>
              <a:rPr lang="en-US" sz="2400" dirty="0">
                <a:latin typeface="Arial" panose="020B0604020202020204" pitchFamily="34" charset="0"/>
                <a:cs typeface="Arial" panose="020B0604020202020204" pitchFamily="34" charset="0"/>
              </a:rPr>
              <a:t>(</a:t>
            </a:r>
            <a:r>
              <a:rPr lang="en-US" sz="2400" dirty="0" err="1">
                <a:latin typeface="Arial" panose="020B0604020202020204" pitchFamily="34" charset="0"/>
                <a:cs typeface="Arial" panose="020B0604020202020204" pitchFamily="34" charset="0"/>
              </a:rPr>
              <a:t>termos</a:t>
            </a:r>
            <a:r>
              <a:rPr lang="en-US" sz="2400" dirty="0">
                <a:latin typeface="Arial" panose="020B0604020202020204" pitchFamily="34" charset="0"/>
                <a:cs typeface="Arial" panose="020B0604020202020204" pitchFamily="34" charset="0"/>
              </a:rPr>
              <a:t> e </a:t>
            </a:r>
            <a:r>
              <a:rPr lang="en-US" sz="2400" dirty="0" err="1">
                <a:latin typeface="Arial" panose="020B0604020202020204" pitchFamily="34" charset="0"/>
                <a:cs typeface="Arial" panose="020B0604020202020204" pitchFamily="34" charset="0"/>
              </a:rPr>
              <a:t>conceitos</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importantes</a:t>
            </a:r>
            <a:r>
              <a:rPr lang="en-US" sz="2400"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graphicFrame>
        <p:nvGraphicFramePr>
          <p:cNvPr id="5" name="Content Placeholder 4">
            <a:extLst>
              <a:ext uri="{FF2B5EF4-FFF2-40B4-BE49-F238E27FC236}">
                <a16:creationId xmlns:a16="http://schemas.microsoft.com/office/drawing/2014/main" id="{6FBCB77B-C97B-4EB3-9C22-D59574A0CBA5}"/>
              </a:ext>
            </a:extLst>
          </p:cNvPr>
          <p:cNvGraphicFramePr>
            <a:graphicFrameLocks noGrp="1"/>
          </p:cNvGraphicFramePr>
          <p:nvPr>
            <p:ph idx="1"/>
            <p:extLst>
              <p:ext uri="{D42A27DB-BD31-4B8C-83A1-F6EECF244321}">
                <p14:modId xmlns:p14="http://schemas.microsoft.com/office/powerpoint/2010/main" val="526583519"/>
              </p:ext>
            </p:extLst>
          </p:nvPr>
        </p:nvGraphicFramePr>
        <p:xfrm>
          <a:off x="503853" y="1231027"/>
          <a:ext cx="9576080" cy="522575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072646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8D3646-E25F-4026-95C5-A29DBC0E137C}"/>
              </a:ext>
            </a:extLst>
          </p:cNvPr>
          <p:cNvSpPr>
            <a:spLocks noGrp="1"/>
          </p:cNvSpPr>
          <p:nvPr>
            <p:ph type="title"/>
          </p:nvPr>
        </p:nvSpPr>
        <p:spPr>
          <a:xfrm>
            <a:off x="0" y="0"/>
            <a:ext cx="8596668" cy="1320800"/>
          </a:xfrm>
        </p:spPr>
        <p:txBody>
          <a:bodyPr/>
          <a:lstStyle/>
          <a:p>
            <a:r>
              <a:rPr lang="en-US" dirty="0" err="1">
                <a:latin typeface="Arial" panose="020B0604020202020204" pitchFamily="34" charset="0"/>
                <a:cs typeface="Arial" panose="020B0604020202020204" pitchFamily="34" charset="0"/>
              </a:rPr>
              <a:t>Começando</a:t>
            </a:r>
            <a:r>
              <a:rPr lang="en-US" dirty="0">
                <a:latin typeface="Arial" panose="020B0604020202020204" pitchFamily="34" charset="0"/>
                <a:cs typeface="Arial" panose="020B0604020202020204" pitchFamily="34" charset="0"/>
              </a:rPr>
              <a:t> do </a:t>
            </a:r>
            <a:r>
              <a:rPr lang="en-US" dirty="0" err="1">
                <a:latin typeface="Arial" panose="020B0604020202020204" pitchFamily="34" charset="0"/>
                <a:cs typeface="Arial" panose="020B0604020202020204" pitchFamily="34" charset="0"/>
              </a:rPr>
              <a:t>básico</a:t>
            </a:r>
            <a:r>
              <a:rPr lang="en-US" dirty="0">
                <a:latin typeface="Arial" panose="020B0604020202020204" pitchFamily="34" charset="0"/>
                <a:cs typeface="Arial" panose="020B0604020202020204" pitchFamily="34" charset="0"/>
              </a:rPr>
              <a:t> – 14 </a:t>
            </a:r>
            <a:br>
              <a:rPr lang="en-US" dirty="0">
                <a:latin typeface="Arial" panose="020B0604020202020204" pitchFamily="34" charset="0"/>
                <a:cs typeface="Arial" panose="020B0604020202020204" pitchFamily="34" charset="0"/>
              </a:rPr>
            </a:br>
            <a:r>
              <a:rPr lang="en-US" sz="2400" dirty="0">
                <a:latin typeface="Arial" panose="020B0604020202020204" pitchFamily="34" charset="0"/>
                <a:cs typeface="Arial" panose="020B0604020202020204" pitchFamily="34" charset="0"/>
              </a:rPr>
              <a:t>(</a:t>
            </a:r>
            <a:r>
              <a:rPr lang="en-US" sz="2400" dirty="0" err="1">
                <a:latin typeface="Arial" panose="020B0604020202020204" pitchFamily="34" charset="0"/>
                <a:cs typeface="Arial" panose="020B0604020202020204" pitchFamily="34" charset="0"/>
              </a:rPr>
              <a:t>termos</a:t>
            </a:r>
            <a:r>
              <a:rPr lang="en-US" sz="2400" dirty="0">
                <a:latin typeface="Arial" panose="020B0604020202020204" pitchFamily="34" charset="0"/>
                <a:cs typeface="Arial" panose="020B0604020202020204" pitchFamily="34" charset="0"/>
              </a:rPr>
              <a:t> e </a:t>
            </a:r>
            <a:r>
              <a:rPr lang="en-US" sz="2400" dirty="0" err="1">
                <a:latin typeface="Arial" panose="020B0604020202020204" pitchFamily="34" charset="0"/>
                <a:cs typeface="Arial" panose="020B0604020202020204" pitchFamily="34" charset="0"/>
              </a:rPr>
              <a:t>conceitos</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importantes</a:t>
            </a:r>
            <a:r>
              <a:rPr lang="en-US" sz="2400"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graphicFrame>
        <p:nvGraphicFramePr>
          <p:cNvPr id="4" name="Content Placeholder 3">
            <a:extLst>
              <a:ext uri="{FF2B5EF4-FFF2-40B4-BE49-F238E27FC236}">
                <a16:creationId xmlns:a16="http://schemas.microsoft.com/office/drawing/2014/main" id="{B6B807B8-DDAA-42D7-B509-C74398EF10DB}"/>
              </a:ext>
            </a:extLst>
          </p:cNvPr>
          <p:cNvGraphicFramePr>
            <a:graphicFrameLocks noGrp="1"/>
          </p:cNvGraphicFramePr>
          <p:nvPr>
            <p:ph idx="1"/>
            <p:extLst>
              <p:ext uri="{D42A27DB-BD31-4B8C-83A1-F6EECF244321}">
                <p14:modId xmlns:p14="http://schemas.microsoft.com/office/powerpoint/2010/main" val="314617074"/>
              </p:ext>
            </p:extLst>
          </p:nvPr>
        </p:nvGraphicFramePr>
        <p:xfrm>
          <a:off x="427264" y="1122364"/>
          <a:ext cx="8780106" cy="557371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883065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8D3646-E25F-4026-95C5-A29DBC0E137C}"/>
              </a:ext>
            </a:extLst>
          </p:cNvPr>
          <p:cNvSpPr>
            <a:spLocks noGrp="1"/>
          </p:cNvSpPr>
          <p:nvPr>
            <p:ph type="title"/>
          </p:nvPr>
        </p:nvSpPr>
        <p:spPr>
          <a:xfrm>
            <a:off x="0" y="8617"/>
            <a:ext cx="8596668" cy="914927"/>
          </a:xfrm>
        </p:spPr>
        <p:txBody>
          <a:bodyPr>
            <a:normAutofit fontScale="90000"/>
          </a:bodyPr>
          <a:lstStyle/>
          <a:p>
            <a:r>
              <a:rPr lang="en-US" dirty="0" err="1">
                <a:latin typeface="Arial" panose="020B0604020202020204" pitchFamily="34" charset="0"/>
                <a:cs typeface="Arial" panose="020B0604020202020204" pitchFamily="34" charset="0"/>
              </a:rPr>
              <a:t>Começando</a:t>
            </a:r>
            <a:r>
              <a:rPr lang="en-US" dirty="0">
                <a:latin typeface="Arial" panose="020B0604020202020204" pitchFamily="34" charset="0"/>
                <a:cs typeface="Arial" panose="020B0604020202020204" pitchFamily="34" charset="0"/>
              </a:rPr>
              <a:t> do </a:t>
            </a:r>
            <a:r>
              <a:rPr lang="en-US" dirty="0" err="1">
                <a:latin typeface="Arial" panose="020B0604020202020204" pitchFamily="34" charset="0"/>
                <a:cs typeface="Arial" panose="020B0604020202020204" pitchFamily="34" charset="0"/>
              </a:rPr>
              <a:t>básico</a:t>
            </a:r>
            <a:r>
              <a:rPr lang="en-US" dirty="0">
                <a:latin typeface="Arial" panose="020B0604020202020204" pitchFamily="34" charset="0"/>
                <a:cs typeface="Arial" panose="020B0604020202020204" pitchFamily="34" charset="0"/>
              </a:rPr>
              <a:t> – 15 (</a:t>
            </a:r>
            <a:r>
              <a:rPr lang="en-US" sz="2700" dirty="0"/>
              <a:t>Win32 API)</a:t>
            </a:r>
            <a:br>
              <a:rPr lang="en-US" dirty="0"/>
            </a:br>
            <a:endParaRPr lang="en-US" dirty="0"/>
          </a:p>
        </p:txBody>
      </p:sp>
      <p:graphicFrame>
        <p:nvGraphicFramePr>
          <p:cNvPr id="3" name="Content Placeholder 2">
            <a:extLst>
              <a:ext uri="{FF2B5EF4-FFF2-40B4-BE49-F238E27FC236}">
                <a16:creationId xmlns:a16="http://schemas.microsoft.com/office/drawing/2014/main" id="{B3781FD1-2B5C-4619-81FB-02EA713BA1CD}"/>
              </a:ext>
            </a:extLst>
          </p:cNvPr>
          <p:cNvGraphicFramePr>
            <a:graphicFrameLocks noGrp="1"/>
          </p:cNvGraphicFramePr>
          <p:nvPr>
            <p:ph idx="1"/>
            <p:extLst>
              <p:ext uri="{D42A27DB-BD31-4B8C-83A1-F6EECF244321}">
                <p14:modId xmlns:p14="http://schemas.microsoft.com/office/powerpoint/2010/main" val="2523767371"/>
              </p:ext>
            </p:extLst>
          </p:nvPr>
        </p:nvGraphicFramePr>
        <p:xfrm>
          <a:off x="513370" y="638175"/>
          <a:ext cx="9106118" cy="59912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875241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8D3646-E25F-4026-95C5-A29DBC0E137C}"/>
              </a:ext>
            </a:extLst>
          </p:cNvPr>
          <p:cNvSpPr>
            <a:spLocks noGrp="1"/>
          </p:cNvSpPr>
          <p:nvPr>
            <p:ph type="title"/>
          </p:nvPr>
        </p:nvSpPr>
        <p:spPr>
          <a:xfrm>
            <a:off x="0" y="0"/>
            <a:ext cx="8596668" cy="914927"/>
          </a:xfrm>
        </p:spPr>
        <p:txBody>
          <a:bodyPr>
            <a:normAutofit fontScale="90000"/>
          </a:bodyPr>
          <a:lstStyle/>
          <a:p>
            <a:r>
              <a:rPr lang="en-US" dirty="0" err="1">
                <a:latin typeface="Arial" panose="020B0604020202020204" pitchFamily="34" charset="0"/>
                <a:cs typeface="Arial" panose="020B0604020202020204" pitchFamily="34" charset="0"/>
              </a:rPr>
              <a:t>Começando</a:t>
            </a:r>
            <a:r>
              <a:rPr lang="en-US" dirty="0">
                <a:latin typeface="Arial" panose="020B0604020202020204" pitchFamily="34" charset="0"/>
                <a:cs typeface="Arial" panose="020B0604020202020204" pitchFamily="34" charset="0"/>
              </a:rPr>
              <a:t> do </a:t>
            </a:r>
            <a:r>
              <a:rPr lang="en-US" dirty="0" err="1">
                <a:latin typeface="Arial" panose="020B0604020202020204" pitchFamily="34" charset="0"/>
                <a:cs typeface="Arial" panose="020B0604020202020204" pitchFamily="34" charset="0"/>
              </a:rPr>
              <a:t>básico</a:t>
            </a:r>
            <a:r>
              <a:rPr lang="en-US" dirty="0">
                <a:latin typeface="Arial" panose="020B0604020202020204" pitchFamily="34" charset="0"/>
                <a:cs typeface="Arial" panose="020B0604020202020204" pitchFamily="34" charset="0"/>
              </a:rPr>
              <a:t> – 16 (</a:t>
            </a:r>
            <a:r>
              <a:rPr lang="en-US" sz="2700" dirty="0"/>
              <a:t>Win32 API)</a:t>
            </a:r>
            <a:br>
              <a:rPr lang="en-US" sz="2700" dirty="0"/>
            </a:br>
            <a:r>
              <a:rPr lang="en-US" sz="2200" dirty="0" err="1"/>
              <a:t>Funções</a:t>
            </a:r>
            <a:r>
              <a:rPr lang="en-US" sz="2200" dirty="0"/>
              <a:t> </a:t>
            </a:r>
            <a:r>
              <a:rPr lang="en-US" sz="2200" dirty="0" err="1"/>
              <a:t>criadas</a:t>
            </a:r>
            <a:r>
              <a:rPr lang="en-US" sz="2200" dirty="0"/>
              <a:t> </a:t>
            </a:r>
            <a:r>
              <a:rPr lang="en-US" sz="2200" dirty="0" err="1"/>
              <a:t>pelo</a:t>
            </a:r>
            <a:r>
              <a:rPr lang="en-US" sz="2200" dirty="0"/>
              <a:t> time de Windows </a:t>
            </a:r>
            <a:r>
              <a:rPr lang="en-US" sz="2200" dirty="0" err="1"/>
              <a:t>especificamente</a:t>
            </a:r>
            <a:r>
              <a:rPr lang="en-US" sz="2200" dirty="0"/>
              <a:t> pro </a:t>
            </a:r>
            <a:r>
              <a:rPr lang="en-US" sz="2200" dirty="0" err="1"/>
              <a:t>SQLServer</a:t>
            </a:r>
            <a:br>
              <a:rPr lang="en-US" dirty="0"/>
            </a:br>
            <a:endParaRPr lang="en-US" dirty="0"/>
          </a:p>
        </p:txBody>
      </p:sp>
      <p:graphicFrame>
        <p:nvGraphicFramePr>
          <p:cNvPr id="3" name="Content Placeholder 2">
            <a:extLst>
              <a:ext uri="{FF2B5EF4-FFF2-40B4-BE49-F238E27FC236}">
                <a16:creationId xmlns:a16="http://schemas.microsoft.com/office/drawing/2014/main" id="{4E75A7A6-DD32-40CD-9BCE-C242A91E3025}"/>
              </a:ext>
            </a:extLst>
          </p:cNvPr>
          <p:cNvGraphicFramePr>
            <a:graphicFrameLocks noGrp="1"/>
          </p:cNvGraphicFramePr>
          <p:nvPr>
            <p:ph idx="1"/>
            <p:extLst>
              <p:ext uri="{D42A27DB-BD31-4B8C-83A1-F6EECF244321}">
                <p14:modId xmlns:p14="http://schemas.microsoft.com/office/powerpoint/2010/main" val="2938845514"/>
              </p:ext>
            </p:extLst>
          </p:nvPr>
        </p:nvGraphicFramePr>
        <p:xfrm>
          <a:off x="513370" y="914927"/>
          <a:ext cx="9106118" cy="56448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Cloud Callout 19">
            <a:extLst>
              <a:ext uri="{FF2B5EF4-FFF2-40B4-BE49-F238E27FC236}">
                <a16:creationId xmlns:a16="http://schemas.microsoft.com/office/drawing/2014/main" id="{3FFA02C8-68AA-438C-88EE-B23A1DD91124}"/>
              </a:ext>
            </a:extLst>
          </p:cNvPr>
          <p:cNvSpPr/>
          <p:nvPr/>
        </p:nvSpPr>
        <p:spPr>
          <a:xfrm>
            <a:off x="1956551" y="298174"/>
            <a:ext cx="8278898" cy="2874128"/>
          </a:xfrm>
          <a:prstGeom prst="cloudCallout">
            <a:avLst>
              <a:gd name="adj1" fmla="val -37052"/>
              <a:gd name="adj2" fmla="val 55682"/>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1"/>
          </a:lnRef>
          <a:fillRef idx="2">
            <a:schemeClr val="accent1"/>
          </a:fillRef>
          <a:effectRef idx="1">
            <a:schemeClr val="accent1"/>
          </a:effectRef>
          <a:fontRef idx="minor">
            <a:schemeClr val="dk1"/>
          </a:fontRef>
        </p:style>
        <p:txBody>
          <a:bodyPr rtlCol="0" anchor="ctr"/>
          <a:lstStyle/>
          <a:p>
            <a:pPr algn="ctr"/>
            <a:r>
              <a:rPr lang="pt-BR" sz="2000" dirty="0">
                <a:latin typeface="Arial" panose="020B0604020202020204" pitchFamily="34" charset="0"/>
                <a:cs typeface="Arial" panose="020B0604020202020204" pitchFamily="34" charset="0"/>
              </a:rPr>
              <a:t>Mas se o SQL usa a WriteFileGather pra fazer as escritas e ela precisa estar alinhada com o “memory page size” que o Windows usa, como fica a escrita no arquivo de Log? O mínimo que o SQL escreve é 4KB?</a:t>
            </a:r>
          </a:p>
        </p:txBody>
      </p:sp>
      <p:sp>
        <p:nvSpPr>
          <p:cNvPr id="6" name="Cloud Callout 19">
            <a:extLst>
              <a:ext uri="{FF2B5EF4-FFF2-40B4-BE49-F238E27FC236}">
                <a16:creationId xmlns:a16="http://schemas.microsoft.com/office/drawing/2014/main" id="{2F54355B-D99B-45A9-B79A-2C87C8678DC0}"/>
              </a:ext>
            </a:extLst>
          </p:cNvPr>
          <p:cNvSpPr/>
          <p:nvPr/>
        </p:nvSpPr>
        <p:spPr>
          <a:xfrm>
            <a:off x="3621131" y="3358674"/>
            <a:ext cx="6429215" cy="2277608"/>
          </a:xfrm>
          <a:prstGeom prst="cloudCallout">
            <a:avLst>
              <a:gd name="adj1" fmla="val -58842"/>
              <a:gd name="adj2" fmla="val -43867"/>
            </a:avLst>
          </a:prstGeom>
          <a:solidFill>
            <a:schemeClr val="accent5"/>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1"/>
          </a:lnRef>
          <a:fillRef idx="2">
            <a:schemeClr val="accent1"/>
          </a:fillRef>
          <a:effectRef idx="1">
            <a:schemeClr val="accent1"/>
          </a:effectRef>
          <a:fontRef idx="minor">
            <a:schemeClr val="dk1"/>
          </a:fontRef>
        </p:style>
        <p:txBody>
          <a:bodyPr rtlCol="0" anchor="ctr"/>
          <a:lstStyle/>
          <a:p>
            <a:pPr algn="ctr"/>
            <a:r>
              <a:rPr lang="pt-BR" sz="2000" dirty="0">
                <a:latin typeface="Arial" panose="020B0604020202020204" pitchFamily="34" charset="0"/>
                <a:cs typeface="Arial" panose="020B0604020202020204" pitchFamily="34" charset="0"/>
              </a:rPr>
              <a:t>Nope, no caso do Log o SQL usa a WriteFile, que não precisa estar alinhado com o “memory page size” do Windows…</a:t>
            </a:r>
          </a:p>
        </p:txBody>
      </p:sp>
    </p:spTree>
    <p:extLst>
      <p:ext uri="{BB962C8B-B14F-4D97-AF65-F5344CB8AC3E}">
        <p14:creationId xmlns:p14="http://schemas.microsoft.com/office/powerpoint/2010/main" val="1680500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8D3646-E25F-4026-95C5-A29DBC0E137C}"/>
              </a:ext>
            </a:extLst>
          </p:cNvPr>
          <p:cNvSpPr>
            <a:spLocks noGrp="1"/>
          </p:cNvSpPr>
          <p:nvPr>
            <p:ph type="title"/>
          </p:nvPr>
        </p:nvSpPr>
        <p:spPr>
          <a:xfrm>
            <a:off x="0" y="0"/>
            <a:ext cx="8596668" cy="869206"/>
          </a:xfrm>
        </p:spPr>
        <p:txBody>
          <a:bodyPr>
            <a:normAutofit/>
          </a:bodyPr>
          <a:lstStyle/>
          <a:p>
            <a:r>
              <a:rPr lang="en-US" dirty="0"/>
              <a:t>Windows I/O – Win32 API e SQL Server</a:t>
            </a:r>
          </a:p>
        </p:txBody>
      </p:sp>
      <p:graphicFrame>
        <p:nvGraphicFramePr>
          <p:cNvPr id="4" name="Content Placeholder 3">
            <a:extLst>
              <a:ext uri="{FF2B5EF4-FFF2-40B4-BE49-F238E27FC236}">
                <a16:creationId xmlns:a16="http://schemas.microsoft.com/office/drawing/2014/main" id="{7FB872FE-C9B1-4B51-91B7-8CF7FB67F654}"/>
              </a:ext>
            </a:extLst>
          </p:cNvPr>
          <p:cNvGraphicFramePr>
            <a:graphicFrameLocks noGrp="1"/>
          </p:cNvGraphicFramePr>
          <p:nvPr>
            <p:ph idx="1"/>
            <p:extLst>
              <p:ext uri="{D42A27DB-BD31-4B8C-83A1-F6EECF244321}">
                <p14:modId xmlns:p14="http://schemas.microsoft.com/office/powerpoint/2010/main" val="497545108"/>
              </p:ext>
            </p:extLst>
          </p:nvPr>
        </p:nvGraphicFramePr>
        <p:xfrm>
          <a:off x="322118" y="727364"/>
          <a:ext cx="9377076" cy="593320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028293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8D3646-E25F-4026-95C5-A29DBC0E137C}"/>
              </a:ext>
            </a:extLst>
          </p:cNvPr>
          <p:cNvSpPr>
            <a:spLocks noGrp="1"/>
          </p:cNvSpPr>
          <p:nvPr>
            <p:ph type="title"/>
          </p:nvPr>
        </p:nvSpPr>
        <p:spPr>
          <a:xfrm>
            <a:off x="0" y="0"/>
            <a:ext cx="8596668" cy="869206"/>
          </a:xfrm>
        </p:spPr>
        <p:txBody>
          <a:bodyPr>
            <a:normAutofit fontScale="90000"/>
          </a:bodyPr>
          <a:lstStyle/>
          <a:p>
            <a:r>
              <a:rPr lang="en-US" dirty="0"/>
              <a:t>Windows I/O – Win32 API</a:t>
            </a:r>
            <a:br>
              <a:rPr lang="en-US" dirty="0"/>
            </a:br>
            <a:r>
              <a:rPr lang="en-US" sz="2700" dirty="0"/>
              <a:t>Lista de APIs </a:t>
            </a:r>
            <a:r>
              <a:rPr lang="en-US" sz="2700" dirty="0" err="1"/>
              <a:t>importantes</a:t>
            </a:r>
            <a:r>
              <a:rPr lang="en-US" sz="2700" dirty="0"/>
              <a:t>, </a:t>
            </a:r>
            <a:r>
              <a:rPr lang="en-US" sz="2700" dirty="0" err="1"/>
              <a:t>pra</a:t>
            </a:r>
            <a:r>
              <a:rPr lang="en-US" sz="2700" dirty="0"/>
              <a:t> </a:t>
            </a:r>
            <a:r>
              <a:rPr lang="en-US" sz="2700" dirty="0" err="1"/>
              <a:t>referência</a:t>
            </a:r>
            <a:endParaRPr lang="en-US" dirty="0"/>
          </a:p>
        </p:txBody>
      </p:sp>
      <p:graphicFrame>
        <p:nvGraphicFramePr>
          <p:cNvPr id="6" name="Table 5">
            <a:extLst>
              <a:ext uri="{FF2B5EF4-FFF2-40B4-BE49-F238E27FC236}">
                <a16:creationId xmlns:a16="http://schemas.microsoft.com/office/drawing/2014/main" id="{3112D464-D223-4286-B355-936765895E07}"/>
              </a:ext>
            </a:extLst>
          </p:cNvPr>
          <p:cNvGraphicFramePr>
            <a:graphicFrameLocks noGrp="1"/>
          </p:cNvGraphicFramePr>
          <p:nvPr>
            <p:extLst>
              <p:ext uri="{D42A27DB-BD31-4B8C-83A1-F6EECF244321}">
                <p14:modId xmlns:p14="http://schemas.microsoft.com/office/powerpoint/2010/main" val="1952975808"/>
              </p:ext>
            </p:extLst>
          </p:nvPr>
        </p:nvGraphicFramePr>
        <p:xfrm>
          <a:off x="612820" y="1233369"/>
          <a:ext cx="8832932" cy="5256019"/>
        </p:xfrm>
        <a:graphic>
          <a:graphicData uri="http://schemas.openxmlformats.org/drawingml/2006/table">
            <a:tbl>
              <a:tblPr/>
              <a:tblGrid>
                <a:gridCol w="2276684">
                  <a:extLst>
                    <a:ext uri="{9D8B030D-6E8A-4147-A177-3AD203B41FA5}">
                      <a16:colId xmlns:a16="http://schemas.microsoft.com/office/drawing/2014/main" val="2716125507"/>
                    </a:ext>
                  </a:extLst>
                </a:gridCol>
                <a:gridCol w="6556248">
                  <a:extLst>
                    <a:ext uri="{9D8B030D-6E8A-4147-A177-3AD203B41FA5}">
                      <a16:colId xmlns:a16="http://schemas.microsoft.com/office/drawing/2014/main" val="3059616832"/>
                    </a:ext>
                  </a:extLst>
                </a:gridCol>
              </a:tblGrid>
              <a:tr h="145193">
                <a:tc>
                  <a:txBody>
                    <a:bodyPr/>
                    <a:lstStyle/>
                    <a:p>
                      <a:pPr algn="l" fontAlgn="b"/>
                      <a:r>
                        <a:rPr lang="en-US" sz="1400" b="1" i="0" u="none" strike="noStrike" dirty="0">
                          <a:solidFill>
                            <a:srgbClr val="FFFFFF"/>
                          </a:solidFill>
                          <a:effectLst/>
                          <a:latin typeface="Calibri" panose="020F0502020204030204" pitchFamily="34" charset="0"/>
                        </a:rPr>
                        <a:t>Function</a:t>
                      </a:r>
                    </a:p>
                  </a:txBody>
                  <a:tcPr marL="5959" marR="5959" marT="595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4472C4"/>
                    </a:solidFill>
                  </a:tcPr>
                </a:tc>
                <a:tc>
                  <a:txBody>
                    <a:bodyPr/>
                    <a:lstStyle/>
                    <a:p>
                      <a:pPr algn="l" fontAlgn="b"/>
                      <a:r>
                        <a:rPr lang="en-US" sz="1400" b="1" i="0" u="none" strike="noStrike" err="1">
                          <a:solidFill>
                            <a:srgbClr val="FFFFFF"/>
                          </a:solidFill>
                          <a:effectLst/>
                          <a:latin typeface="Calibri" panose="020F0502020204030204" pitchFamily="34" charset="0"/>
                        </a:rPr>
                        <a:t>Descrição</a:t>
                      </a:r>
                      <a:endParaRPr lang="en-US" sz="1400" b="1" i="0" u="none" strike="noStrike">
                        <a:solidFill>
                          <a:srgbClr val="FFFFFF"/>
                        </a:solidFill>
                        <a:effectLst/>
                        <a:latin typeface="Calibri" panose="020F0502020204030204" pitchFamily="34" charset="0"/>
                      </a:endParaRPr>
                    </a:p>
                  </a:txBody>
                  <a:tcPr marL="5959" marR="5959" marT="595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4472C4"/>
                    </a:solidFill>
                  </a:tcPr>
                </a:tc>
                <a:extLst>
                  <a:ext uri="{0D108BD9-81ED-4DB2-BD59-A6C34878D82A}">
                    <a16:rowId xmlns:a16="http://schemas.microsoft.com/office/drawing/2014/main" val="224045226"/>
                  </a:ext>
                </a:extLst>
              </a:tr>
              <a:tr h="145193">
                <a:tc>
                  <a:txBody>
                    <a:bodyPr/>
                    <a:lstStyle/>
                    <a:p>
                      <a:pPr algn="l" fontAlgn="b"/>
                      <a:r>
                        <a:rPr lang="en-US" sz="1400" b="0" i="0" u="none" strike="noStrike" err="1">
                          <a:solidFill>
                            <a:srgbClr val="000000"/>
                          </a:solidFill>
                          <a:effectLst/>
                          <a:latin typeface="Calibri" panose="020F0502020204030204" pitchFamily="34" charset="0"/>
                        </a:rPr>
                        <a:t>CreateFile</a:t>
                      </a:r>
                      <a:endParaRPr lang="en-US" sz="1400" b="0" i="0" u="none" strike="noStrike">
                        <a:solidFill>
                          <a:srgbClr val="000000"/>
                        </a:solidFill>
                        <a:effectLst/>
                        <a:latin typeface="Calibri" panose="020F0502020204030204" pitchFamily="34" charset="0"/>
                      </a:endParaRPr>
                    </a:p>
                  </a:txBody>
                  <a:tcPr marL="5959" marR="5959" marT="595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9E1F2"/>
                    </a:solidFill>
                  </a:tcPr>
                </a:tc>
                <a:tc>
                  <a:txBody>
                    <a:bodyPr/>
                    <a:lstStyle/>
                    <a:p>
                      <a:pPr algn="l" fontAlgn="b"/>
                      <a:r>
                        <a:rPr lang="en-US" sz="1400" b="0" i="0" u="none" strike="noStrike">
                          <a:solidFill>
                            <a:srgbClr val="000000"/>
                          </a:solidFill>
                          <a:effectLst/>
                          <a:latin typeface="Calibri" panose="020F0502020204030204" pitchFamily="34" charset="0"/>
                        </a:rPr>
                        <a:t>Creates or opens a file or I/O device.</a:t>
                      </a:r>
                    </a:p>
                  </a:txBody>
                  <a:tcPr marL="5959" marR="5959" marT="595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9E1F2"/>
                    </a:solidFill>
                  </a:tcPr>
                </a:tc>
                <a:extLst>
                  <a:ext uri="{0D108BD9-81ED-4DB2-BD59-A6C34878D82A}">
                    <a16:rowId xmlns:a16="http://schemas.microsoft.com/office/drawing/2014/main" val="279299115"/>
                  </a:ext>
                </a:extLst>
              </a:tr>
              <a:tr h="267207">
                <a:tc>
                  <a:txBody>
                    <a:bodyPr/>
                    <a:lstStyle/>
                    <a:p>
                      <a:pPr algn="l" fontAlgn="b"/>
                      <a:r>
                        <a:rPr lang="en-US" sz="1400" b="0" i="0" u="none" strike="noStrike" err="1">
                          <a:solidFill>
                            <a:srgbClr val="000000"/>
                          </a:solidFill>
                          <a:effectLst/>
                          <a:latin typeface="Calibri" panose="020F0502020204030204" pitchFamily="34" charset="0"/>
                        </a:rPr>
                        <a:t>ReadFile</a:t>
                      </a:r>
                      <a:endParaRPr lang="en-US" sz="1400" b="0" i="0" u="none" strike="noStrike">
                        <a:solidFill>
                          <a:srgbClr val="000000"/>
                        </a:solidFill>
                        <a:effectLst/>
                        <a:latin typeface="Calibri" panose="020F0502020204030204" pitchFamily="34" charset="0"/>
                      </a:endParaRPr>
                    </a:p>
                  </a:txBody>
                  <a:tcPr marL="5959" marR="5959" marT="595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400" b="0" i="0" u="none" strike="noStrike">
                          <a:solidFill>
                            <a:srgbClr val="000000"/>
                          </a:solidFill>
                          <a:effectLst/>
                          <a:latin typeface="Calibri" panose="020F0502020204030204" pitchFamily="34" charset="0"/>
                        </a:rPr>
                        <a:t>Reads data from the specified file or input/output (I/O) device. Reads occur at the position specified by the file pointer if supported by the device.</a:t>
                      </a:r>
                    </a:p>
                  </a:txBody>
                  <a:tcPr marL="5959" marR="5959" marT="595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64287254"/>
                  </a:ext>
                </a:extLst>
              </a:tr>
              <a:tr h="304721">
                <a:tc>
                  <a:txBody>
                    <a:bodyPr/>
                    <a:lstStyle/>
                    <a:p>
                      <a:pPr algn="l" fontAlgn="b"/>
                      <a:r>
                        <a:rPr lang="en-US" sz="1400" b="0" i="0" u="none" strike="noStrike" err="1">
                          <a:solidFill>
                            <a:srgbClr val="000000"/>
                          </a:solidFill>
                          <a:effectLst/>
                          <a:latin typeface="Calibri" panose="020F0502020204030204" pitchFamily="34" charset="0"/>
                        </a:rPr>
                        <a:t>ReadFileEx</a:t>
                      </a:r>
                      <a:endParaRPr lang="en-US" sz="1400" b="0" i="0" u="none" strike="noStrike">
                        <a:solidFill>
                          <a:srgbClr val="000000"/>
                        </a:solidFill>
                        <a:effectLst/>
                        <a:latin typeface="Calibri" panose="020F0502020204030204" pitchFamily="34" charset="0"/>
                      </a:endParaRPr>
                    </a:p>
                  </a:txBody>
                  <a:tcPr marL="5959" marR="5959" marT="595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9E1F2"/>
                    </a:solidFill>
                  </a:tcPr>
                </a:tc>
                <a:tc>
                  <a:txBody>
                    <a:bodyPr/>
                    <a:lstStyle/>
                    <a:p>
                      <a:pPr algn="l" fontAlgn="b"/>
                      <a:r>
                        <a:rPr lang="en-US" sz="1400" b="0" i="0" u="none" strike="noStrike">
                          <a:solidFill>
                            <a:srgbClr val="000000"/>
                          </a:solidFill>
                          <a:effectLst/>
                          <a:latin typeface="Calibri" panose="020F0502020204030204" pitchFamily="34" charset="0"/>
                        </a:rPr>
                        <a:t>Reads data from the specified file or input/output (I/O) device.</a:t>
                      </a:r>
                    </a:p>
                  </a:txBody>
                  <a:tcPr marL="5959" marR="5959" marT="595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9E1F2"/>
                    </a:solidFill>
                  </a:tcPr>
                </a:tc>
                <a:extLst>
                  <a:ext uri="{0D108BD9-81ED-4DB2-BD59-A6C34878D82A}">
                    <a16:rowId xmlns:a16="http://schemas.microsoft.com/office/drawing/2014/main" val="2315804289"/>
                  </a:ext>
                </a:extLst>
              </a:tr>
              <a:tr h="145193">
                <a:tc>
                  <a:txBody>
                    <a:bodyPr/>
                    <a:lstStyle/>
                    <a:p>
                      <a:pPr algn="l" fontAlgn="b"/>
                      <a:r>
                        <a:rPr lang="en-US" sz="1400" b="0" i="0" u="none" strike="noStrike" dirty="0">
                          <a:solidFill>
                            <a:srgbClr val="000000"/>
                          </a:solidFill>
                          <a:effectLst/>
                          <a:latin typeface="Calibri" panose="020F0502020204030204" pitchFamily="34" charset="0"/>
                        </a:rPr>
                        <a:t>ReadFileScatter</a:t>
                      </a:r>
                    </a:p>
                  </a:txBody>
                  <a:tcPr marL="5959" marR="5959" marT="595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400" b="0" i="0" u="none" strike="noStrike" dirty="0">
                          <a:solidFill>
                            <a:srgbClr val="000000"/>
                          </a:solidFill>
                          <a:effectLst/>
                          <a:latin typeface="Calibri" panose="020F0502020204030204" pitchFamily="34" charset="0"/>
                        </a:rPr>
                        <a:t>Reads data from a file and stores it in an array of buffers.</a:t>
                      </a:r>
                    </a:p>
                  </a:txBody>
                  <a:tcPr marL="5959" marR="5959" marT="595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607394913"/>
                  </a:ext>
                </a:extLst>
              </a:tr>
              <a:tr h="145193">
                <a:tc>
                  <a:txBody>
                    <a:bodyPr/>
                    <a:lstStyle/>
                    <a:p>
                      <a:pPr algn="l" fontAlgn="b"/>
                      <a:r>
                        <a:rPr lang="en-US" sz="1400" b="0" i="0" u="none" strike="noStrike" dirty="0">
                          <a:solidFill>
                            <a:srgbClr val="000000"/>
                          </a:solidFill>
                          <a:effectLst/>
                          <a:latin typeface="Calibri" panose="020F0502020204030204" pitchFamily="34" charset="0"/>
                        </a:rPr>
                        <a:t>WriteFile</a:t>
                      </a:r>
                    </a:p>
                  </a:txBody>
                  <a:tcPr marL="5959" marR="5959" marT="595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9E1F2"/>
                    </a:solidFill>
                  </a:tcPr>
                </a:tc>
                <a:tc>
                  <a:txBody>
                    <a:bodyPr/>
                    <a:lstStyle/>
                    <a:p>
                      <a:pPr algn="l" fontAlgn="b"/>
                      <a:r>
                        <a:rPr lang="en-US" sz="1400" b="0" i="0" u="none" strike="noStrike">
                          <a:solidFill>
                            <a:srgbClr val="000000"/>
                          </a:solidFill>
                          <a:effectLst/>
                          <a:latin typeface="Calibri" panose="020F0502020204030204" pitchFamily="34" charset="0"/>
                        </a:rPr>
                        <a:t>Writes data to the specified file or input/output (I/O) device.</a:t>
                      </a:r>
                    </a:p>
                  </a:txBody>
                  <a:tcPr marL="5959" marR="5959" marT="595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9E1F2"/>
                    </a:solidFill>
                  </a:tcPr>
                </a:tc>
                <a:extLst>
                  <a:ext uri="{0D108BD9-81ED-4DB2-BD59-A6C34878D82A}">
                    <a16:rowId xmlns:a16="http://schemas.microsoft.com/office/drawing/2014/main" val="838680732"/>
                  </a:ext>
                </a:extLst>
              </a:tr>
              <a:tr h="292882">
                <a:tc>
                  <a:txBody>
                    <a:bodyPr/>
                    <a:lstStyle/>
                    <a:p>
                      <a:pPr algn="l" fontAlgn="b"/>
                      <a:r>
                        <a:rPr lang="en-US" sz="1400" b="0" i="0" u="none" strike="noStrike">
                          <a:solidFill>
                            <a:srgbClr val="000000"/>
                          </a:solidFill>
                          <a:effectLst/>
                          <a:latin typeface="Calibri" panose="020F0502020204030204" pitchFamily="34" charset="0"/>
                        </a:rPr>
                        <a:t>WriteFileEx</a:t>
                      </a:r>
                    </a:p>
                  </a:txBody>
                  <a:tcPr marL="5959" marR="5959" marT="595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400" b="0" i="0" u="none" strike="noStrike">
                          <a:solidFill>
                            <a:srgbClr val="000000"/>
                          </a:solidFill>
                          <a:effectLst/>
                          <a:latin typeface="Calibri" panose="020F0502020204030204" pitchFamily="34" charset="0"/>
                        </a:rPr>
                        <a:t>Writes data to the specified file or input/output (I/O) device. </a:t>
                      </a:r>
                    </a:p>
                  </a:txBody>
                  <a:tcPr marL="5959" marR="5959" marT="595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57815459"/>
                  </a:ext>
                </a:extLst>
              </a:tr>
              <a:tr h="145193">
                <a:tc>
                  <a:txBody>
                    <a:bodyPr/>
                    <a:lstStyle/>
                    <a:p>
                      <a:pPr algn="l" fontAlgn="b"/>
                      <a:r>
                        <a:rPr lang="en-US" sz="1400" b="0" i="0" u="none" strike="noStrike">
                          <a:solidFill>
                            <a:srgbClr val="000000"/>
                          </a:solidFill>
                          <a:effectLst/>
                          <a:latin typeface="Calibri" panose="020F0502020204030204" pitchFamily="34" charset="0"/>
                        </a:rPr>
                        <a:t>WriteFileScatter</a:t>
                      </a:r>
                    </a:p>
                  </a:txBody>
                  <a:tcPr marL="5959" marR="5959" marT="595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9E1F2"/>
                    </a:solidFill>
                  </a:tcPr>
                </a:tc>
                <a:tc>
                  <a:txBody>
                    <a:bodyPr/>
                    <a:lstStyle/>
                    <a:p>
                      <a:pPr algn="l" fontAlgn="b"/>
                      <a:r>
                        <a:rPr lang="en-US" sz="1400" b="0" i="0" u="none" strike="noStrike" dirty="0">
                          <a:solidFill>
                            <a:srgbClr val="000000"/>
                          </a:solidFill>
                          <a:effectLst/>
                          <a:latin typeface="Calibri" panose="020F0502020204030204" pitchFamily="34" charset="0"/>
                        </a:rPr>
                        <a:t>Retrieves data from an array of buffers and writes the data to a file.</a:t>
                      </a:r>
                    </a:p>
                  </a:txBody>
                  <a:tcPr marL="5959" marR="5959" marT="595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9E1F2"/>
                    </a:solidFill>
                  </a:tcPr>
                </a:tc>
                <a:extLst>
                  <a:ext uri="{0D108BD9-81ED-4DB2-BD59-A6C34878D82A}">
                    <a16:rowId xmlns:a16="http://schemas.microsoft.com/office/drawing/2014/main" val="627882421"/>
                  </a:ext>
                </a:extLst>
              </a:tr>
              <a:tr h="267207">
                <a:tc>
                  <a:txBody>
                    <a:bodyPr/>
                    <a:lstStyle/>
                    <a:p>
                      <a:pPr algn="l" fontAlgn="b"/>
                      <a:r>
                        <a:rPr lang="en-US" sz="1400" b="0" i="0" u="none" strike="noStrike">
                          <a:solidFill>
                            <a:srgbClr val="000000"/>
                          </a:solidFill>
                          <a:effectLst/>
                          <a:latin typeface="Calibri" panose="020F0502020204030204" pitchFamily="34" charset="0"/>
                        </a:rPr>
                        <a:t>CloseHandle</a:t>
                      </a:r>
                    </a:p>
                  </a:txBody>
                  <a:tcPr marL="5959" marR="5959" marT="595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400" b="0" i="0" u="none" strike="noStrike">
                          <a:solidFill>
                            <a:srgbClr val="000000"/>
                          </a:solidFill>
                          <a:effectLst/>
                          <a:latin typeface="Calibri" panose="020F0502020204030204" pitchFamily="34" charset="0"/>
                        </a:rPr>
                        <a:t>Closes an open object handle associated with a object (e.g. a file or a Completion Port)</a:t>
                      </a:r>
                    </a:p>
                  </a:txBody>
                  <a:tcPr marL="5959" marR="5959" marT="595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180545600"/>
                  </a:ext>
                </a:extLst>
              </a:tr>
              <a:tr h="145193">
                <a:tc>
                  <a:txBody>
                    <a:bodyPr/>
                    <a:lstStyle/>
                    <a:p>
                      <a:pPr algn="l" fontAlgn="b"/>
                      <a:r>
                        <a:rPr lang="en-US" sz="1400" b="0" i="0" u="none" strike="noStrike">
                          <a:solidFill>
                            <a:srgbClr val="000000"/>
                          </a:solidFill>
                          <a:effectLst/>
                          <a:latin typeface="Calibri" panose="020F0502020204030204" pitchFamily="34" charset="0"/>
                        </a:rPr>
                        <a:t>SetFilePointer</a:t>
                      </a:r>
                    </a:p>
                  </a:txBody>
                  <a:tcPr marL="5959" marR="5959" marT="595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9E1F2"/>
                    </a:solidFill>
                  </a:tcPr>
                </a:tc>
                <a:tc>
                  <a:txBody>
                    <a:bodyPr/>
                    <a:lstStyle/>
                    <a:p>
                      <a:pPr algn="l" fontAlgn="b"/>
                      <a:r>
                        <a:rPr lang="en-US" sz="1400" b="0" i="0" u="none" strike="noStrike">
                          <a:solidFill>
                            <a:srgbClr val="000000"/>
                          </a:solidFill>
                          <a:effectLst/>
                          <a:latin typeface="Calibri" panose="020F0502020204030204" pitchFamily="34" charset="0"/>
                        </a:rPr>
                        <a:t>Moves the file pointer of the specified file.</a:t>
                      </a:r>
                    </a:p>
                  </a:txBody>
                  <a:tcPr marL="5959" marR="5959" marT="595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9E1F2"/>
                    </a:solidFill>
                  </a:tcPr>
                </a:tc>
                <a:extLst>
                  <a:ext uri="{0D108BD9-81ED-4DB2-BD59-A6C34878D82A}">
                    <a16:rowId xmlns:a16="http://schemas.microsoft.com/office/drawing/2014/main" val="3625382526"/>
                  </a:ext>
                </a:extLst>
              </a:tr>
              <a:tr h="145193">
                <a:tc>
                  <a:txBody>
                    <a:bodyPr/>
                    <a:lstStyle/>
                    <a:p>
                      <a:pPr algn="l" fontAlgn="b"/>
                      <a:r>
                        <a:rPr lang="en-US" sz="1400" b="0" i="0" u="none" strike="noStrike">
                          <a:solidFill>
                            <a:srgbClr val="000000"/>
                          </a:solidFill>
                          <a:effectLst/>
                          <a:latin typeface="Calibri" panose="020F0502020204030204" pitchFamily="34" charset="0"/>
                        </a:rPr>
                        <a:t>GetFileSize</a:t>
                      </a:r>
                    </a:p>
                  </a:txBody>
                  <a:tcPr marL="5959" marR="5959" marT="595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400" b="0" i="0" u="none" strike="noStrike">
                          <a:solidFill>
                            <a:srgbClr val="000000"/>
                          </a:solidFill>
                          <a:effectLst/>
                          <a:latin typeface="Calibri" panose="020F0502020204030204" pitchFamily="34" charset="0"/>
                        </a:rPr>
                        <a:t>Retrieves the size of the specified file, in bytes.</a:t>
                      </a:r>
                    </a:p>
                  </a:txBody>
                  <a:tcPr marL="5959" marR="5959" marT="595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910144319"/>
                  </a:ext>
                </a:extLst>
              </a:tr>
              <a:tr h="267207">
                <a:tc>
                  <a:txBody>
                    <a:bodyPr/>
                    <a:lstStyle/>
                    <a:p>
                      <a:pPr algn="l" fontAlgn="b"/>
                      <a:r>
                        <a:rPr lang="en-US" sz="1400" b="0" i="0" u="none" strike="noStrike">
                          <a:solidFill>
                            <a:srgbClr val="000000"/>
                          </a:solidFill>
                          <a:effectLst/>
                          <a:latin typeface="Calibri" panose="020F0502020204030204" pitchFamily="34" charset="0"/>
                        </a:rPr>
                        <a:t>GetOverlappedResult</a:t>
                      </a:r>
                    </a:p>
                  </a:txBody>
                  <a:tcPr marL="5959" marR="5959" marT="595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9E1F2"/>
                    </a:solidFill>
                  </a:tcPr>
                </a:tc>
                <a:tc>
                  <a:txBody>
                    <a:bodyPr/>
                    <a:lstStyle/>
                    <a:p>
                      <a:pPr algn="l" fontAlgn="b"/>
                      <a:r>
                        <a:rPr lang="en-US" sz="1400" b="0" i="0" u="none" strike="noStrike">
                          <a:solidFill>
                            <a:srgbClr val="000000"/>
                          </a:solidFill>
                          <a:effectLst/>
                          <a:latin typeface="Calibri" panose="020F0502020204030204" pitchFamily="34" charset="0"/>
                        </a:rPr>
                        <a:t>Retrieves the results of an overlapped operation on the specified file, named pipe, or communications device.</a:t>
                      </a:r>
                    </a:p>
                  </a:txBody>
                  <a:tcPr marL="5959" marR="5959" marT="595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9E1F2"/>
                    </a:solidFill>
                  </a:tcPr>
                </a:tc>
                <a:extLst>
                  <a:ext uri="{0D108BD9-81ED-4DB2-BD59-A6C34878D82A}">
                    <a16:rowId xmlns:a16="http://schemas.microsoft.com/office/drawing/2014/main" val="3784124834"/>
                  </a:ext>
                </a:extLst>
              </a:tr>
              <a:tr h="145193">
                <a:tc>
                  <a:txBody>
                    <a:bodyPr/>
                    <a:lstStyle/>
                    <a:p>
                      <a:pPr algn="l" fontAlgn="b"/>
                      <a:r>
                        <a:rPr lang="en-US" sz="1400" b="0" i="0" u="none" strike="noStrike">
                          <a:solidFill>
                            <a:srgbClr val="000000"/>
                          </a:solidFill>
                          <a:effectLst/>
                          <a:latin typeface="Calibri" panose="020F0502020204030204" pitchFamily="34" charset="0"/>
                        </a:rPr>
                        <a:t>CreateIoCompletionPort</a:t>
                      </a:r>
                    </a:p>
                  </a:txBody>
                  <a:tcPr marL="5959" marR="5959" marT="595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400" b="0" i="0" u="none" strike="noStrike">
                          <a:solidFill>
                            <a:srgbClr val="000000"/>
                          </a:solidFill>
                          <a:effectLst/>
                          <a:latin typeface="Calibri" panose="020F0502020204030204" pitchFamily="34" charset="0"/>
                        </a:rPr>
                        <a:t>Creates an input/output (I/O) completion port.</a:t>
                      </a:r>
                    </a:p>
                  </a:txBody>
                  <a:tcPr marL="5959" marR="5959" marT="595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139547487"/>
                  </a:ext>
                </a:extLst>
              </a:tr>
              <a:tr h="145193">
                <a:tc>
                  <a:txBody>
                    <a:bodyPr/>
                    <a:lstStyle/>
                    <a:p>
                      <a:pPr algn="l" fontAlgn="b"/>
                      <a:r>
                        <a:rPr lang="en-US" sz="1400" b="0" i="0" u="none" strike="noStrike" dirty="0" err="1">
                          <a:solidFill>
                            <a:srgbClr val="000000"/>
                          </a:solidFill>
                          <a:effectLst/>
                          <a:latin typeface="Calibri" panose="020F0502020204030204" pitchFamily="34" charset="0"/>
                        </a:rPr>
                        <a:t>PostQueuedCompletionStatus</a:t>
                      </a:r>
                      <a:endParaRPr lang="en-US" sz="1400" b="0" i="0" u="none" strike="noStrike" dirty="0">
                        <a:solidFill>
                          <a:srgbClr val="000000"/>
                        </a:solidFill>
                        <a:effectLst/>
                        <a:latin typeface="Calibri" panose="020F0502020204030204" pitchFamily="34" charset="0"/>
                      </a:endParaRPr>
                    </a:p>
                  </a:txBody>
                  <a:tcPr marL="5959" marR="5959" marT="595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9E1F2"/>
                    </a:solidFill>
                  </a:tcPr>
                </a:tc>
                <a:tc>
                  <a:txBody>
                    <a:bodyPr/>
                    <a:lstStyle/>
                    <a:p>
                      <a:pPr algn="l" fontAlgn="b"/>
                      <a:r>
                        <a:rPr lang="en-US" sz="1400" b="0" i="0" u="none" strike="noStrike">
                          <a:solidFill>
                            <a:srgbClr val="000000"/>
                          </a:solidFill>
                          <a:effectLst/>
                          <a:latin typeface="Calibri" panose="020F0502020204030204" pitchFamily="34" charset="0"/>
                        </a:rPr>
                        <a:t>Posts an I/O completion packet to an I/O completion port.</a:t>
                      </a:r>
                    </a:p>
                  </a:txBody>
                  <a:tcPr marL="5959" marR="5959" marT="595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9E1F2"/>
                    </a:solidFill>
                  </a:tcPr>
                </a:tc>
                <a:extLst>
                  <a:ext uri="{0D108BD9-81ED-4DB2-BD59-A6C34878D82A}">
                    <a16:rowId xmlns:a16="http://schemas.microsoft.com/office/drawing/2014/main" val="2447961013"/>
                  </a:ext>
                </a:extLst>
              </a:tr>
              <a:tr h="267207">
                <a:tc>
                  <a:txBody>
                    <a:bodyPr/>
                    <a:lstStyle/>
                    <a:p>
                      <a:pPr algn="l" fontAlgn="b"/>
                      <a:r>
                        <a:rPr lang="en-US" sz="1400" b="0" i="0" u="none" strike="noStrike" dirty="0" err="1">
                          <a:solidFill>
                            <a:srgbClr val="000000"/>
                          </a:solidFill>
                          <a:effectLst/>
                          <a:latin typeface="Calibri" panose="020F0502020204030204" pitchFamily="34" charset="0"/>
                        </a:rPr>
                        <a:t>GetQueuedCompletionStatus</a:t>
                      </a:r>
                      <a:r>
                        <a:rPr lang="en-US" sz="1400" b="0" i="0" u="none" strike="noStrike" dirty="0">
                          <a:solidFill>
                            <a:srgbClr val="000000"/>
                          </a:solidFill>
                          <a:effectLst/>
                          <a:latin typeface="Calibri" panose="020F0502020204030204" pitchFamily="34" charset="0"/>
                        </a:rPr>
                        <a:t> </a:t>
                      </a:r>
                    </a:p>
                  </a:txBody>
                  <a:tcPr marL="5959" marR="5959" marT="595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400" b="0" i="0" u="none" strike="noStrike" dirty="0">
                          <a:solidFill>
                            <a:srgbClr val="000000"/>
                          </a:solidFill>
                          <a:effectLst/>
                          <a:latin typeface="Calibri" panose="020F0502020204030204" pitchFamily="34" charset="0"/>
                        </a:rPr>
                        <a:t>Attempts to dequeue an I/O completion packet from the specified I/O completion port.</a:t>
                      </a:r>
                    </a:p>
                  </a:txBody>
                  <a:tcPr marL="5959" marR="5959" marT="595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58706299"/>
                  </a:ext>
                </a:extLst>
              </a:tr>
              <a:tr h="277176">
                <a:tc>
                  <a:txBody>
                    <a:bodyPr/>
                    <a:lstStyle/>
                    <a:p>
                      <a:pPr algn="l" fontAlgn="b"/>
                      <a:r>
                        <a:rPr lang="en-US" sz="1400" b="0" i="0" u="none" strike="noStrike">
                          <a:solidFill>
                            <a:srgbClr val="000000"/>
                          </a:solidFill>
                          <a:effectLst/>
                          <a:latin typeface="Calibri" panose="020F0502020204030204" pitchFamily="34" charset="0"/>
                        </a:rPr>
                        <a:t>WaitForSingleObjectEx</a:t>
                      </a:r>
                    </a:p>
                  </a:txBody>
                  <a:tcPr marL="5959" marR="5959" marT="595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9E1F2"/>
                    </a:solidFill>
                  </a:tcPr>
                </a:tc>
                <a:tc>
                  <a:txBody>
                    <a:bodyPr/>
                    <a:lstStyle/>
                    <a:p>
                      <a:pPr algn="l" fontAlgn="b"/>
                      <a:r>
                        <a:rPr lang="en-US" sz="1400" b="0" i="0" u="none" strike="noStrike">
                          <a:solidFill>
                            <a:srgbClr val="000000"/>
                          </a:solidFill>
                          <a:effectLst/>
                          <a:latin typeface="Calibri" panose="020F0502020204030204" pitchFamily="34" charset="0"/>
                        </a:rPr>
                        <a:t>Waits until the specified object is in the signaled state.</a:t>
                      </a:r>
                    </a:p>
                  </a:txBody>
                  <a:tcPr marL="5959" marR="5959" marT="595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9E1F2"/>
                    </a:solidFill>
                  </a:tcPr>
                </a:tc>
                <a:extLst>
                  <a:ext uri="{0D108BD9-81ED-4DB2-BD59-A6C34878D82A}">
                    <a16:rowId xmlns:a16="http://schemas.microsoft.com/office/drawing/2014/main" val="102779101"/>
                  </a:ext>
                </a:extLst>
              </a:tr>
              <a:tr h="301752">
                <a:tc>
                  <a:txBody>
                    <a:bodyPr/>
                    <a:lstStyle/>
                    <a:p>
                      <a:pPr algn="l" fontAlgn="b"/>
                      <a:r>
                        <a:rPr lang="en-US" sz="1400" b="0" i="0" u="none" strike="noStrike">
                          <a:solidFill>
                            <a:srgbClr val="000000"/>
                          </a:solidFill>
                          <a:effectLst/>
                          <a:latin typeface="Calibri" panose="020F0502020204030204" pitchFamily="34" charset="0"/>
                        </a:rPr>
                        <a:t>WaitForMultipleObjectsEx</a:t>
                      </a:r>
                    </a:p>
                  </a:txBody>
                  <a:tcPr marL="5959" marR="5959" marT="595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400" b="0" i="0" u="none" strike="noStrike">
                          <a:solidFill>
                            <a:srgbClr val="000000"/>
                          </a:solidFill>
                          <a:effectLst/>
                          <a:latin typeface="Calibri" panose="020F0502020204030204" pitchFamily="34" charset="0"/>
                        </a:rPr>
                        <a:t>Waits until one or all of the specified objects are in the signaled state.</a:t>
                      </a:r>
                    </a:p>
                  </a:txBody>
                  <a:tcPr marL="5959" marR="5959" marT="595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61862978"/>
                  </a:ext>
                </a:extLst>
              </a:tr>
              <a:tr h="145193">
                <a:tc>
                  <a:txBody>
                    <a:bodyPr/>
                    <a:lstStyle/>
                    <a:p>
                      <a:pPr algn="l" fontAlgn="b"/>
                      <a:r>
                        <a:rPr lang="en-US" sz="1400" b="0" i="0" u="none" strike="noStrike">
                          <a:solidFill>
                            <a:srgbClr val="000000"/>
                          </a:solidFill>
                          <a:effectLst/>
                          <a:latin typeface="Calibri" panose="020F0502020204030204" pitchFamily="34" charset="0"/>
                        </a:rPr>
                        <a:t>SleepEx</a:t>
                      </a:r>
                    </a:p>
                  </a:txBody>
                  <a:tcPr marL="5959" marR="5959" marT="595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9E1F2"/>
                    </a:solidFill>
                  </a:tcPr>
                </a:tc>
                <a:tc>
                  <a:txBody>
                    <a:bodyPr/>
                    <a:lstStyle/>
                    <a:p>
                      <a:pPr algn="l" fontAlgn="b"/>
                      <a:r>
                        <a:rPr lang="en-US" sz="1400" b="0" i="0" u="none" strike="noStrike">
                          <a:solidFill>
                            <a:srgbClr val="000000"/>
                          </a:solidFill>
                          <a:effectLst/>
                          <a:latin typeface="Calibri" panose="020F0502020204030204" pitchFamily="34" charset="0"/>
                        </a:rPr>
                        <a:t>Suspends the current thread until the specified condition is met.</a:t>
                      </a:r>
                    </a:p>
                  </a:txBody>
                  <a:tcPr marL="5959" marR="5959" marT="595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9E1F2"/>
                    </a:solidFill>
                  </a:tcPr>
                </a:tc>
                <a:extLst>
                  <a:ext uri="{0D108BD9-81ED-4DB2-BD59-A6C34878D82A}">
                    <a16:rowId xmlns:a16="http://schemas.microsoft.com/office/drawing/2014/main" val="469298288"/>
                  </a:ext>
                </a:extLst>
              </a:tr>
              <a:tr h="145193">
                <a:tc>
                  <a:txBody>
                    <a:bodyPr/>
                    <a:lstStyle/>
                    <a:p>
                      <a:pPr algn="l" fontAlgn="b"/>
                      <a:r>
                        <a:rPr lang="en-US" sz="1400" b="0" i="0" u="none" strike="noStrike">
                          <a:solidFill>
                            <a:srgbClr val="000000"/>
                          </a:solidFill>
                          <a:effectLst/>
                          <a:latin typeface="Calibri" panose="020F0502020204030204" pitchFamily="34" charset="0"/>
                        </a:rPr>
                        <a:t>GetLastError</a:t>
                      </a:r>
                    </a:p>
                  </a:txBody>
                  <a:tcPr marL="5959" marR="5959" marT="595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r>
                        <a:rPr lang="en-US" sz="1400" b="0" i="0" u="none" strike="noStrike">
                          <a:solidFill>
                            <a:srgbClr val="000000"/>
                          </a:solidFill>
                          <a:effectLst/>
                          <a:latin typeface="Calibri" panose="020F0502020204030204" pitchFamily="34" charset="0"/>
                        </a:rPr>
                        <a:t>Retrieves the calling thread's last-error code value.</a:t>
                      </a:r>
                    </a:p>
                  </a:txBody>
                  <a:tcPr marL="5959" marR="5959" marT="595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15228421"/>
                  </a:ext>
                </a:extLst>
              </a:tr>
              <a:tr h="267207">
                <a:tc>
                  <a:txBody>
                    <a:bodyPr/>
                    <a:lstStyle/>
                    <a:p>
                      <a:pPr algn="l" fontAlgn="b"/>
                      <a:r>
                        <a:rPr lang="en-US" sz="1400" b="0" i="0" u="none" strike="noStrike">
                          <a:solidFill>
                            <a:srgbClr val="000000"/>
                          </a:solidFill>
                          <a:effectLst/>
                          <a:latin typeface="Calibri" panose="020F0502020204030204" pitchFamily="34" charset="0"/>
                        </a:rPr>
                        <a:t>OVERLAPPED structure</a:t>
                      </a:r>
                    </a:p>
                  </a:txBody>
                  <a:tcPr marL="5959" marR="5959" marT="595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9E1F2"/>
                    </a:solidFill>
                  </a:tcPr>
                </a:tc>
                <a:tc>
                  <a:txBody>
                    <a:bodyPr/>
                    <a:lstStyle/>
                    <a:p>
                      <a:pPr algn="l" fontAlgn="b"/>
                      <a:r>
                        <a:rPr lang="en-US" sz="1400" b="0" i="0" u="none" strike="noStrike">
                          <a:solidFill>
                            <a:srgbClr val="000000"/>
                          </a:solidFill>
                          <a:effectLst/>
                          <a:latin typeface="Calibri" panose="020F0502020204030204" pitchFamily="34" charset="0"/>
                        </a:rPr>
                        <a:t>Contains information used in asynchronous (or overlapped) input and output (I/O).</a:t>
                      </a:r>
                    </a:p>
                  </a:txBody>
                  <a:tcPr marL="5959" marR="5959" marT="595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9E1F2"/>
                    </a:solidFill>
                  </a:tcPr>
                </a:tc>
                <a:extLst>
                  <a:ext uri="{0D108BD9-81ED-4DB2-BD59-A6C34878D82A}">
                    <a16:rowId xmlns:a16="http://schemas.microsoft.com/office/drawing/2014/main" val="1468857078"/>
                  </a:ext>
                </a:extLst>
              </a:tr>
            </a:tbl>
          </a:graphicData>
        </a:graphic>
      </p:graphicFrame>
    </p:spTree>
    <p:extLst>
      <p:ext uri="{BB962C8B-B14F-4D97-AF65-F5344CB8AC3E}">
        <p14:creationId xmlns:p14="http://schemas.microsoft.com/office/powerpoint/2010/main" val="6707911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8D3646-E25F-4026-95C5-A29DBC0E137C}"/>
              </a:ext>
            </a:extLst>
          </p:cNvPr>
          <p:cNvSpPr>
            <a:spLocks noGrp="1"/>
          </p:cNvSpPr>
          <p:nvPr>
            <p:ph type="title"/>
          </p:nvPr>
        </p:nvSpPr>
        <p:spPr>
          <a:xfrm>
            <a:off x="0" y="-6524"/>
            <a:ext cx="8596668" cy="1320800"/>
          </a:xfrm>
        </p:spPr>
        <p:txBody>
          <a:bodyPr>
            <a:normAutofit/>
          </a:bodyPr>
          <a:lstStyle/>
          <a:p>
            <a:r>
              <a:rPr lang="pt-BR" dirty="0"/>
              <a:t>SQL Server I/O</a:t>
            </a:r>
            <a:br>
              <a:rPr lang="pt-BR" dirty="0"/>
            </a:br>
            <a:r>
              <a:rPr lang="pt-BR" sz="2800" dirty="0"/>
              <a:t>Salada mista misturado com sopa de palavras</a:t>
            </a:r>
            <a:endParaRPr lang="pt-BR" dirty="0"/>
          </a:p>
        </p:txBody>
      </p:sp>
      <p:sp>
        <p:nvSpPr>
          <p:cNvPr id="57" name="TextBox 56">
            <a:extLst>
              <a:ext uri="{FF2B5EF4-FFF2-40B4-BE49-F238E27FC236}">
                <a16:creationId xmlns:a16="http://schemas.microsoft.com/office/drawing/2014/main" id="{B4B63732-8DE5-46E6-92A7-FAF2AA5D735F}"/>
              </a:ext>
            </a:extLst>
          </p:cNvPr>
          <p:cNvSpPr txBox="1"/>
          <p:nvPr/>
        </p:nvSpPr>
        <p:spPr>
          <a:xfrm>
            <a:off x="382705" y="1401260"/>
            <a:ext cx="5805564" cy="387798"/>
          </a:xfrm>
          <a:prstGeom prst="rect">
            <a:avLst/>
          </a:prstGeom>
          <a:noFill/>
        </p:spPr>
        <p:txBody>
          <a:bodyPr wrap="none" lIns="0" tIns="0" rIns="0" bIns="0" rtlCol="0">
            <a:spAutoFit/>
          </a:bodyPr>
          <a:lstStyle/>
          <a:p>
            <a:pPr defTabSz="914400">
              <a:lnSpc>
                <a:spcPct val="90000"/>
              </a:lnSpc>
            </a:pPr>
            <a:r>
              <a:rPr lang="en-US" sz="2800" b="1" dirty="0">
                <a:latin typeface="Arial" panose="020B0604020202020204" pitchFamily="34" charset="0"/>
                <a:cs typeface="Arial" panose="020B0604020202020204" pitchFamily="34" charset="0"/>
              </a:rPr>
              <a:t>Cluster Size = Allocation Unit Size</a:t>
            </a:r>
            <a:endParaRPr lang="en-US" sz="2800" b="1" i="0" dirty="0">
              <a:latin typeface="Arial" panose="020B0604020202020204" pitchFamily="34" charset="0"/>
              <a:cs typeface="Arial" panose="020B0604020202020204" pitchFamily="34" charset="0"/>
            </a:endParaRPr>
          </a:p>
        </p:txBody>
      </p:sp>
      <p:sp>
        <p:nvSpPr>
          <p:cNvPr id="58" name="TextBox 57">
            <a:extLst>
              <a:ext uri="{FF2B5EF4-FFF2-40B4-BE49-F238E27FC236}">
                <a16:creationId xmlns:a16="http://schemas.microsoft.com/office/drawing/2014/main" id="{B66DB6BB-514D-4C16-BA47-4BBF563B1F66}"/>
              </a:ext>
            </a:extLst>
          </p:cNvPr>
          <p:cNvSpPr txBox="1"/>
          <p:nvPr/>
        </p:nvSpPr>
        <p:spPr>
          <a:xfrm>
            <a:off x="3435581" y="3892578"/>
            <a:ext cx="1463542" cy="332399"/>
          </a:xfrm>
          <a:prstGeom prst="rect">
            <a:avLst/>
          </a:prstGeom>
          <a:noFill/>
        </p:spPr>
        <p:txBody>
          <a:bodyPr wrap="none" lIns="0" tIns="0" rIns="0" bIns="0" rtlCol="0">
            <a:spAutoFit/>
          </a:bodyPr>
          <a:lstStyle/>
          <a:p>
            <a:pPr defTabSz="914400">
              <a:lnSpc>
                <a:spcPct val="90000"/>
              </a:lnSpc>
            </a:pPr>
            <a:r>
              <a:rPr lang="en-US" sz="2400" b="1" err="1">
                <a:latin typeface="Arial" panose="020B0604020202020204" pitchFamily="34" charset="0"/>
                <a:cs typeface="Arial" panose="020B0604020202020204" pitchFamily="34" charset="0"/>
              </a:rPr>
              <a:t>LogWriter</a:t>
            </a:r>
            <a:endParaRPr lang="en-US" sz="2400" b="1" i="0">
              <a:latin typeface="Arial" panose="020B0604020202020204" pitchFamily="34" charset="0"/>
              <a:cs typeface="Arial" panose="020B0604020202020204" pitchFamily="34" charset="0"/>
            </a:endParaRPr>
          </a:p>
        </p:txBody>
      </p:sp>
      <p:sp>
        <p:nvSpPr>
          <p:cNvPr id="59" name="TextBox 58">
            <a:extLst>
              <a:ext uri="{FF2B5EF4-FFF2-40B4-BE49-F238E27FC236}">
                <a16:creationId xmlns:a16="http://schemas.microsoft.com/office/drawing/2014/main" id="{78F8B67A-2AC6-45D4-A734-A54C086A6759}"/>
              </a:ext>
            </a:extLst>
          </p:cNvPr>
          <p:cNvSpPr txBox="1"/>
          <p:nvPr/>
        </p:nvSpPr>
        <p:spPr>
          <a:xfrm>
            <a:off x="382705" y="2307136"/>
            <a:ext cx="3088474" cy="332399"/>
          </a:xfrm>
          <a:prstGeom prst="rect">
            <a:avLst/>
          </a:prstGeom>
          <a:noFill/>
        </p:spPr>
        <p:txBody>
          <a:bodyPr wrap="none" lIns="0" tIns="0" rIns="0" bIns="0" rtlCol="0">
            <a:spAutoFit/>
          </a:bodyPr>
          <a:lstStyle/>
          <a:p>
            <a:pPr defTabSz="914400">
              <a:lnSpc>
                <a:spcPct val="90000"/>
              </a:lnSpc>
            </a:pPr>
            <a:r>
              <a:rPr lang="en-US" sz="2400" dirty="0">
                <a:latin typeface="Arial" panose="020B0604020202020204" pitchFamily="34" charset="0"/>
                <a:cs typeface="Arial" panose="020B0604020202020204" pitchFamily="34" charset="0"/>
              </a:rPr>
              <a:t>Log Buffer = Log Block</a:t>
            </a:r>
            <a:endParaRPr lang="en-US" sz="2400" b="0" i="0" dirty="0">
              <a:latin typeface="Arial" panose="020B0604020202020204" pitchFamily="34" charset="0"/>
              <a:cs typeface="Arial" panose="020B0604020202020204" pitchFamily="34" charset="0"/>
            </a:endParaRPr>
          </a:p>
        </p:txBody>
      </p:sp>
      <p:sp>
        <p:nvSpPr>
          <p:cNvPr id="60" name="TextBox 59">
            <a:extLst>
              <a:ext uri="{FF2B5EF4-FFF2-40B4-BE49-F238E27FC236}">
                <a16:creationId xmlns:a16="http://schemas.microsoft.com/office/drawing/2014/main" id="{B571A9B7-3038-4386-AABD-57BFE480717B}"/>
              </a:ext>
            </a:extLst>
          </p:cNvPr>
          <p:cNvSpPr txBox="1"/>
          <p:nvPr/>
        </p:nvSpPr>
        <p:spPr>
          <a:xfrm>
            <a:off x="218202" y="3474145"/>
            <a:ext cx="1662315" cy="332399"/>
          </a:xfrm>
          <a:prstGeom prst="rect">
            <a:avLst/>
          </a:prstGeom>
          <a:noFill/>
        </p:spPr>
        <p:txBody>
          <a:bodyPr wrap="none" lIns="0" tIns="0" rIns="0" bIns="0" rtlCol="0">
            <a:spAutoFit/>
          </a:bodyPr>
          <a:lstStyle/>
          <a:p>
            <a:pPr defTabSz="914400">
              <a:lnSpc>
                <a:spcPct val="90000"/>
              </a:lnSpc>
            </a:pPr>
            <a:r>
              <a:rPr lang="en-US" sz="2400" err="1">
                <a:latin typeface="Arial" panose="020B0604020202020204" pitchFamily="34" charset="0"/>
                <a:cs typeface="Arial" panose="020B0604020202020204" pitchFamily="34" charset="0"/>
              </a:rPr>
              <a:t>LogRecords</a:t>
            </a:r>
            <a:endParaRPr lang="en-US" sz="2400" b="0" i="0">
              <a:latin typeface="Arial" panose="020B0604020202020204" pitchFamily="34" charset="0"/>
              <a:cs typeface="Arial" panose="020B0604020202020204" pitchFamily="34" charset="0"/>
            </a:endParaRPr>
          </a:p>
        </p:txBody>
      </p:sp>
      <p:sp>
        <p:nvSpPr>
          <p:cNvPr id="61" name="TextBox 60">
            <a:extLst>
              <a:ext uri="{FF2B5EF4-FFF2-40B4-BE49-F238E27FC236}">
                <a16:creationId xmlns:a16="http://schemas.microsoft.com/office/drawing/2014/main" id="{7ECE713A-B7D4-4B06-8E89-6E8228F5007C}"/>
              </a:ext>
            </a:extLst>
          </p:cNvPr>
          <p:cNvSpPr txBox="1"/>
          <p:nvPr/>
        </p:nvSpPr>
        <p:spPr>
          <a:xfrm>
            <a:off x="3032750" y="1932790"/>
            <a:ext cx="2528321" cy="221599"/>
          </a:xfrm>
          <a:prstGeom prst="rect">
            <a:avLst/>
          </a:prstGeom>
          <a:noFill/>
        </p:spPr>
        <p:txBody>
          <a:bodyPr wrap="none" lIns="0" tIns="0" rIns="0" bIns="0" rtlCol="0">
            <a:spAutoFit/>
          </a:bodyPr>
          <a:lstStyle/>
          <a:p>
            <a:pPr defTabSz="914400">
              <a:lnSpc>
                <a:spcPct val="90000"/>
              </a:lnSpc>
            </a:pPr>
            <a:r>
              <a:rPr lang="nn-NO" sz="1600">
                <a:latin typeface="Arial" panose="020B0604020202020204" pitchFamily="34" charset="0"/>
                <a:cs typeface="Arial" panose="020B0604020202020204" pitchFamily="34" charset="0"/>
              </a:rPr>
              <a:t>Async I/O = Overlapped I/O</a:t>
            </a:r>
            <a:endParaRPr lang="en-US" sz="1600" b="0" i="0">
              <a:latin typeface="Arial" panose="020B0604020202020204" pitchFamily="34" charset="0"/>
              <a:cs typeface="Arial" panose="020B0604020202020204" pitchFamily="34" charset="0"/>
            </a:endParaRPr>
          </a:p>
        </p:txBody>
      </p:sp>
      <p:sp>
        <p:nvSpPr>
          <p:cNvPr id="62" name="TextBox 61">
            <a:extLst>
              <a:ext uri="{FF2B5EF4-FFF2-40B4-BE49-F238E27FC236}">
                <a16:creationId xmlns:a16="http://schemas.microsoft.com/office/drawing/2014/main" id="{7AC8CFE6-18E1-4C89-B73C-252E5BFDE623}"/>
              </a:ext>
            </a:extLst>
          </p:cNvPr>
          <p:cNvSpPr txBox="1"/>
          <p:nvPr/>
        </p:nvSpPr>
        <p:spPr>
          <a:xfrm>
            <a:off x="1954321" y="2856978"/>
            <a:ext cx="4743286" cy="276999"/>
          </a:xfrm>
          <a:prstGeom prst="rect">
            <a:avLst/>
          </a:prstGeom>
          <a:noFill/>
        </p:spPr>
        <p:txBody>
          <a:bodyPr wrap="none" lIns="0" tIns="0" rIns="0" bIns="0" rtlCol="0">
            <a:spAutoFit/>
          </a:bodyPr>
          <a:lstStyle/>
          <a:p>
            <a:pPr>
              <a:lnSpc>
                <a:spcPct val="90000"/>
              </a:lnSpc>
            </a:pPr>
            <a:r>
              <a:rPr lang="en-US" sz="1600" dirty="0" err="1">
                <a:latin typeface="Arial" panose="020B0604020202020204" pitchFamily="34" charset="0"/>
                <a:cs typeface="Arial" panose="020B0604020202020204" pitchFamily="34" charset="0"/>
              </a:rPr>
              <a:t>SubLatches</a:t>
            </a:r>
            <a:r>
              <a:rPr lang="en-US" sz="1600" dirty="0">
                <a:latin typeface="Arial" panose="020B0604020202020204" pitchFamily="34" charset="0"/>
                <a:cs typeface="Arial" panose="020B0604020202020204" pitchFamily="34" charset="0"/>
              </a:rPr>
              <a:t> = </a:t>
            </a:r>
            <a:r>
              <a:rPr lang="en-US" sz="2000" dirty="0" err="1">
                <a:latin typeface="Arial" panose="020B0604020202020204" pitchFamily="34" charset="0"/>
                <a:cs typeface="Arial" panose="020B0604020202020204" pitchFamily="34" charset="0"/>
              </a:rPr>
              <a:t>SuperLatches</a:t>
            </a:r>
            <a:r>
              <a:rPr lang="en-US" sz="1600" dirty="0">
                <a:latin typeface="Arial" panose="020B0604020202020204" pitchFamily="34" charset="0"/>
                <a:cs typeface="Arial" panose="020B0604020202020204" pitchFamily="34" charset="0"/>
              </a:rPr>
              <a:t> = </a:t>
            </a:r>
            <a:r>
              <a:rPr lang="en-US" sz="1600" dirty="0" err="1">
                <a:latin typeface="Arial" panose="020B0604020202020204" pitchFamily="34" charset="0"/>
                <a:cs typeface="Arial" panose="020B0604020202020204" pitchFamily="34" charset="0"/>
              </a:rPr>
              <a:t>PromotedLatches</a:t>
            </a:r>
            <a:endParaRPr lang="en-US" sz="1600" b="0" i="0" dirty="0">
              <a:latin typeface="Arial" panose="020B0604020202020204" pitchFamily="34" charset="0"/>
              <a:cs typeface="Arial" panose="020B0604020202020204" pitchFamily="34" charset="0"/>
            </a:endParaRPr>
          </a:p>
        </p:txBody>
      </p:sp>
      <p:sp>
        <p:nvSpPr>
          <p:cNvPr id="71" name="TextBox 70">
            <a:extLst>
              <a:ext uri="{FF2B5EF4-FFF2-40B4-BE49-F238E27FC236}">
                <a16:creationId xmlns:a16="http://schemas.microsoft.com/office/drawing/2014/main" id="{30380A40-8EAA-4CEA-9F08-0EEE7B4F4E1E}"/>
              </a:ext>
            </a:extLst>
          </p:cNvPr>
          <p:cNvSpPr txBox="1"/>
          <p:nvPr/>
        </p:nvSpPr>
        <p:spPr>
          <a:xfrm>
            <a:off x="2478499" y="5050470"/>
            <a:ext cx="1562928" cy="332399"/>
          </a:xfrm>
          <a:prstGeom prst="rect">
            <a:avLst/>
          </a:prstGeom>
          <a:noFill/>
        </p:spPr>
        <p:txBody>
          <a:bodyPr wrap="none" lIns="0" tIns="0" rIns="0" bIns="0" rtlCol="0">
            <a:spAutoFit/>
          </a:bodyPr>
          <a:lstStyle/>
          <a:p>
            <a:pPr defTabSz="914400">
              <a:lnSpc>
                <a:spcPct val="90000"/>
              </a:lnSpc>
            </a:pPr>
            <a:r>
              <a:rPr lang="en-US" sz="2400" b="1" err="1">
                <a:latin typeface="Arial" panose="020B0604020202020204" pitchFamily="34" charset="0"/>
                <a:cs typeface="Arial" panose="020B0604020202020204" pitchFamily="34" charset="0"/>
              </a:rPr>
              <a:t>LazyWriter</a:t>
            </a:r>
            <a:endParaRPr lang="en-US" sz="2400" b="1" i="0">
              <a:latin typeface="Arial" panose="020B0604020202020204" pitchFamily="34" charset="0"/>
              <a:cs typeface="Arial" panose="020B0604020202020204" pitchFamily="34" charset="0"/>
            </a:endParaRPr>
          </a:p>
        </p:txBody>
      </p:sp>
      <p:sp>
        <p:nvSpPr>
          <p:cNvPr id="72" name="TextBox 71">
            <a:extLst>
              <a:ext uri="{FF2B5EF4-FFF2-40B4-BE49-F238E27FC236}">
                <a16:creationId xmlns:a16="http://schemas.microsoft.com/office/drawing/2014/main" id="{9AD0DA3A-8424-40A9-A73E-D36A1110B7D5}"/>
              </a:ext>
            </a:extLst>
          </p:cNvPr>
          <p:cNvSpPr txBox="1"/>
          <p:nvPr/>
        </p:nvSpPr>
        <p:spPr>
          <a:xfrm>
            <a:off x="504522" y="4498874"/>
            <a:ext cx="2931059" cy="332399"/>
          </a:xfrm>
          <a:prstGeom prst="rect">
            <a:avLst/>
          </a:prstGeom>
          <a:noFill/>
        </p:spPr>
        <p:txBody>
          <a:bodyPr wrap="none" lIns="0" tIns="0" rIns="0" bIns="0" rtlCol="0">
            <a:spAutoFit/>
          </a:bodyPr>
          <a:lstStyle/>
          <a:p>
            <a:pPr defTabSz="914400">
              <a:lnSpc>
                <a:spcPct val="90000"/>
              </a:lnSpc>
            </a:pPr>
            <a:r>
              <a:rPr lang="en-US" sz="2400">
                <a:latin typeface="Arial" panose="020B0604020202020204" pitchFamily="34" charset="0"/>
                <a:cs typeface="Arial" panose="020B0604020202020204" pitchFamily="34" charset="0"/>
              </a:rPr>
              <a:t>Write-Ahead Logging</a:t>
            </a:r>
            <a:endParaRPr lang="en-US" sz="2400" b="0" i="0">
              <a:latin typeface="Arial" panose="020B0604020202020204" pitchFamily="34" charset="0"/>
              <a:cs typeface="Arial" panose="020B0604020202020204" pitchFamily="34" charset="0"/>
            </a:endParaRPr>
          </a:p>
        </p:txBody>
      </p:sp>
      <p:sp>
        <p:nvSpPr>
          <p:cNvPr id="73" name="TextBox 72">
            <a:extLst>
              <a:ext uri="{FF2B5EF4-FFF2-40B4-BE49-F238E27FC236}">
                <a16:creationId xmlns:a16="http://schemas.microsoft.com/office/drawing/2014/main" id="{6CF70651-7CCC-48A5-A270-BF02EDED24D1}"/>
              </a:ext>
            </a:extLst>
          </p:cNvPr>
          <p:cNvSpPr txBox="1"/>
          <p:nvPr/>
        </p:nvSpPr>
        <p:spPr>
          <a:xfrm>
            <a:off x="6063622" y="5138738"/>
            <a:ext cx="2188420" cy="332399"/>
          </a:xfrm>
          <a:prstGeom prst="rect">
            <a:avLst/>
          </a:prstGeom>
          <a:noFill/>
        </p:spPr>
        <p:txBody>
          <a:bodyPr wrap="none" lIns="0" tIns="0" rIns="0" bIns="0" rtlCol="0">
            <a:spAutoFit/>
          </a:bodyPr>
          <a:lstStyle/>
          <a:p>
            <a:pPr defTabSz="914400">
              <a:lnSpc>
                <a:spcPct val="90000"/>
              </a:lnSpc>
            </a:pPr>
            <a:r>
              <a:rPr lang="en-US" sz="2400" b="1">
                <a:latin typeface="Arial" panose="020B0604020202020204" pitchFamily="34" charset="0"/>
                <a:cs typeface="Arial" panose="020B0604020202020204" pitchFamily="34" charset="0"/>
              </a:rPr>
              <a:t>Windows APIs </a:t>
            </a:r>
            <a:endParaRPr lang="en-US" sz="2400" b="1" i="0">
              <a:latin typeface="Arial" panose="020B0604020202020204" pitchFamily="34" charset="0"/>
              <a:cs typeface="Arial" panose="020B0604020202020204" pitchFamily="34" charset="0"/>
            </a:endParaRPr>
          </a:p>
        </p:txBody>
      </p:sp>
      <p:sp>
        <p:nvSpPr>
          <p:cNvPr id="74" name="TextBox 73">
            <a:extLst>
              <a:ext uri="{FF2B5EF4-FFF2-40B4-BE49-F238E27FC236}">
                <a16:creationId xmlns:a16="http://schemas.microsoft.com/office/drawing/2014/main" id="{0A6F30C6-E751-47F4-BC6A-BC3897DC55AF}"/>
              </a:ext>
            </a:extLst>
          </p:cNvPr>
          <p:cNvSpPr txBox="1"/>
          <p:nvPr/>
        </p:nvSpPr>
        <p:spPr>
          <a:xfrm>
            <a:off x="4520613" y="4502533"/>
            <a:ext cx="1112484" cy="332399"/>
          </a:xfrm>
          <a:prstGeom prst="rect">
            <a:avLst/>
          </a:prstGeom>
          <a:noFill/>
        </p:spPr>
        <p:txBody>
          <a:bodyPr wrap="none" lIns="0" tIns="0" rIns="0" bIns="0" rtlCol="0">
            <a:spAutoFit/>
          </a:bodyPr>
          <a:lstStyle/>
          <a:p>
            <a:pPr defTabSz="914400">
              <a:lnSpc>
                <a:spcPct val="90000"/>
              </a:lnSpc>
            </a:pPr>
            <a:r>
              <a:rPr lang="en-US" sz="2400">
                <a:latin typeface="Arial" panose="020B0604020202020204" pitchFamily="34" charset="0"/>
                <a:cs typeface="Arial" panose="020B0604020202020204" pitchFamily="34" charset="0"/>
              </a:rPr>
              <a:t>Extends</a:t>
            </a:r>
            <a:endParaRPr lang="en-US" sz="2400" b="0" i="0">
              <a:latin typeface="Arial" panose="020B0604020202020204" pitchFamily="34" charset="0"/>
              <a:cs typeface="Arial" panose="020B0604020202020204" pitchFamily="34" charset="0"/>
            </a:endParaRPr>
          </a:p>
        </p:txBody>
      </p:sp>
      <p:sp>
        <p:nvSpPr>
          <p:cNvPr id="75" name="TextBox 74">
            <a:extLst>
              <a:ext uri="{FF2B5EF4-FFF2-40B4-BE49-F238E27FC236}">
                <a16:creationId xmlns:a16="http://schemas.microsoft.com/office/drawing/2014/main" id="{7DF30D1D-DB80-44DF-9448-9D0600C45D48}"/>
              </a:ext>
            </a:extLst>
          </p:cNvPr>
          <p:cNvSpPr txBox="1"/>
          <p:nvPr/>
        </p:nvSpPr>
        <p:spPr>
          <a:xfrm>
            <a:off x="7292878" y="4088237"/>
            <a:ext cx="2223366" cy="332399"/>
          </a:xfrm>
          <a:prstGeom prst="rect">
            <a:avLst/>
          </a:prstGeom>
          <a:noFill/>
        </p:spPr>
        <p:txBody>
          <a:bodyPr wrap="none" lIns="0" tIns="0" rIns="0" bIns="0" rtlCol="0">
            <a:spAutoFit/>
          </a:bodyPr>
          <a:lstStyle/>
          <a:p>
            <a:pPr defTabSz="914400">
              <a:lnSpc>
                <a:spcPct val="90000"/>
              </a:lnSpc>
            </a:pPr>
            <a:r>
              <a:rPr lang="en-US" sz="2400" b="1" dirty="0" err="1">
                <a:latin typeface="Arial" panose="020B0604020202020204" pitchFamily="34" charset="0"/>
                <a:cs typeface="Arial" panose="020B0604020202020204" pitchFamily="34" charset="0"/>
              </a:rPr>
              <a:t>PageIOLatches</a:t>
            </a:r>
            <a:endParaRPr lang="en-US" sz="2400" b="1" i="0" dirty="0">
              <a:latin typeface="Arial" panose="020B0604020202020204" pitchFamily="34" charset="0"/>
              <a:cs typeface="Arial" panose="020B0604020202020204" pitchFamily="34" charset="0"/>
            </a:endParaRPr>
          </a:p>
        </p:txBody>
      </p:sp>
      <p:sp>
        <p:nvSpPr>
          <p:cNvPr id="76" name="TextBox 75">
            <a:extLst>
              <a:ext uri="{FF2B5EF4-FFF2-40B4-BE49-F238E27FC236}">
                <a16:creationId xmlns:a16="http://schemas.microsoft.com/office/drawing/2014/main" id="{6D0C488E-4B15-4328-B31D-63A937DA5B1C}"/>
              </a:ext>
            </a:extLst>
          </p:cNvPr>
          <p:cNvSpPr txBox="1"/>
          <p:nvPr/>
        </p:nvSpPr>
        <p:spPr>
          <a:xfrm>
            <a:off x="5515058" y="3625773"/>
            <a:ext cx="1798569" cy="332399"/>
          </a:xfrm>
          <a:prstGeom prst="rect">
            <a:avLst/>
          </a:prstGeom>
          <a:noFill/>
        </p:spPr>
        <p:txBody>
          <a:bodyPr wrap="none" lIns="0" tIns="0" rIns="0" bIns="0" rtlCol="0">
            <a:spAutoFit/>
          </a:bodyPr>
          <a:lstStyle/>
          <a:p>
            <a:pPr defTabSz="914400">
              <a:lnSpc>
                <a:spcPct val="90000"/>
              </a:lnSpc>
            </a:pPr>
            <a:r>
              <a:rPr lang="en-US" sz="2400" dirty="0" err="1">
                <a:latin typeface="Arial" panose="020B0604020202020204" pitchFamily="34" charset="0"/>
                <a:cs typeface="Arial" panose="020B0604020202020204" pitchFamily="34" charset="0"/>
              </a:rPr>
              <a:t>PageLatches</a:t>
            </a:r>
            <a:endParaRPr lang="en-US" sz="2400" b="0" i="0" dirty="0">
              <a:latin typeface="Arial" panose="020B0604020202020204" pitchFamily="34" charset="0"/>
              <a:cs typeface="Arial" panose="020B0604020202020204" pitchFamily="34" charset="0"/>
            </a:endParaRPr>
          </a:p>
        </p:txBody>
      </p:sp>
      <p:sp>
        <p:nvSpPr>
          <p:cNvPr id="77" name="TextBox 76">
            <a:extLst>
              <a:ext uri="{FF2B5EF4-FFF2-40B4-BE49-F238E27FC236}">
                <a16:creationId xmlns:a16="http://schemas.microsoft.com/office/drawing/2014/main" id="{A39C12F8-6AE3-4271-A72A-936D30AE99D7}"/>
              </a:ext>
            </a:extLst>
          </p:cNvPr>
          <p:cNvSpPr txBox="1"/>
          <p:nvPr/>
        </p:nvSpPr>
        <p:spPr>
          <a:xfrm>
            <a:off x="7873820" y="2684602"/>
            <a:ext cx="1736053" cy="332399"/>
          </a:xfrm>
          <a:prstGeom prst="rect">
            <a:avLst/>
          </a:prstGeom>
          <a:noFill/>
        </p:spPr>
        <p:txBody>
          <a:bodyPr wrap="none" lIns="0" tIns="0" rIns="0" bIns="0" rtlCol="0">
            <a:spAutoFit/>
          </a:bodyPr>
          <a:lstStyle/>
          <a:p>
            <a:pPr defTabSz="914400">
              <a:lnSpc>
                <a:spcPct val="90000"/>
              </a:lnSpc>
            </a:pPr>
            <a:r>
              <a:rPr lang="en-US" sz="2400" b="1" err="1">
                <a:latin typeface="Arial" panose="020B0604020202020204" pitchFamily="34" charset="0"/>
                <a:cs typeface="Arial" panose="020B0604020202020204" pitchFamily="34" charset="0"/>
              </a:rPr>
              <a:t>EagerWriter</a:t>
            </a:r>
            <a:endParaRPr lang="en-US" sz="2400" b="1" i="0">
              <a:latin typeface="Arial" panose="020B0604020202020204" pitchFamily="34" charset="0"/>
              <a:cs typeface="Arial" panose="020B0604020202020204" pitchFamily="34" charset="0"/>
            </a:endParaRPr>
          </a:p>
        </p:txBody>
      </p:sp>
      <p:sp>
        <p:nvSpPr>
          <p:cNvPr id="78" name="TextBox 77">
            <a:extLst>
              <a:ext uri="{FF2B5EF4-FFF2-40B4-BE49-F238E27FC236}">
                <a16:creationId xmlns:a16="http://schemas.microsoft.com/office/drawing/2014/main" id="{26A94D12-D6E3-46CD-85B3-4D9559876F56}"/>
              </a:ext>
            </a:extLst>
          </p:cNvPr>
          <p:cNvSpPr txBox="1"/>
          <p:nvPr/>
        </p:nvSpPr>
        <p:spPr>
          <a:xfrm>
            <a:off x="6096000" y="2222138"/>
            <a:ext cx="3557705" cy="332399"/>
          </a:xfrm>
          <a:prstGeom prst="rect">
            <a:avLst/>
          </a:prstGeom>
          <a:noFill/>
        </p:spPr>
        <p:txBody>
          <a:bodyPr wrap="none" lIns="0" tIns="0" rIns="0" bIns="0" rtlCol="0">
            <a:spAutoFit/>
          </a:bodyPr>
          <a:lstStyle/>
          <a:p>
            <a:pPr defTabSz="914400">
              <a:lnSpc>
                <a:spcPct val="90000"/>
              </a:lnSpc>
            </a:pPr>
            <a:r>
              <a:rPr lang="en-US" sz="2400">
                <a:latin typeface="Arial" panose="020B0604020202020204" pitchFamily="34" charset="0"/>
                <a:cs typeface="Arial" panose="020B0604020202020204" pitchFamily="34" charset="0"/>
              </a:rPr>
              <a:t>Forced Unit Access (FUA)</a:t>
            </a:r>
            <a:endParaRPr lang="en-US" sz="2400" b="0" i="0">
              <a:latin typeface="Arial" panose="020B0604020202020204" pitchFamily="34" charset="0"/>
              <a:cs typeface="Arial" panose="020B0604020202020204" pitchFamily="34" charset="0"/>
            </a:endParaRPr>
          </a:p>
        </p:txBody>
      </p:sp>
      <p:sp>
        <p:nvSpPr>
          <p:cNvPr id="79" name="TextBox 78">
            <a:extLst>
              <a:ext uri="{FF2B5EF4-FFF2-40B4-BE49-F238E27FC236}">
                <a16:creationId xmlns:a16="http://schemas.microsoft.com/office/drawing/2014/main" id="{657E67E8-998E-4EA7-A1E2-5662AF649857}"/>
              </a:ext>
            </a:extLst>
          </p:cNvPr>
          <p:cNvSpPr txBox="1"/>
          <p:nvPr/>
        </p:nvSpPr>
        <p:spPr>
          <a:xfrm>
            <a:off x="3275453" y="5642352"/>
            <a:ext cx="753411" cy="332399"/>
          </a:xfrm>
          <a:prstGeom prst="rect">
            <a:avLst/>
          </a:prstGeom>
          <a:noFill/>
        </p:spPr>
        <p:txBody>
          <a:bodyPr wrap="none" lIns="0" tIns="0" rIns="0" bIns="0" rtlCol="0">
            <a:spAutoFit/>
          </a:bodyPr>
          <a:lstStyle/>
          <a:p>
            <a:pPr defTabSz="914400">
              <a:lnSpc>
                <a:spcPct val="90000"/>
              </a:lnSpc>
            </a:pPr>
            <a:r>
              <a:rPr lang="en-US" sz="2400" b="1">
                <a:latin typeface="Arial" panose="020B0604020202020204" pitchFamily="34" charset="0"/>
                <a:cs typeface="Arial" panose="020B0604020202020204" pitchFamily="34" charset="0"/>
              </a:rPr>
              <a:t>ACID</a:t>
            </a:r>
            <a:endParaRPr lang="en-US" sz="2400" b="1" i="0">
              <a:latin typeface="Arial" panose="020B0604020202020204" pitchFamily="34" charset="0"/>
              <a:cs typeface="Arial" panose="020B0604020202020204" pitchFamily="34" charset="0"/>
            </a:endParaRPr>
          </a:p>
        </p:txBody>
      </p:sp>
      <p:sp>
        <p:nvSpPr>
          <p:cNvPr id="80" name="TextBox 79">
            <a:extLst>
              <a:ext uri="{FF2B5EF4-FFF2-40B4-BE49-F238E27FC236}">
                <a16:creationId xmlns:a16="http://schemas.microsoft.com/office/drawing/2014/main" id="{83A84A7F-31D1-4CE5-9A9C-8B838894C0C5}"/>
              </a:ext>
            </a:extLst>
          </p:cNvPr>
          <p:cNvSpPr txBox="1"/>
          <p:nvPr/>
        </p:nvSpPr>
        <p:spPr>
          <a:xfrm>
            <a:off x="902769" y="5471137"/>
            <a:ext cx="1574149" cy="332399"/>
          </a:xfrm>
          <a:prstGeom prst="rect">
            <a:avLst/>
          </a:prstGeom>
          <a:noFill/>
        </p:spPr>
        <p:txBody>
          <a:bodyPr wrap="none" lIns="0" tIns="0" rIns="0" bIns="0" rtlCol="0">
            <a:spAutoFit/>
          </a:bodyPr>
          <a:lstStyle/>
          <a:p>
            <a:pPr defTabSz="914400">
              <a:lnSpc>
                <a:spcPct val="90000"/>
              </a:lnSpc>
            </a:pPr>
            <a:r>
              <a:rPr lang="en-US" sz="2400" dirty="0">
                <a:latin typeface="Arial" panose="020B0604020202020204" pitchFamily="34" charset="0"/>
                <a:cs typeface="Arial" panose="020B0604020202020204" pitchFamily="34" charset="0"/>
              </a:rPr>
              <a:t>Sector Size</a:t>
            </a:r>
            <a:endParaRPr lang="en-US" sz="2400" b="0" i="0" dirty="0">
              <a:latin typeface="Arial" panose="020B0604020202020204" pitchFamily="34" charset="0"/>
              <a:cs typeface="Arial" panose="020B0604020202020204" pitchFamily="34" charset="0"/>
            </a:endParaRPr>
          </a:p>
        </p:txBody>
      </p:sp>
      <p:sp>
        <p:nvSpPr>
          <p:cNvPr id="81" name="TextBox 80">
            <a:extLst>
              <a:ext uri="{FF2B5EF4-FFF2-40B4-BE49-F238E27FC236}">
                <a16:creationId xmlns:a16="http://schemas.microsoft.com/office/drawing/2014/main" id="{32C13CFD-160F-4B72-8B9E-213E4763C3E0}"/>
              </a:ext>
            </a:extLst>
          </p:cNvPr>
          <p:cNvSpPr txBox="1"/>
          <p:nvPr/>
        </p:nvSpPr>
        <p:spPr>
          <a:xfrm>
            <a:off x="4852691" y="5788395"/>
            <a:ext cx="1692771" cy="332399"/>
          </a:xfrm>
          <a:prstGeom prst="rect">
            <a:avLst/>
          </a:prstGeom>
          <a:noFill/>
        </p:spPr>
        <p:txBody>
          <a:bodyPr wrap="none" lIns="0" tIns="0" rIns="0" bIns="0" rtlCol="0">
            <a:spAutoFit/>
          </a:bodyPr>
          <a:lstStyle/>
          <a:p>
            <a:pPr defTabSz="914400">
              <a:lnSpc>
                <a:spcPct val="90000"/>
              </a:lnSpc>
            </a:pPr>
            <a:r>
              <a:rPr lang="en-US" sz="2400" b="1" dirty="0" err="1">
                <a:latin typeface="Arial" panose="020B0604020202020204" pitchFamily="34" charset="0"/>
                <a:cs typeface="Arial" panose="020B0604020202020204" pitchFamily="34" charset="0"/>
              </a:rPr>
              <a:t>CheckPoint</a:t>
            </a:r>
            <a:endParaRPr lang="en-US" sz="2400" b="1" i="0" dirty="0">
              <a:latin typeface="Arial" panose="020B0604020202020204" pitchFamily="34" charset="0"/>
              <a:cs typeface="Arial" panose="020B0604020202020204" pitchFamily="34" charset="0"/>
            </a:endParaRPr>
          </a:p>
        </p:txBody>
      </p:sp>
      <p:sp>
        <p:nvSpPr>
          <p:cNvPr id="82" name="TextBox 81">
            <a:extLst>
              <a:ext uri="{FF2B5EF4-FFF2-40B4-BE49-F238E27FC236}">
                <a16:creationId xmlns:a16="http://schemas.microsoft.com/office/drawing/2014/main" id="{DED011A3-C4E0-4BA0-A7DE-B7E7CBE2BDBE}"/>
              </a:ext>
            </a:extLst>
          </p:cNvPr>
          <p:cNvSpPr txBox="1"/>
          <p:nvPr/>
        </p:nvSpPr>
        <p:spPr>
          <a:xfrm>
            <a:off x="4520613" y="5290540"/>
            <a:ext cx="1209498" cy="332399"/>
          </a:xfrm>
          <a:prstGeom prst="rect">
            <a:avLst/>
          </a:prstGeom>
          <a:noFill/>
        </p:spPr>
        <p:txBody>
          <a:bodyPr wrap="none" lIns="0" tIns="0" rIns="0" bIns="0" rtlCol="0">
            <a:spAutoFit/>
          </a:bodyPr>
          <a:lstStyle/>
          <a:p>
            <a:pPr defTabSz="914400">
              <a:lnSpc>
                <a:spcPct val="90000"/>
              </a:lnSpc>
            </a:pPr>
            <a:r>
              <a:rPr lang="en-US" sz="2400" dirty="0">
                <a:latin typeface="Arial" panose="020B0604020202020204" pitchFamily="34" charset="0"/>
                <a:cs typeface="Arial" panose="020B0604020202020204" pitchFamily="34" charset="0"/>
              </a:rPr>
              <a:t>WriteFile</a:t>
            </a:r>
            <a:endParaRPr lang="en-US" sz="2400" b="0" i="0" dirty="0">
              <a:latin typeface="Arial" panose="020B0604020202020204" pitchFamily="34" charset="0"/>
              <a:cs typeface="Arial" panose="020B0604020202020204" pitchFamily="34" charset="0"/>
            </a:endParaRPr>
          </a:p>
        </p:txBody>
      </p:sp>
      <p:sp>
        <p:nvSpPr>
          <p:cNvPr id="83" name="TextBox 82">
            <a:extLst>
              <a:ext uri="{FF2B5EF4-FFF2-40B4-BE49-F238E27FC236}">
                <a16:creationId xmlns:a16="http://schemas.microsoft.com/office/drawing/2014/main" id="{1F9DC04C-17DA-4A42-B7BA-13B01929B10A}"/>
              </a:ext>
            </a:extLst>
          </p:cNvPr>
          <p:cNvSpPr txBox="1"/>
          <p:nvPr/>
        </p:nvSpPr>
        <p:spPr>
          <a:xfrm>
            <a:off x="5108750" y="3195581"/>
            <a:ext cx="719749" cy="332399"/>
          </a:xfrm>
          <a:prstGeom prst="rect">
            <a:avLst/>
          </a:prstGeom>
          <a:noFill/>
        </p:spPr>
        <p:txBody>
          <a:bodyPr wrap="none" lIns="0" tIns="0" rIns="0" bIns="0" rtlCol="0">
            <a:spAutoFit/>
          </a:bodyPr>
          <a:lstStyle/>
          <a:p>
            <a:pPr defTabSz="914400">
              <a:lnSpc>
                <a:spcPct val="90000"/>
              </a:lnSpc>
            </a:pPr>
            <a:r>
              <a:rPr lang="en-US" sz="2400">
                <a:latin typeface="Arial" panose="020B0604020202020204" pitchFamily="34" charset="0"/>
                <a:cs typeface="Arial" panose="020B0604020202020204" pitchFamily="34" charset="0"/>
              </a:rPr>
              <a:t>Page</a:t>
            </a:r>
            <a:endParaRPr lang="en-US" sz="2400" b="0" i="0">
              <a:latin typeface="Arial" panose="020B0604020202020204" pitchFamily="34" charset="0"/>
              <a:cs typeface="Arial" panose="020B0604020202020204" pitchFamily="34" charset="0"/>
            </a:endParaRPr>
          </a:p>
        </p:txBody>
      </p:sp>
      <p:sp>
        <p:nvSpPr>
          <p:cNvPr id="84" name="TextBox 83">
            <a:extLst>
              <a:ext uri="{FF2B5EF4-FFF2-40B4-BE49-F238E27FC236}">
                <a16:creationId xmlns:a16="http://schemas.microsoft.com/office/drawing/2014/main" id="{4AF02E4E-EE38-4340-81D8-E855D7D94037}"/>
              </a:ext>
            </a:extLst>
          </p:cNvPr>
          <p:cNvSpPr txBox="1"/>
          <p:nvPr/>
        </p:nvSpPr>
        <p:spPr>
          <a:xfrm>
            <a:off x="2373646" y="6160912"/>
            <a:ext cx="2208938" cy="332399"/>
          </a:xfrm>
          <a:prstGeom prst="rect">
            <a:avLst/>
          </a:prstGeom>
          <a:noFill/>
        </p:spPr>
        <p:txBody>
          <a:bodyPr wrap="none" lIns="0" tIns="0" rIns="0" bIns="0" rtlCol="0">
            <a:spAutoFit/>
          </a:bodyPr>
          <a:lstStyle/>
          <a:p>
            <a:pPr defTabSz="914400">
              <a:lnSpc>
                <a:spcPct val="90000"/>
              </a:lnSpc>
            </a:pPr>
            <a:r>
              <a:rPr lang="en-US" sz="2400" dirty="0">
                <a:latin typeface="Arial" panose="020B0604020202020204" pitchFamily="34" charset="0"/>
                <a:cs typeface="Arial" panose="020B0604020202020204" pitchFamily="34" charset="0"/>
              </a:rPr>
              <a:t>ReadFileScatter</a:t>
            </a:r>
            <a:endParaRPr lang="en-US" sz="2400" b="0" i="0" dirty="0">
              <a:latin typeface="Arial" panose="020B0604020202020204" pitchFamily="34" charset="0"/>
              <a:cs typeface="Arial" panose="020B0604020202020204" pitchFamily="34" charset="0"/>
            </a:endParaRPr>
          </a:p>
        </p:txBody>
      </p:sp>
      <p:sp>
        <p:nvSpPr>
          <p:cNvPr id="85" name="TextBox 84">
            <a:extLst>
              <a:ext uri="{FF2B5EF4-FFF2-40B4-BE49-F238E27FC236}">
                <a16:creationId xmlns:a16="http://schemas.microsoft.com/office/drawing/2014/main" id="{59C6A61F-94DD-47D2-840E-92196BB498AA}"/>
              </a:ext>
            </a:extLst>
          </p:cNvPr>
          <p:cNvSpPr txBox="1"/>
          <p:nvPr/>
        </p:nvSpPr>
        <p:spPr>
          <a:xfrm>
            <a:off x="542298" y="6036232"/>
            <a:ext cx="1593385" cy="332399"/>
          </a:xfrm>
          <a:prstGeom prst="rect">
            <a:avLst/>
          </a:prstGeom>
          <a:noFill/>
        </p:spPr>
        <p:txBody>
          <a:bodyPr wrap="none" lIns="0" tIns="0" rIns="0" bIns="0" rtlCol="0">
            <a:spAutoFit/>
          </a:bodyPr>
          <a:lstStyle/>
          <a:p>
            <a:pPr defTabSz="914400">
              <a:lnSpc>
                <a:spcPct val="90000"/>
              </a:lnSpc>
            </a:pPr>
            <a:r>
              <a:rPr lang="en-US" sz="2400" err="1">
                <a:latin typeface="Arial" panose="020B0604020202020204" pitchFamily="34" charset="0"/>
                <a:cs typeface="Arial" panose="020B0604020202020204" pitchFamily="34" charset="0"/>
              </a:rPr>
              <a:t>ReadFileEx</a:t>
            </a:r>
            <a:endParaRPr lang="en-US" sz="2400" b="0" i="0">
              <a:latin typeface="Arial" panose="020B0604020202020204" pitchFamily="34" charset="0"/>
              <a:cs typeface="Arial" panose="020B0604020202020204" pitchFamily="34" charset="0"/>
            </a:endParaRPr>
          </a:p>
        </p:txBody>
      </p:sp>
      <p:sp>
        <p:nvSpPr>
          <p:cNvPr id="86" name="TextBox 85">
            <a:extLst>
              <a:ext uri="{FF2B5EF4-FFF2-40B4-BE49-F238E27FC236}">
                <a16:creationId xmlns:a16="http://schemas.microsoft.com/office/drawing/2014/main" id="{7AD934AF-B7D3-4FA6-B7C1-3CE798E1FEBA}"/>
              </a:ext>
            </a:extLst>
          </p:cNvPr>
          <p:cNvSpPr txBox="1"/>
          <p:nvPr/>
        </p:nvSpPr>
        <p:spPr>
          <a:xfrm>
            <a:off x="4441132" y="2335506"/>
            <a:ext cx="1421864" cy="332399"/>
          </a:xfrm>
          <a:prstGeom prst="rect">
            <a:avLst/>
          </a:prstGeom>
          <a:noFill/>
        </p:spPr>
        <p:txBody>
          <a:bodyPr wrap="none" lIns="0" tIns="0" rIns="0" bIns="0" rtlCol="0">
            <a:spAutoFit/>
          </a:bodyPr>
          <a:lstStyle/>
          <a:p>
            <a:pPr defTabSz="914400">
              <a:lnSpc>
                <a:spcPct val="90000"/>
              </a:lnSpc>
            </a:pPr>
            <a:r>
              <a:rPr lang="en-US" sz="2400" err="1">
                <a:latin typeface="Arial" panose="020B0604020202020204" pitchFamily="34" charset="0"/>
                <a:cs typeface="Arial" panose="020B0604020202020204" pitchFamily="34" charset="0"/>
              </a:rPr>
              <a:t>CreateFile</a:t>
            </a:r>
            <a:endParaRPr lang="en-US" sz="2400" b="0" i="0">
              <a:latin typeface="Arial" panose="020B0604020202020204" pitchFamily="34" charset="0"/>
              <a:cs typeface="Arial" panose="020B0604020202020204" pitchFamily="34" charset="0"/>
            </a:endParaRPr>
          </a:p>
        </p:txBody>
      </p:sp>
      <p:sp>
        <p:nvSpPr>
          <p:cNvPr id="87" name="TextBox 86">
            <a:extLst>
              <a:ext uri="{FF2B5EF4-FFF2-40B4-BE49-F238E27FC236}">
                <a16:creationId xmlns:a16="http://schemas.microsoft.com/office/drawing/2014/main" id="{D9BE9EE9-3775-4579-A5C5-86870B7A08C4}"/>
              </a:ext>
            </a:extLst>
          </p:cNvPr>
          <p:cNvSpPr txBox="1"/>
          <p:nvPr/>
        </p:nvSpPr>
        <p:spPr>
          <a:xfrm>
            <a:off x="6892365" y="1569104"/>
            <a:ext cx="1234312" cy="332399"/>
          </a:xfrm>
          <a:prstGeom prst="rect">
            <a:avLst/>
          </a:prstGeom>
          <a:noFill/>
        </p:spPr>
        <p:txBody>
          <a:bodyPr wrap="none" lIns="0" tIns="0" rIns="0" bIns="0" rtlCol="0">
            <a:spAutoFit/>
          </a:bodyPr>
          <a:lstStyle/>
          <a:p>
            <a:pPr defTabSz="914400">
              <a:lnSpc>
                <a:spcPct val="90000"/>
              </a:lnSpc>
            </a:pPr>
            <a:r>
              <a:rPr lang="en-US" sz="2400" err="1">
                <a:latin typeface="Arial" panose="020B0604020202020204" pitchFamily="34" charset="0"/>
                <a:cs typeface="Arial" panose="020B0604020202020204" pitchFamily="34" charset="0"/>
              </a:rPr>
              <a:t>ReadFile</a:t>
            </a:r>
            <a:endParaRPr lang="en-US" sz="2400" b="0" i="0">
              <a:latin typeface="Arial" panose="020B0604020202020204" pitchFamily="34" charset="0"/>
              <a:cs typeface="Arial" panose="020B0604020202020204" pitchFamily="34" charset="0"/>
            </a:endParaRPr>
          </a:p>
        </p:txBody>
      </p:sp>
      <p:sp>
        <p:nvSpPr>
          <p:cNvPr id="88" name="TextBox 87">
            <a:extLst>
              <a:ext uri="{FF2B5EF4-FFF2-40B4-BE49-F238E27FC236}">
                <a16:creationId xmlns:a16="http://schemas.microsoft.com/office/drawing/2014/main" id="{AF367EBB-BB12-4ECB-BE9E-E51DB61639D2}"/>
              </a:ext>
            </a:extLst>
          </p:cNvPr>
          <p:cNvSpPr txBox="1"/>
          <p:nvPr/>
        </p:nvSpPr>
        <p:spPr>
          <a:xfrm>
            <a:off x="7605107" y="3356941"/>
            <a:ext cx="2150460" cy="332399"/>
          </a:xfrm>
          <a:prstGeom prst="rect">
            <a:avLst/>
          </a:prstGeom>
          <a:noFill/>
        </p:spPr>
        <p:txBody>
          <a:bodyPr wrap="none" lIns="0" tIns="0" rIns="0" bIns="0" rtlCol="0">
            <a:spAutoFit/>
          </a:bodyPr>
          <a:lstStyle/>
          <a:p>
            <a:pPr defTabSz="914400">
              <a:lnSpc>
                <a:spcPct val="90000"/>
              </a:lnSpc>
            </a:pPr>
            <a:r>
              <a:rPr lang="en-US" sz="2400" dirty="0">
                <a:latin typeface="Arial" panose="020B0604020202020204" pitchFamily="34" charset="0"/>
                <a:cs typeface="Arial" panose="020B0604020202020204" pitchFamily="34" charset="0"/>
              </a:rPr>
              <a:t>WriteFileGather</a:t>
            </a:r>
            <a:endParaRPr lang="en-US" sz="2400" b="0" i="0" dirty="0">
              <a:latin typeface="Arial" panose="020B0604020202020204" pitchFamily="34" charset="0"/>
              <a:cs typeface="Arial" panose="020B0604020202020204" pitchFamily="34" charset="0"/>
            </a:endParaRPr>
          </a:p>
        </p:txBody>
      </p:sp>
      <p:sp>
        <p:nvSpPr>
          <p:cNvPr id="89" name="TextBox 88">
            <a:extLst>
              <a:ext uri="{FF2B5EF4-FFF2-40B4-BE49-F238E27FC236}">
                <a16:creationId xmlns:a16="http://schemas.microsoft.com/office/drawing/2014/main" id="{DBC49FFB-AA14-48AD-8F17-CF0209E9CEF1}"/>
              </a:ext>
            </a:extLst>
          </p:cNvPr>
          <p:cNvSpPr txBox="1"/>
          <p:nvPr/>
        </p:nvSpPr>
        <p:spPr>
          <a:xfrm>
            <a:off x="5972292" y="4572697"/>
            <a:ext cx="1568571" cy="332399"/>
          </a:xfrm>
          <a:prstGeom prst="rect">
            <a:avLst/>
          </a:prstGeom>
          <a:noFill/>
        </p:spPr>
        <p:txBody>
          <a:bodyPr wrap="none" lIns="0" tIns="0" rIns="0" bIns="0" rtlCol="0">
            <a:spAutoFit/>
          </a:bodyPr>
          <a:lstStyle/>
          <a:p>
            <a:pPr defTabSz="914400">
              <a:lnSpc>
                <a:spcPct val="90000"/>
              </a:lnSpc>
            </a:pPr>
            <a:r>
              <a:rPr lang="en-US" sz="2400" err="1">
                <a:latin typeface="Arial" panose="020B0604020202020204" pitchFamily="34" charset="0"/>
                <a:cs typeface="Arial" panose="020B0604020202020204" pitchFamily="34" charset="0"/>
              </a:rPr>
              <a:t>WriteFileEx</a:t>
            </a:r>
            <a:endParaRPr lang="en-US" sz="2400" b="0" i="0">
              <a:latin typeface="Arial" panose="020B0604020202020204" pitchFamily="34" charset="0"/>
              <a:cs typeface="Arial" panose="020B0604020202020204" pitchFamily="34" charset="0"/>
            </a:endParaRPr>
          </a:p>
        </p:txBody>
      </p:sp>
      <p:sp>
        <p:nvSpPr>
          <p:cNvPr id="90" name="TextBox 89">
            <a:extLst>
              <a:ext uri="{FF2B5EF4-FFF2-40B4-BE49-F238E27FC236}">
                <a16:creationId xmlns:a16="http://schemas.microsoft.com/office/drawing/2014/main" id="{C9F86491-7179-4B94-A603-339D7E09BAF5}"/>
              </a:ext>
            </a:extLst>
          </p:cNvPr>
          <p:cNvSpPr txBox="1"/>
          <p:nvPr/>
        </p:nvSpPr>
        <p:spPr>
          <a:xfrm>
            <a:off x="5144123" y="6232244"/>
            <a:ext cx="4083426" cy="332399"/>
          </a:xfrm>
          <a:prstGeom prst="rect">
            <a:avLst/>
          </a:prstGeom>
          <a:noFill/>
        </p:spPr>
        <p:txBody>
          <a:bodyPr wrap="none" lIns="0" tIns="0" rIns="0" bIns="0" rtlCol="0">
            <a:spAutoFit/>
          </a:bodyPr>
          <a:lstStyle/>
          <a:p>
            <a:pPr defTabSz="914400">
              <a:lnSpc>
                <a:spcPct val="90000"/>
              </a:lnSpc>
            </a:pPr>
            <a:r>
              <a:rPr lang="en-US" sz="2400" b="1" err="1">
                <a:latin typeface="Arial" panose="020B0604020202020204" pitchFamily="34" charset="0"/>
                <a:cs typeface="Arial" panose="020B0604020202020204" pitchFamily="34" charset="0"/>
              </a:rPr>
              <a:t>HasOverlappedIoCompleted</a:t>
            </a:r>
            <a:endParaRPr lang="en-US" sz="2400" b="1">
              <a:latin typeface="Arial" panose="020B0604020202020204" pitchFamily="34" charset="0"/>
              <a:cs typeface="Arial" panose="020B0604020202020204" pitchFamily="34" charset="0"/>
            </a:endParaRPr>
          </a:p>
        </p:txBody>
      </p:sp>
      <p:sp>
        <p:nvSpPr>
          <p:cNvPr id="92" name="TextBox 91">
            <a:extLst>
              <a:ext uri="{FF2B5EF4-FFF2-40B4-BE49-F238E27FC236}">
                <a16:creationId xmlns:a16="http://schemas.microsoft.com/office/drawing/2014/main" id="{4BE7ECE0-0F2C-4905-910B-EA745D423AF6}"/>
              </a:ext>
            </a:extLst>
          </p:cNvPr>
          <p:cNvSpPr txBox="1"/>
          <p:nvPr/>
        </p:nvSpPr>
        <p:spPr>
          <a:xfrm>
            <a:off x="442291" y="3970666"/>
            <a:ext cx="2487861" cy="249299"/>
          </a:xfrm>
          <a:prstGeom prst="rect">
            <a:avLst/>
          </a:prstGeom>
          <a:noFill/>
        </p:spPr>
        <p:txBody>
          <a:bodyPr wrap="none" lIns="0" tIns="0" rIns="0" bIns="0" rtlCol="0">
            <a:spAutoFit/>
          </a:bodyPr>
          <a:lstStyle/>
          <a:p>
            <a:pPr defTabSz="914400">
              <a:lnSpc>
                <a:spcPct val="90000"/>
              </a:lnSpc>
            </a:pPr>
            <a:r>
              <a:rPr lang="en-US" b="1">
                <a:latin typeface="Arial" panose="020B0604020202020204" pitchFamily="34" charset="0"/>
                <a:cs typeface="Arial" panose="020B0604020202020204" pitchFamily="34" charset="0"/>
              </a:rPr>
              <a:t>GetOverlappedResults</a:t>
            </a:r>
            <a:endParaRPr lang="en-US" b="1" i="0">
              <a:latin typeface="Arial" panose="020B0604020202020204" pitchFamily="34" charset="0"/>
              <a:cs typeface="Arial" panose="020B0604020202020204" pitchFamily="34" charset="0"/>
            </a:endParaRPr>
          </a:p>
        </p:txBody>
      </p:sp>
      <p:sp>
        <p:nvSpPr>
          <p:cNvPr id="30" name="TextBox 29">
            <a:extLst>
              <a:ext uri="{FF2B5EF4-FFF2-40B4-BE49-F238E27FC236}">
                <a16:creationId xmlns:a16="http://schemas.microsoft.com/office/drawing/2014/main" id="{055DAAEA-10E1-477B-83D5-0DC436E88D33}"/>
              </a:ext>
            </a:extLst>
          </p:cNvPr>
          <p:cNvSpPr txBox="1"/>
          <p:nvPr/>
        </p:nvSpPr>
        <p:spPr>
          <a:xfrm>
            <a:off x="2025982" y="3307945"/>
            <a:ext cx="2425344" cy="332399"/>
          </a:xfrm>
          <a:prstGeom prst="rect">
            <a:avLst/>
          </a:prstGeom>
          <a:noFill/>
        </p:spPr>
        <p:txBody>
          <a:bodyPr wrap="none" lIns="0" tIns="0" rIns="0" bIns="0" rtlCol="0">
            <a:spAutoFit/>
          </a:bodyPr>
          <a:lstStyle/>
          <a:p>
            <a:pPr defTabSz="914400">
              <a:lnSpc>
                <a:spcPct val="90000"/>
              </a:lnSpc>
            </a:pPr>
            <a:r>
              <a:rPr lang="en-US" sz="2400" b="1" dirty="0">
                <a:latin typeface="Arial" panose="020B0604020202020204" pitchFamily="34" charset="0"/>
                <a:cs typeface="Arial" panose="020B0604020202020204" pitchFamily="34" charset="0"/>
              </a:rPr>
              <a:t>Non-buffered I/O</a:t>
            </a:r>
            <a:endParaRPr lang="en-US" sz="2400" b="1" i="0" dirty="0">
              <a:latin typeface="Arial" panose="020B0604020202020204" pitchFamily="34" charset="0"/>
              <a:cs typeface="Arial" panose="020B0604020202020204" pitchFamily="34" charset="0"/>
            </a:endParaRPr>
          </a:p>
        </p:txBody>
      </p:sp>
      <p:sp>
        <p:nvSpPr>
          <p:cNvPr id="31" name="TextBox 30">
            <a:extLst>
              <a:ext uri="{FF2B5EF4-FFF2-40B4-BE49-F238E27FC236}">
                <a16:creationId xmlns:a16="http://schemas.microsoft.com/office/drawing/2014/main" id="{B20C6D27-D3CF-42A6-A478-92C000A22422}"/>
              </a:ext>
            </a:extLst>
          </p:cNvPr>
          <p:cNvSpPr txBox="1"/>
          <p:nvPr/>
        </p:nvSpPr>
        <p:spPr>
          <a:xfrm>
            <a:off x="6974273" y="5621937"/>
            <a:ext cx="3249929" cy="332399"/>
          </a:xfrm>
          <a:prstGeom prst="rect">
            <a:avLst/>
          </a:prstGeom>
          <a:noFill/>
        </p:spPr>
        <p:txBody>
          <a:bodyPr wrap="none" lIns="0" tIns="0" rIns="0" bIns="0" rtlCol="0">
            <a:spAutoFit/>
          </a:bodyPr>
          <a:lstStyle/>
          <a:p>
            <a:pPr defTabSz="914400">
              <a:lnSpc>
                <a:spcPct val="90000"/>
              </a:lnSpc>
            </a:pPr>
            <a:r>
              <a:rPr lang="en-US" sz="2400">
                <a:latin typeface="Arial" panose="020B0604020202020204" pitchFamily="34" charset="0"/>
                <a:cs typeface="Arial" panose="020B0604020202020204" pitchFamily="34" charset="0"/>
              </a:rPr>
              <a:t>HOBT (</a:t>
            </a:r>
            <a:r>
              <a:rPr lang="en-US" sz="2400" u="sng">
                <a:latin typeface="Arial" panose="020B0604020202020204" pitchFamily="34" charset="0"/>
                <a:cs typeface="Arial" panose="020B0604020202020204" pitchFamily="34" charset="0"/>
              </a:rPr>
              <a:t>H</a:t>
            </a:r>
            <a:r>
              <a:rPr lang="en-US" sz="2400">
                <a:latin typeface="Arial" panose="020B0604020202020204" pitchFamily="34" charset="0"/>
                <a:cs typeface="Arial" panose="020B0604020202020204" pitchFamily="34" charset="0"/>
              </a:rPr>
              <a:t>eap </a:t>
            </a:r>
            <a:r>
              <a:rPr lang="en-US" sz="2400" u="sng">
                <a:latin typeface="Arial" panose="020B0604020202020204" pitchFamily="34" charset="0"/>
                <a:cs typeface="Arial" panose="020B0604020202020204" pitchFamily="34" charset="0"/>
              </a:rPr>
              <a:t>o</a:t>
            </a:r>
            <a:r>
              <a:rPr lang="en-US" sz="2400">
                <a:latin typeface="Arial" panose="020B0604020202020204" pitchFamily="34" charset="0"/>
                <a:cs typeface="Arial" panose="020B0604020202020204" pitchFamily="34" charset="0"/>
              </a:rPr>
              <a:t>r </a:t>
            </a:r>
            <a:r>
              <a:rPr lang="en-US" sz="2400" u="sng">
                <a:latin typeface="Arial" panose="020B0604020202020204" pitchFamily="34" charset="0"/>
                <a:cs typeface="Arial" panose="020B0604020202020204" pitchFamily="34" charset="0"/>
              </a:rPr>
              <a:t>B</a:t>
            </a:r>
            <a:r>
              <a:rPr lang="en-US" sz="2400">
                <a:latin typeface="Arial" panose="020B0604020202020204" pitchFamily="34" charset="0"/>
                <a:cs typeface="Arial" panose="020B0604020202020204" pitchFamily="34" charset="0"/>
              </a:rPr>
              <a:t>-</a:t>
            </a:r>
            <a:r>
              <a:rPr lang="en-US" sz="2400" u="sng">
                <a:latin typeface="Arial" panose="020B0604020202020204" pitchFamily="34" charset="0"/>
                <a:cs typeface="Arial" panose="020B0604020202020204" pitchFamily="34" charset="0"/>
              </a:rPr>
              <a:t>T</a:t>
            </a:r>
            <a:r>
              <a:rPr lang="en-US" sz="2400">
                <a:latin typeface="Arial" panose="020B0604020202020204" pitchFamily="34" charset="0"/>
                <a:cs typeface="Arial" panose="020B0604020202020204" pitchFamily="34" charset="0"/>
              </a:rPr>
              <a:t>ree)</a:t>
            </a:r>
            <a:endParaRPr lang="en-US" sz="2400" b="0" i="0">
              <a:latin typeface="Arial" panose="020B0604020202020204" pitchFamily="34" charset="0"/>
              <a:cs typeface="Arial" panose="020B0604020202020204" pitchFamily="34" charset="0"/>
            </a:endParaRPr>
          </a:p>
        </p:txBody>
      </p:sp>
      <p:sp>
        <p:nvSpPr>
          <p:cNvPr id="32" name="TextBox 31">
            <a:extLst>
              <a:ext uri="{FF2B5EF4-FFF2-40B4-BE49-F238E27FC236}">
                <a16:creationId xmlns:a16="http://schemas.microsoft.com/office/drawing/2014/main" id="{428CC4EA-040F-4D22-BE3F-CF00A3BD475B}"/>
              </a:ext>
            </a:extLst>
          </p:cNvPr>
          <p:cNvSpPr txBox="1"/>
          <p:nvPr/>
        </p:nvSpPr>
        <p:spPr>
          <a:xfrm>
            <a:off x="147810" y="3068404"/>
            <a:ext cx="1466748" cy="221599"/>
          </a:xfrm>
          <a:prstGeom prst="rect">
            <a:avLst/>
          </a:prstGeom>
          <a:noFill/>
        </p:spPr>
        <p:txBody>
          <a:bodyPr wrap="none" lIns="0" tIns="0" rIns="0" bIns="0" rtlCol="0">
            <a:spAutoFit/>
          </a:bodyPr>
          <a:lstStyle/>
          <a:p>
            <a:pPr>
              <a:lnSpc>
                <a:spcPct val="90000"/>
              </a:lnSpc>
            </a:pPr>
            <a:r>
              <a:rPr lang="en-US" sz="1600">
                <a:latin typeface="Arial" panose="020B0604020202020204" pitchFamily="34" charset="0"/>
                <a:cs typeface="Arial" panose="020B0604020202020204" pitchFamily="34" charset="0"/>
              </a:rPr>
              <a:t>Outstanding I/O</a:t>
            </a:r>
            <a:endParaRPr lang="en-US" sz="1600" b="0" i="0">
              <a:latin typeface="Arial" panose="020B0604020202020204" pitchFamily="34" charset="0"/>
              <a:cs typeface="Arial" panose="020B0604020202020204" pitchFamily="34" charset="0"/>
            </a:endParaRPr>
          </a:p>
        </p:txBody>
      </p:sp>
      <p:sp>
        <p:nvSpPr>
          <p:cNvPr id="33" name="TextBox 32">
            <a:extLst>
              <a:ext uri="{FF2B5EF4-FFF2-40B4-BE49-F238E27FC236}">
                <a16:creationId xmlns:a16="http://schemas.microsoft.com/office/drawing/2014/main" id="{53A75516-782D-4ABC-90B5-A30961F40D18}"/>
              </a:ext>
            </a:extLst>
          </p:cNvPr>
          <p:cNvSpPr txBox="1"/>
          <p:nvPr/>
        </p:nvSpPr>
        <p:spPr>
          <a:xfrm>
            <a:off x="7873820" y="1093219"/>
            <a:ext cx="1333698" cy="332399"/>
          </a:xfrm>
          <a:prstGeom prst="rect">
            <a:avLst/>
          </a:prstGeom>
          <a:noFill/>
        </p:spPr>
        <p:txBody>
          <a:bodyPr wrap="none" lIns="0" tIns="0" rIns="0" bIns="0" rtlCol="0">
            <a:spAutoFit/>
          </a:bodyPr>
          <a:lstStyle/>
          <a:p>
            <a:pPr defTabSz="914400">
              <a:lnSpc>
                <a:spcPct val="90000"/>
              </a:lnSpc>
            </a:pPr>
            <a:r>
              <a:rPr lang="en-US" sz="2400" b="1" dirty="0">
                <a:latin typeface="Arial" panose="020B0604020202020204" pitchFamily="34" charset="0"/>
                <a:cs typeface="Arial" panose="020B0604020202020204" pitchFamily="34" charset="0"/>
              </a:rPr>
              <a:t>Ramp-up</a:t>
            </a:r>
            <a:endParaRPr lang="en-US" sz="2400" b="1" i="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31771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600"/>
                                  </p:stCondLst>
                                  <p:childTnLst>
                                    <p:set>
                                      <p:cBhvr>
                                        <p:cTn id="6" dur="1" fill="hold">
                                          <p:stCondLst>
                                            <p:cond delay="0"/>
                                          </p:stCondLst>
                                        </p:cTn>
                                        <p:tgtEl>
                                          <p:spTgt spid="57"/>
                                        </p:tgtEl>
                                        <p:attrNameLst>
                                          <p:attrName>style.visibility</p:attrName>
                                        </p:attrNameLst>
                                      </p:cBhvr>
                                      <p:to>
                                        <p:strVal val="visible"/>
                                      </p:to>
                                    </p:set>
                                    <p:animEffect transition="in" filter="fade">
                                      <p:cBhvr>
                                        <p:cTn id="7" dur="1000"/>
                                        <p:tgtEl>
                                          <p:spTgt spid="57"/>
                                        </p:tgtEl>
                                      </p:cBhvr>
                                    </p:animEffect>
                                    <p:anim calcmode="lin" valueType="num">
                                      <p:cBhvr>
                                        <p:cTn id="8" dur="1000" fill="hold"/>
                                        <p:tgtEl>
                                          <p:spTgt spid="57"/>
                                        </p:tgtEl>
                                        <p:attrNameLst>
                                          <p:attrName>ppt_x</p:attrName>
                                        </p:attrNameLst>
                                      </p:cBhvr>
                                      <p:tavLst>
                                        <p:tav tm="0">
                                          <p:val>
                                            <p:strVal val="#ppt_x"/>
                                          </p:val>
                                        </p:tav>
                                        <p:tav tm="100000">
                                          <p:val>
                                            <p:strVal val="#ppt_x"/>
                                          </p:val>
                                        </p:tav>
                                      </p:tavLst>
                                    </p:anim>
                                    <p:anim calcmode="lin" valueType="num">
                                      <p:cBhvr>
                                        <p:cTn id="9" dur="1000" fill="hold"/>
                                        <p:tgtEl>
                                          <p:spTgt spid="5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1400"/>
                                  </p:stCondLst>
                                  <p:childTnLst>
                                    <p:set>
                                      <p:cBhvr>
                                        <p:cTn id="11" dur="1" fill="hold">
                                          <p:stCondLst>
                                            <p:cond delay="0"/>
                                          </p:stCondLst>
                                        </p:cTn>
                                        <p:tgtEl>
                                          <p:spTgt spid="61"/>
                                        </p:tgtEl>
                                        <p:attrNameLst>
                                          <p:attrName>style.visibility</p:attrName>
                                        </p:attrNameLst>
                                      </p:cBhvr>
                                      <p:to>
                                        <p:strVal val="visible"/>
                                      </p:to>
                                    </p:set>
                                    <p:animEffect transition="in" filter="fade">
                                      <p:cBhvr>
                                        <p:cTn id="12" dur="1000"/>
                                        <p:tgtEl>
                                          <p:spTgt spid="61"/>
                                        </p:tgtEl>
                                      </p:cBhvr>
                                    </p:animEffect>
                                    <p:anim calcmode="lin" valueType="num">
                                      <p:cBhvr>
                                        <p:cTn id="13" dur="1000" fill="hold"/>
                                        <p:tgtEl>
                                          <p:spTgt spid="61"/>
                                        </p:tgtEl>
                                        <p:attrNameLst>
                                          <p:attrName>ppt_x</p:attrName>
                                        </p:attrNameLst>
                                      </p:cBhvr>
                                      <p:tavLst>
                                        <p:tav tm="0">
                                          <p:val>
                                            <p:strVal val="#ppt_x"/>
                                          </p:val>
                                        </p:tav>
                                        <p:tav tm="100000">
                                          <p:val>
                                            <p:strVal val="#ppt_x"/>
                                          </p:val>
                                        </p:tav>
                                      </p:tavLst>
                                    </p:anim>
                                    <p:anim calcmode="lin" valueType="num">
                                      <p:cBhvr>
                                        <p:cTn id="14" dur="1000" fill="hold"/>
                                        <p:tgtEl>
                                          <p:spTgt spid="61"/>
                                        </p:tgtEl>
                                        <p:attrNameLst>
                                          <p:attrName>ppt_y</p:attrName>
                                        </p:attrNameLst>
                                      </p:cBhvr>
                                      <p:tavLst>
                                        <p:tav tm="0">
                                          <p:val>
                                            <p:strVal val="#ppt_y+.1"/>
                                          </p:val>
                                        </p:tav>
                                        <p:tav tm="100000">
                                          <p:val>
                                            <p:strVal val="#ppt_y"/>
                                          </p:val>
                                        </p:tav>
                                      </p:tavLst>
                                    </p:anim>
                                  </p:childTnLst>
                                </p:cTn>
                              </p:par>
                              <p:par>
                                <p:cTn id="15" presetID="47" presetClass="entr" presetSubtype="0" fill="hold" grpId="0" nodeType="withEffect">
                                  <p:stCondLst>
                                    <p:cond delay="1500"/>
                                  </p:stCondLst>
                                  <p:childTnLst>
                                    <p:set>
                                      <p:cBhvr>
                                        <p:cTn id="16" dur="1" fill="hold">
                                          <p:stCondLst>
                                            <p:cond delay="0"/>
                                          </p:stCondLst>
                                        </p:cTn>
                                        <p:tgtEl>
                                          <p:spTgt spid="58"/>
                                        </p:tgtEl>
                                        <p:attrNameLst>
                                          <p:attrName>style.visibility</p:attrName>
                                        </p:attrNameLst>
                                      </p:cBhvr>
                                      <p:to>
                                        <p:strVal val="visible"/>
                                      </p:to>
                                    </p:set>
                                    <p:animEffect transition="in" filter="fade">
                                      <p:cBhvr>
                                        <p:cTn id="17" dur="1000"/>
                                        <p:tgtEl>
                                          <p:spTgt spid="58"/>
                                        </p:tgtEl>
                                      </p:cBhvr>
                                    </p:animEffect>
                                    <p:anim calcmode="lin" valueType="num">
                                      <p:cBhvr>
                                        <p:cTn id="18" dur="1000" fill="hold"/>
                                        <p:tgtEl>
                                          <p:spTgt spid="58"/>
                                        </p:tgtEl>
                                        <p:attrNameLst>
                                          <p:attrName>ppt_x</p:attrName>
                                        </p:attrNameLst>
                                      </p:cBhvr>
                                      <p:tavLst>
                                        <p:tav tm="0">
                                          <p:val>
                                            <p:strVal val="#ppt_x"/>
                                          </p:val>
                                        </p:tav>
                                        <p:tav tm="100000">
                                          <p:val>
                                            <p:strVal val="#ppt_x"/>
                                          </p:val>
                                        </p:tav>
                                      </p:tavLst>
                                    </p:anim>
                                    <p:anim calcmode="lin" valueType="num">
                                      <p:cBhvr>
                                        <p:cTn id="19" dur="1000" fill="hold"/>
                                        <p:tgtEl>
                                          <p:spTgt spid="58"/>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1600"/>
                                  </p:stCondLst>
                                  <p:childTnLst>
                                    <p:set>
                                      <p:cBhvr>
                                        <p:cTn id="21" dur="1" fill="hold">
                                          <p:stCondLst>
                                            <p:cond delay="0"/>
                                          </p:stCondLst>
                                        </p:cTn>
                                        <p:tgtEl>
                                          <p:spTgt spid="59"/>
                                        </p:tgtEl>
                                        <p:attrNameLst>
                                          <p:attrName>style.visibility</p:attrName>
                                        </p:attrNameLst>
                                      </p:cBhvr>
                                      <p:to>
                                        <p:strVal val="visible"/>
                                      </p:to>
                                    </p:set>
                                    <p:animEffect transition="in" filter="fade">
                                      <p:cBhvr>
                                        <p:cTn id="22" dur="1000"/>
                                        <p:tgtEl>
                                          <p:spTgt spid="59"/>
                                        </p:tgtEl>
                                      </p:cBhvr>
                                    </p:animEffect>
                                    <p:anim calcmode="lin" valueType="num">
                                      <p:cBhvr>
                                        <p:cTn id="23" dur="1000" fill="hold"/>
                                        <p:tgtEl>
                                          <p:spTgt spid="59"/>
                                        </p:tgtEl>
                                        <p:attrNameLst>
                                          <p:attrName>ppt_x</p:attrName>
                                        </p:attrNameLst>
                                      </p:cBhvr>
                                      <p:tavLst>
                                        <p:tav tm="0">
                                          <p:val>
                                            <p:strVal val="#ppt_x"/>
                                          </p:val>
                                        </p:tav>
                                        <p:tav tm="100000">
                                          <p:val>
                                            <p:strVal val="#ppt_x"/>
                                          </p:val>
                                        </p:tav>
                                      </p:tavLst>
                                    </p:anim>
                                    <p:anim calcmode="lin" valueType="num">
                                      <p:cBhvr>
                                        <p:cTn id="24" dur="1000" fill="hold"/>
                                        <p:tgtEl>
                                          <p:spTgt spid="59"/>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1900"/>
                                  </p:stCondLst>
                                  <p:childTnLst>
                                    <p:set>
                                      <p:cBhvr>
                                        <p:cTn id="26" dur="1" fill="hold">
                                          <p:stCondLst>
                                            <p:cond delay="0"/>
                                          </p:stCondLst>
                                        </p:cTn>
                                        <p:tgtEl>
                                          <p:spTgt spid="62"/>
                                        </p:tgtEl>
                                        <p:attrNameLst>
                                          <p:attrName>style.visibility</p:attrName>
                                        </p:attrNameLst>
                                      </p:cBhvr>
                                      <p:to>
                                        <p:strVal val="visible"/>
                                      </p:to>
                                    </p:set>
                                    <p:animEffect transition="in" filter="fade">
                                      <p:cBhvr>
                                        <p:cTn id="27" dur="1000"/>
                                        <p:tgtEl>
                                          <p:spTgt spid="62"/>
                                        </p:tgtEl>
                                      </p:cBhvr>
                                    </p:animEffect>
                                    <p:anim calcmode="lin" valueType="num">
                                      <p:cBhvr>
                                        <p:cTn id="28" dur="1000" fill="hold"/>
                                        <p:tgtEl>
                                          <p:spTgt spid="62"/>
                                        </p:tgtEl>
                                        <p:attrNameLst>
                                          <p:attrName>ppt_x</p:attrName>
                                        </p:attrNameLst>
                                      </p:cBhvr>
                                      <p:tavLst>
                                        <p:tav tm="0">
                                          <p:val>
                                            <p:strVal val="#ppt_x"/>
                                          </p:val>
                                        </p:tav>
                                        <p:tav tm="100000">
                                          <p:val>
                                            <p:strVal val="#ppt_x"/>
                                          </p:val>
                                        </p:tav>
                                      </p:tavLst>
                                    </p:anim>
                                    <p:anim calcmode="lin" valueType="num">
                                      <p:cBhvr>
                                        <p:cTn id="29" dur="1000" fill="hold"/>
                                        <p:tgtEl>
                                          <p:spTgt spid="62"/>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2300"/>
                                  </p:stCondLst>
                                  <p:childTnLst>
                                    <p:set>
                                      <p:cBhvr>
                                        <p:cTn id="31" dur="1" fill="hold">
                                          <p:stCondLst>
                                            <p:cond delay="0"/>
                                          </p:stCondLst>
                                        </p:cTn>
                                        <p:tgtEl>
                                          <p:spTgt spid="60"/>
                                        </p:tgtEl>
                                        <p:attrNameLst>
                                          <p:attrName>style.visibility</p:attrName>
                                        </p:attrNameLst>
                                      </p:cBhvr>
                                      <p:to>
                                        <p:strVal val="visible"/>
                                      </p:to>
                                    </p:set>
                                    <p:animEffect transition="in" filter="fade">
                                      <p:cBhvr>
                                        <p:cTn id="32" dur="500"/>
                                        <p:tgtEl>
                                          <p:spTgt spid="60"/>
                                        </p:tgtEl>
                                      </p:cBhvr>
                                    </p:animEffect>
                                    <p:anim calcmode="lin" valueType="num">
                                      <p:cBhvr>
                                        <p:cTn id="33" dur="500" fill="hold"/>
                                        <p:tgtEl>
                                          <p:spTgt spid="60"/>
                                        </p:tgtEl>
                                        <p:attrNameLst>
                                          <p:attrName>ppt_x</p:attrName>
                                        </p:attrNameLst>
                                      </p:cBhvr>
                                      <p:tavLst>
                                        <p:tav tm="0">
                                          <p:val>
                                            <p:strVal val="#ppt_x"/>
                                          </p:val>
                                        </p:tav>
                                        <p:tav tm="100000">
                                          <p:val>
                                            <p:strVal val="#ppt_x"/>
                                          </p:val>
                                        </p:tav>
                                      </p:tavLst>
                                    </p:anim>
                                    <p:anim calcmode="lin" valueType="num">
                                      <p:cBhvr>
                                        <p:cTn id="34" dur="500" fill="hold"/>
                                        <p:tgtEl>
                                          <p:spTgt spid="60"/>
                                        </p:tgtEl>
                                        <p:attrNameLst>
                                          <p:attrName>ppt_y</p:attrName>
                                        </p:attrNameLst>
                                      </p:cBhvr>
                                      <p:tavLst>
                                        <p:tav tm="0">
                                          <p:val>
                                            <p:strVal val="#ppt_y+.1"/>
                                          </p:val>
                                        </p:tav>
                                        <p:tav tm="100000">
                                          <p:val>
                                            <p:strVal val="#ppt_y"/>
                                          </p:val>
                                        </p:tav>
                                      </p:tavLst>
                                    </p:anim>
                                  </p:childTnLst>
                                </p:cTn>
                              </p:par>
                              <p:par>
                                <p:cTn id="35" presetID="47" presetClass="entr" presetSubtype="0" fill="hold" grpId="0" nodeType="withEffect">
                                  <p:stCondLst>
                                    <p:cond delay="1500"/>
                                  </p:stCondLst>
                                  <p:childTnLst>
                                    <p:set>
                                      <p:cBhvr>
                                        <p:cTn id="36" dur="1" fill="hold">
                                          <p:stCondLst>
                                            <p:cond delay="0"/>
                                          </p:stCondLst>
                                        </p:cTn>
                                        <p:tgtEl>
                                          <p:spTgt spid="71"/>
                                        </p:tgtEl>
                                        <p:attrNameLst>
                                          <p:attrName>style.visibility</p:attrName>
                                        </p:attrNameLst>
                                      </p:cBhvr>
                                      <p:to>
                                        <p:strVal val="visible"/>
                                      </p:to>
                                    </p:set>
                                    <p:animEffect transition="in" filter="fade">
                                      <p:cBhvr>
                                        <p:cTn id="37" dur="1000"/>
                                        <p:tgtEl>
                                          <p:spTgt spid="71"/>
                                        </p:tgtEl>
                                      </p:cBhvr>
                                    </p:animEffect>
                                    <p:anim calcmode="lin" valueType="num">
                                      <p:cBhvr>
                                        <p:cTn id="38" dur="1000" fill="hold"/>
                                        <p:tgtEl>
                                          <p:spTgt spid="71"/>
                                        </p:tgtEl>
                                        <p:attrNameLst>
                                          <p:attrName>ppt_x</p:attrName>
                                        </p:attrNameLst>
                                      </p:cBhvr>
                                      <p:tavLst>
                                        <p:tav tm="0">
                                          <p:val>
                                            <p:strVal val="#ppt_x"/>
                                          </p:val>
                                        </p:tav>
                                        <p:tav tm="100000">
                                          <p:val>
                                            <p:strVal val="#ppt_x"/>
                                          </p:val>
                                        </p:tav>
                                      </p:tavLst>
                                    </p:anim>
                                    <p:anim calcmode="lin" valueType="num">
                                      <p:cBhvr>
                                        <p:cTn id="39" dur="1000" fill="hold"/>
                                        <p:tgtEl>
                                          <p:spTgt spid="71"/>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2300"/>
                                  </p:stCondLst>
                                  <p:childTnLst>
                                    <p:set>
                                      <p:cBhvr>
                                        <p:cTn id="41" dur="1" fill="hold">
                                          <p:stCondLst>
                                            <p:cond delay="0"/>
                                          </p:stCondLst>
                                        </p:cTn>
                                        <p:tgtEl>
                                          <p:spTgt spid="72"/>
                                        </p:tgtEl>
                                        <p:attrNameLst>
                                          <p:attrName>style.visibility</p:attrName>
                                        </p:attrNameLst>
                                      </p:cBhvr>
                                      <p:to>
                                        <p:strVal val="visible"/>
                                      </p:to>
                                    </p:set>
                                    <p:animEffect transition="in" filter="fade">
                                      <p:cBhvr>
                                        <p:cTn id="42" dur="500"/>
                                        <p:tgtEl>
                                          <p:spTgt spid="72"/>
                                        </p:tgtEl>
                                      </p:cBhvr>
                                    </p:animEffect>
                                    <p:anim calcmode="lin" valueType="num">
                                      <p:cBhvr>
                                        <p:cTn id="43" dur="500" fill="hold"/>
                                        <p:tgtEl>
                                          <p:spTgt spid="72"/>
                                        </p:tgtEl>
                                        <p:attrNameLst>
                                          <p:attrName>ppt_x</p:attrName>
                                        </p:attrNameLst>
                                      </p:cBhvr>
                                      <p:tavLst>
                                        <p:tav tm="0">
                                          <p:val>
                                            <p:strVal val="#ppt_x"/>
                                          </p:val>
                                        </p:tav>
                                        <p:tav tm="100000">
                                          <p:val>
                                            <p:strVal val="#ppt_x"/>
                                          </p:val>
                                        </p:tav>
                                      </p:tavLst>
                                    </p:anim>
                                    <p:anim calcmode="lin" valueType="num">
                                      <p:cBhvr>
                                        <p:cTn id="44" dur="500" fill="hold"/>
                                        <p:tgtEl>
                                          <p:spTgt spid="72"/>
                                        </p:tgtEl>
                                        <p:attrNameLst>
                                          <p:attrName>ppt_y</p:attrName>
                                        </p:attrNameLst>
                                      </p:cBhvr>
                                      <p:tavLst>
                                        <p:tav tm="0">
                                          <p:val>
                                            <p:strVal val="#ppt_y+.1"/>
                                          </p:val>
                                        </p:tav>
                                        <p:tav tm="100000">
                                          <p:val>
                                            <p:strVal val="#ppt_y"/>
                                          </p:val>
                                        </p:tav>
                                      </p:tavLst>
                                    </p:anim>
                                  </p:childTnLst>
                                </p:cTn>
                              </p:par>
                              <p:par>
                                <p:cTn id="45" presetID="47" presetClass="entr" presetSubtype="0" fill="hold" grpId="0" nodeType="withEffect">
                                  <p:stCondLst>
                                    <p:cond delay="1500"/>
                                  </p:stCondLst>
                                  <p:childTnLst>
                                    <p:set>
                                      <p:cBhvr>
                                        <p:cTn id="46" dur="1" fill="hold">
                                          <p:stCondLst>
                                            <p:cond delay="0"/>
                                          </p:stCondLst>
                                        </p:cTn>
                                        <p:tgtEl>
                                          <p:spTgt spid="73"/>
                                        </p:tgtEl>
                                        <p:attrNameLst>
                                          <p:attrName>style.visibility</p:attrName>
                                        </p:attrNameLst>
                                      </p:cBhvr>
                                      <p:to>
                                        <p:strVal val="visible"/>
                                      </p:to>
                                    </p:set>
                                    <p:animEffect transition="in" filter="fade">
                                      <p:cBhvr>
                                        <p:cTn id="47" dur="1000"/>
                                        <p:tgtEl>
                                          <p:spTgt spid="73"/>
                                        </p:tgtEl>
                                      </p:cBhvr>
                                    </p:animEffect>
                                    <p:anim calcmode="lin" valueType="num">
                                      <p:cBhvr>
                                        <p:cTn id="48" dur="1000" fill="hold"/>
                                        <p:tgtEl>
                                          <p:spTgt spid="73"/>
                                        </p:tgtEl>
                                        <p:attrNameLst>
                                          <p:attrName>ppt_x</p:attrName>
                                        </p:attrNameLst>
                                      </p:cBhvr>
                                      <p:tavLst>
                                        <p:tav tm="0">
                                          <p:val>
                                            <p:strVal val="#ppt_x"/>
                                          </p:val>
                                        </p:tav>
                                        <p:tav tm="100000">
                                          <p:val>
                                            <p:strVal val="#ppt_x"/>
                                          </p:val>
                                        </p:tav>
                                      </p:tavLst>
                                    </p:anim>
                                    <p:anim calcmode="lin" valueType="num">
                                      <p:cBhvr>
                                        <p:cTn id="49" dur="1000" fill="hold"/>
                                        <p:tgtEl>
                                          <p:spTgt spid="73"/>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2300"/>
                                  </p:stCondLst>
                                  <p:childTnLst>
                                    <p:set>
                                      <p:cBhvr>
                                        <p:cTn id="51" dur="1" fill="hold">
                                          <p:stCondLst>
                                            <p:cond delay="0"/>
                                          </p:stCondLst>
                                        </p:cTn>
                                        <p:tgtEl>
                                          <p:spTgt spid="74"/>
                                        </p:tgtEl>
                                        <p:attrNameLst>
                                          <p:attrName>style.visibility</p:attrName>
                                        </p:attrNameLst>
                                      </p:cBhvr>
                                      <p:to>
                                        <p:strVal val="visible"/>
                                      </p:to>
                                    </p:set>
                                    <p:animEffect transition="in" filter="fade">
                                      <p:cBhvr>
                                        <p:cTn id="52" dur="500"/>
                                        <p:tgtEl>
                                          <p:spTgt spid="74"/>
                                        </p:tgtEl>
                                      </p:cBhvr>
                                    </p:animEffect>
                                    <p:anim calcmode="lin" valueType="num">
                                      <p:cBhvr>
                                        <p:cTn id="53" dur="500" fill="hold"/>
                                        <p:tgtEl>
                                          <p:spTgt spid="74"/>
                                        </p:tgtEl>
                                        <p:attrNameLst>
                                          <p:attrName>ppt_x</p:attrName>
                                        </p:attrNameLst>
                                      </p:cBhvr>
                                      <p:tavLst>
                                        <p:tav tm="0">
                                          <p:val>
                                            <p:strVal val="#ppt_x"/>
                                          </p:val>
                                        </p:tav>
                                        <p:tav tm="100000">
                                          <p:val>
                                            <p:strVal val="#ppt_x"/>
                                          </p:val>
                                        </p:tav>
                                      </p:tavLst>
                                    </p:anim>
                                    <p:anim calcmode="lin" valueType="num">
                                      <p:cBhvr>
                                        <p:cTn id="54" dur="500" fill="hold"/>
                                        <p:tgtEl>
                                          <p:spTgt spid="74"/>
                                        </p:tgtEl>
                                        <p:attrNameLst>
                                          <p:attrName>ppt_y</p:attrName>
                                        </p:attrNameLst>
                                      </p:cBhvr>
                                      <p:tavLst>
                                        <p:tav tm="0">
                                          <p:val>
                                            <p:strVal val="#ppt_y+.1"/>
                                          </p:val>
                                        </p:tav>
                                        <p:tav tm="100000">
                                          <p:val>
                                            <p:strVal val="#ppt_y"/>
                                          </p:val>
                                        </p:tav>
                                      </p:tavLst>
                                    </p:anim>
                                  </p:childTnLst>
                                </p:cTn>
                              </p:par>
                              <p:par>
                                <p:cTn id="55" presetID="47" presetClass="entr" presetSubtype="0" fill="hold" grpId="0" nodeType="withEffect">
                                  <p:stCondLst>
                                    <p:cond delay="1500"/>
                                  </p:stCondLst>
                                  <p:childTnLst>
                                    <p:set>
                                      <p:cBhvr>
                                        <p:cTn id="56" dur="1" fill="hold">
                                          <p:stCondLst>
                                            <p:cond delay="0"/>
                                          </p:stCondLst>
                                        </p:cTn>
                                        <p:tgtEl>
                                          <p:spTgt spid="75"/>
                                        </p:tgtEl>
                                        <p:attrNameLst>
                                          <p:attrName>style.visibility</p:attrName>
                                        </p:attrNameLst>
                                      </p:cBhvr>
                                      <p:to>
                                        <p:strVal val="visible"/>
                                      </p:to>
                                    </p:set>
                                    <p:animEffect transition="in" filter="fade">
                                      <p:cBhvr>
                                        <p:cTn id="57" dur="1000"/>
                                        <p:tgtEl>
                                          <p:spTgt spid="75"/>
                                        </p:tgtEl>
                                      </p:cBhvr>
                                    </p:animEffect>
                                    <p:anim calcmode="lin" valueType="num">
                                      <p:cBhvr>
                                        <p:cTn id="58" dur="1000" fill="hold"/>
                                        <p:tgtEl>
                                          <p:spTgt spid="75"/>
                                        </p:tgtEl>
                                        <p:attrNameLst>
                                          <p:attrName>ppt_x</p:attrName>
                                        </p:attrNameLst>
                                      </p:cBhvr>
                                      <p:tavLst>
                                        <p:tav tm="0">
                                          <p:val>
                                            <p:strVal val="#ppt_x"/>
                                          </p:val>
                                        </p:tav>
                                        <p:tav tm="100000">
                                          <p:val>
                                            <p:strVal val="#ppt_x"/>
                                          </p:val>
                                        </p:tav>
                                      </p:tavLst>
                                    </p:anim>
                                    <p:anim calcmode="lin" valueType="num">
                                      <p:cBhvr>
                                        <p:cTn id="59" dur="1000" fill="hold"/>
                                        <p:tgtEl>
                                          <p:spTgt spid="75"/>
                                        </p:tgtEl>
                                        <p:attrNameLst>
                                          <p:attrName>ppt_y</p:attrName>
                                        </p:attrNameLst>
                                      </p:cBhvr>
                                      <p:tavLst>
                                        <p:tav tm="0">
                                          <p:val>
                                            <p:strVal val="#ppt_y-.1"/>
                                          </p:val>
                                        </p:tav>
                                        <p:tav tm="100000">
                                          <p:val>
                                            <p:strVal val="#ppt_y"/>
                                          </p:val>
                                        </p:tav>
                                      </p:tavLst>
                                    </p:anim>
                                  </p:childTnLst>
                                </p:cTn>
                              </p:par>
                              <p:par>
                                <p:cTn id="60" presetID="42" presetClass="entr" presetSubtype="0" fill="hold" grpId="0" nodeType="withEffect">
                                  <p:stCondLst>
                                    <p:cond delay="2300"/>
                                  </p:stCondLst>
                                  <p:childTnLst>
                                    <p:set>
                                      <p:cBhvr>
                                        <p:cTn id="61" dur="1" fill="hold">
                                          <p:stCondLst>
                                            <p:cond delay="0"/>
                                          </p:stCondLst>
                                        </p:cTn>
                                        <p:tgtEl>
                                          <p:spTgt spid="76"/>
                                        </p:tgtEl>
                                        <p:attrNameLst>
                                          <p:attrName>style.visibility</p:attrName>
                                        </p:attrNameLst>
                                      </p:cBhvr>
                                      <p:to>
                                        <p:strVal val="visible"/>
                                      </p:to>
                                    </p:set>
                                    <p:animEffect transition="in" filter="fade">
                                      <p:cBhvr>
                                        <p:cTn id="62" dur="500"/>
                                        <p:tgtEl>
                                          <p:spTgt spid="76"/>
                                        </p:tgtEl>
                                      </p:cBhvr>
                                    </p:animEffect>
                                    <p:anim calcmode="lin" valueType="num">
                                      <p:cBhvr>
                                        <p:cTn id="63" dur="500" fill="hold"/>
                                        <p:tgtEl>
                                          <p:spTgt spid="76"/>
                                        </p:tgtEl>
                                        <p:attrNameLst>
                                          <p:attrName>ppt_x</p:attrName>
                                        </p:attrNameLst>
                                      </p:cBhvr>
                                      <p:tavLst>
                                        <p:tav tm="0">
                                          <p:val>
                                            <p:strVal val="#ppt_x"/>
                                          </p:val>
                                        </p:tav>
                                        <p:tav tm="100000">
                                          <p:val>
                                            <p:strVal val="#ppt_x"/>
                                          </p:val>
                                        </p:tav>
                                      </p:tavLst>
                                    </p:anim>
                                    <p:anim calcmode="lin" valueType="num">
                                      <p:cBhvr>
                                        <p:cTn id="64" dur="500" fill="hold"/>
                                        <p:tgtEl>
                                          <p:spTgt spid="76"/>
                                        </p:tgtEl>
                                        <p:attrNameLst>
                                          <p:attrName>ppt_y</p:attrName>
                                        </p:attrNameLst>
                                      </p:cBhvr>
                                      <p:tavLst>
                                        <p:tav tm="0">
                                          <p:val>
                                            <p:strVal val="#ppt_y+.1"/>
                                          </p:val>
                                        </p:tav>
                                        <p:tav tm="100000">
                                          <p:val>
                                            <p:strVal val="#ppt_y"/>
                                          </p:val>
                                        </p:tav>
                                      </p:tavLst>
                                    </p:anim>
                                  </p:childTnLst>
                                </p:cTn>
                              </p:par>
                              <p:par>
                                <p:cTn id="65" presetID="47" presetClass="entr" presetSubtype="0" fill="hold" grpId="0" nodeType="withEffect">
                                  <p:stCondLst>
                                    <p:cond delay="1500"/>
                                  </p:stCondLst>
                                  <p:childTnLst>
                                    <p:set>
                                      <p:cBhvr>
                                        <p:cTn id="66" dur="1" fill="hold">
                                          <p:stCondLst>
                                            <p:cond delay="0"/>
                                          </p:stCondLst>
                                        </p:cTn>
                                        <p:tgtEl>
                                          <p:spTgt spid="77"/>
                                        </p:tgtEl>
                                        <p:attrNameLst>
                                          <p:attrName>style.visibility</p:attrName>
                                        </p:attrNameLst>
                                      </p:cBhvr>
                                      <p:to>
                                        <p:strVal val="visible"/>
                                      </p:to>
                                    </p:set>
                                    <p:animEffect transition="in" filter="fade">
                                      <p:cBhvr>
                                        <p:cTn id="67" dur="1000"/>
                                        <p:tgtEl>
                                          <p:spTgt spid="77"/>
                                        </p:tgtEl>
                                      </p:cBhvr>
                                    </p:animEffect>
                                    <p:anim calcmode="lin" valueType="num">
                                      <p:cBhvr>
                                        <p:cTn id="68" dur="1000" fill="hold"/>
                                        <p:tgtEl>
                                          <p:spTgt spid="77"/>
                                        </p:tgtEl>
                                        <p:attrNameLst>
                                          <p:attrName>ppt_x</p:attrName>
                                        </p:attrNameLst>
                                      </p:cBhvr>
                                      <p:tavLst>
                                        <p:tav tm="0">
                                          <p:val>
                                            <p:strVal val="#ppt_x"/>
                                          </p:val>
                                        </p:tav>
                                        <p:tav tm="100000">
                                          <p:val>
                                            <p:strVal val="#ppt_x"/>
                                          </p:val>
                                        </p:tav>
                                      </p:tavLst>
                                    </p:anim>
                                    <p:anim calcmode="lin" valueType="num">
                                      <p:cBhvr>
                                        <p:cTn id="69" dur="1000" fill="hold"/>
                                        <p:tgtEl>
                                          <p:spTgt spid="77"/>
                                        </p:tgtEl>
                                        <p:attrNameLst>
                                          <p:attrName>ppt_y</p:attrName>
                                        </p:attrNameLst>
                                      </p:cBhvr>
                                      <p:tavLst>
                                        <p:tav tm="0">
                                          <p:val>
                                            <p:strVal val="#ppt_y-.1"/>
                                          </p:val>
                                        </p:tav>
                                        <p:tav tm="100000">
                                          <p:val>
                                            <p:strVal val="#ppt_y"/>
                                          </p:val>
                                        </p:tav>
                                      </p:tavLst>
                                    </p:anim>
                                  </p:childTnLst>
                                </p:cTn>
                              </p:par>
                              <p:par>
                                <p:cTn id="70" presetID="42" presetClass="entr" presetSubtype="0" fill="hold" grpId="0" nodeType="withEffect">
                                  <p:stCondLst>
                                    <p:cond delay="2300"/>
                                  </p:stCondLst>
                                  <p:childTnLst>
                                    <p:set>
                                      <p:cBhvr>
                                        <p:cTn id="71" dur="1" fill="hold">
                                          <p:stCondLst>
                                            <p:cond delay="0"/>
                                          </p:stCondLst>
                                        </p:cTn>
                                        <p:tgtEl>
                                          <p:spTgt spid="78"/>
                                        </p:tgtEl>
                                        <p:attrNameLst>
                                          <p:attrName>style.visibility</p:attrName>
                                        </p:attrNameLst>
                                      </p:cBhvr>
                                      <p:to>
                                        <p:strVal val="visible"/>
                                      </p:to>
                                    </p:set>
                                    <p:animEffect transition="in" filter="fade">
                                      <p:cBhvr>
                                        <p:cTn id="72" dur="500"/>
                                        <p:tgtEl>
                                          <p:spTgt spid="78"/>
                                        </p:tgtEl>
                                      </p:cBhvr>
                                    </p:animEffect>
                                    <p:anim calcmode="lin" valueType="num">
                                      <p:cBhvr>
                                        <p:cTn id="73" dur="500" fill="hold"/>
                                        <p:tgtEl>
                                          <p:spTgt spid="78"/>
                                        </p:tgtEl>
                                        <p:attrNameLst>
                                          <p:attrName>ppt_x</p:attrName>
                                        </p:attrNameLst>
                                      </p:cBhvr>
                                      <p:tavLst>
                                        <p:tav tm="0">
                                          <p:val>
                                            <p:strVal val="#ppt_x"/>
                                          </p:val>
                                        </p:tav>
                                        <p:tav tm="100000">
                                          <p:val>
                                            <p:strVal val="#ppt_x"/>
                                          </p:val>
                                        </p:tav>
                                      </p:tavLst>
                                    </p:anim>
                                    <p:anim calcmode="lin" valueType="num">
                                      <p:cBhvr>
                                        <p:cTn id="74" dur="500" fill="hold"/>
                                        <p:tgtEl>
                                          <p:spTgt spid="78"/>
                                        </p:tgtEl>
                                        <p:attrNameLst>
                                          <p:attrName>ppt_y</p:attrName>
                                        </p:attrNameLst>
                                      </p:cBhvr>
                                      <p:tavLst>
                                        <p:tav tm="0">
                                          <p:val>
                                            <p:strVal val="#ppt_y+.1"/>
                                          </p:val>
                                        </p:tav>
                                        <p:tav tm="100000">
                                          <p:val>
                                            <p:strVal val="#ppt_y"/>
                                          </p:val>
                                        </p:tav>
                                      </p:tavLst>
                                    </p:anim>
                                  </p:childTnLst>
                                </p:cTn>
                              </p:par>
                              <p:par>
                                <p:cTn id="75" presetID="47" presetClass="entr" presetSubtype="0" fill="hold" grpId="0" nodeType="withEffect">
                                  <p:stCondLst>
                                    <p:cond delay="1500"/>
                                  </p:stCondLst>
                                  <p:childTnLst>
                                    <p:set>
                                      <p:cBhvr>
                                        <p:cTn id="76" dur="1" fill="hold">
                                          <p:stCondLst>
                                            <p:cond delay="0"/>
                                          </p:stCondLst>
                                        </p:cTn>
                                        <p:tgtEl>
                                          <p:spTgt spid="79"/>
                                        </p:tgtEl>
                                        <p:attrNameLst>
                                          <p:attrName>style.visibility</p:attrName>
                                        </p:attrNameLst>
                                      </p:cBhvr>
                                      <p:to>
                                        <p:strVal val="visible"/>
                                      </p:to>
                                    </p:set>
                                    <p:animEffect transition="in" filter="fade">
                                      <p:cBhvr>
                                        <p:cTn id="77" dur="1000"/>
                                        <p:tgtEl>
                                          <p:spTgt spid="79"/>
                                        </p:tgtEl>
                                      </p:cBhvr>
                                    </p:animEffect>
                                    <p:anim calcmode="lin" valueType="num">
                                      <p:cBhvr>
                                        <p:cTn id="78" dur="1000" fill="hold"/>
                                        <p:tgtEl>
                                          <p:spTgt spid="79"/>
                                        </p:tgtEl>
                                        <p:attrNameLst>
                                          <p:attrName>ppt_x</p:attrName>
                                        </p:attrNameLst>
                                      </p:cBhvr>
                                      <p:tavLst>
                                        <p:tav tm="0">
                                          <p:val>
                                            <p:strVal val="#ppt_x"/>
                                          </p:val>
                                        </p:tav>
                                        <p:tav tm="100000">
                                          <p:val>
                                            <p:strVal val="#ppt_x"/>
                                          </p:val>
                                        </p:tav>
                                      </p:tavLst>
                                    </p:anim>
                                    <p:anim calcmode="lin" valueType="num">
                                      <p:cBhvr>
                                        <p:cTn id="79" dur="1000" fill="hold"/>
                                        <p:tgtEl>
                                          <p:spTgt spid="79"/>
                                        </p:tgtEl>
                                        <p:attrNameLst>
                                          <p:attrName>ppt_y</p:attrName>
                                        </p:attrNameLst>
                                      </p:cBhvr>
                                      <p:tavLst>
                                        <p:tav tm="0">
                                          <p:val>
                                            <p:strVal val="#ppt_y-.1"/>
                                          </p:val>
                                        </p:tav>
                                        <p:tav tm="100000">
                                          <p:val>
                                            <p:strVal val="#ppt_y"/>
                                          </p:val>
                                        </p:tav>
                                      </p:tavLst>
                                    </p:anim>
                                  </p:childTnLst>
                                </p:cTn>
                              </p:par>
                              <p:par>
                                <p:cTn id="80" presetID="42" presetClass="entr" presetSubtype="0" fill="hold" grpId="0" nodeType="withEffect">
                                  <p:stCondLst>
                                    <p:cond delay="2300"/>
                                  </p:stCondLst>
                                  <p:childTnLst>
                                    <p:set>
                                      <p:cBhvr>
                                        <p:cTn id="81" dur="1" fill="hold">
                                          <p:stCondLst>
                                            <p:cond delay="0"/>
                                          </p:stCondLst>
                                        </p:cTn>
                                        <p:tgtEl>
                                          <p:spTgt spid="80"/>
                                        </p:tgtEl>
                                        <p:attrNameLst>
                                          <p:attrName>style.visibility</p:attrName>
                                        </p:attrNameLst>
                                      </p:cBhvr>
                                      <p:to>
                                        <p:strVal val="visible"/>
                                      </p:to>
                                    </p:set>
                                    <p:animEffect transition="in" filter="fade">
                                      <p:cBhvr>
                                        <p:cTn id="82" dur="500"/>
                                        <p:tgtEl>
                                          <p:spTgt spid="80"/>
                                        </p:tgtEl>
                                      </p:cBhvr>
                                    </p:animEffect>
                                    <p:anim calcmode="lin" valueType="num">
                                      <p:cBhvr>
                                        <p:cTn id="83" dur="500" fill="hold"/>
                                        <p:tgtEl>
                                          <p:spTgt spid="80"/>
                                        </p:tgtEl>
                                        <p:attrNameLst>
                                          <p:attrName>ppt_x</p:attrName>
                                        </p:attrNameLst>
                                      </p:cBhvr>
                                      <p:tavLst>
                                        <p:tav tm="0">
                                          <p:val>
                                            <p:strVal val="#ppt_x"/>
                                          </p:val>
                                        </p:tav>
                                        <p:tav tm="100000">
                                          <p:val>
                                            <p:strVal val="#ppt_x"/>
                                          </p:val>
                                        </p:tav>
                                      </p:tavLst>
                                    </p:anim>
                                    <p:anim calcmode="lin" valueType="num">
                                      <p:cBhvr>
                                        <p:cTn id="84" dur="500" fill="hold"/>
                                        <p:tgtEl>
                                          <p:spTgt spid="80"/>
                                        </p:tgtEl>
                                        <p:attrNameLst>
                                          <p:attrName>ppt_y</p:attrName>
                                        </p:attrNameLst>
                                      </p:cBhvr>
                                      <p:tavLst>
                                        <p:tav tm="0">
                                          <p:val>
                                            <p:strVal val="#ppt_y+.1"/>
                                          </p:val>
                                        </p:tav>
                                        <p:tav tm="100000">
                                          <p:val>
                                            <p:strVal val="#ppt_y"/>
                                          </p:val>
                                        </p:tav>
                                      </p:tavLst>
                                    </p:anim>
                                  </p:childTnLst>
                                </p:cTn>
                              </p:par>
                              <p:par>
                                <p:cTn id="85" presetID="47" presetClass="entr" presetSubtype="0" fill="hold" grpId="0" nodeType="withEffect">
                                  <p:stCondLst>
                                    <p:cond delay="1500"/>
                                  </p:stCondLst>
                                  <p:childTnLst>
                                    <p:set>
                                      <p:cBhvr>
                                        <p:cTn id="86" dur="1" fill="hold">
                                          <p:stCondLst>
                                            <p:cond delay="0"/>
                                          </p:stCondLst>
                                        </p:cTn>
                                        <p:tgtEl>
                                          <p:spTgt spid="81"/>
                                        </p:tgtEl>
                                        <p:attrNameLst>
                                          <p:attrName>style.visibility</p:attrName>
                                        </p:attrNameLst>
                                      </p:cBhvr>
                                      <p:to>
                                        <p:strVal val="visible"/>
                                      </p:to>
                                    </p:set>
                                    <p:animEffect transition="in" filter="fade">
                                      <p:cBhvr>
                                        <p:cTn id="87" dur="1000"/>
                                        <p:tgtEl>
                                          <p:spTgt spid="81"/>
                                        </p:tgtEl>
                                      </p:cBhvr>
                                    </p:animEffect>
                                    <p:anim calcmode="lin" valueType="num">
                                      <p:cBhvr>
                                        <p:cTn id="88" dur="1000" fill="hold"/>
                                        <p:tgtEl>
                                          <p:spTgt spid="81"/>
                                        </p:tgtEl>
                                        <p:attrNameLst>
                                          <p:attrName>ppt_x</p:attrName>
                                        </p:attrNameLst>
                                      </p:cBhvr>
                                      <p:tavLst>
                                        <p:tav tm="0">
                                          <p:val>
                                            <p:strVal val="#ppt_x"/>
                                          </p:val>
                                        </p:tav>
                                        <p:tav tm="100000">
                                          <p:val>
                                            <p:strVal val="#ppt_x"/>
                                          </p:val>
                                        </p:tav>
                                      </p:tavLst>
                                    </p:anim>
                                    <p:anim calcmode="lin" valueType="num">
                                      <p:cBhvr>
                                        <p:cTn id="89" dur="1000" fill="hold"/>
                                        <p:tgtEl>
                                          <p:spTgt spid="81"/>
                                        </p:tgtEl>
                                        <p:attrNameLst>
                                          <p:attrName>ppt_y</p:attrName>
                                        </p:attrNameLst>
                                      </p:cBhvr>
                                      <p:tavLst>
                                        <p:tav tm="0">
                                          <p:val>
                                            <p:strVal val="#ppt_y-.1"/>
                                          </p:val>
                                        </p:tav>
                                        <p:tav tm="100000">
                                          <p:val>
                                            <p:strVal val="#ppt_y"/>
                                          </p:val>
                                        </p:tav>
                                      </p:tavLst>
                                    </p:anim>
                                  </p:childTnLst>
                                </p:cTn>
                              </p:par>
                              <p:par>
                                <p:cTn id="90" presetID="42" presetClass="entr" presetSubtype="0" fill="hold" grpId="0" nodeType="withEffect">
                                  <p:stCondLst>
                                    <p:cond delay="2300"/>
                                  </p:stCondLst>
                                  <p:childTnLst>
                                    <p:set>
                                      <p:cBhvr>
                                        <p:cTn id="91" dur="1" fill="hold">
                                          <p:stCondLst>
                                            <p:cond delay="0"/>
                                          </p:stCondLst>
                                        </p:cTn>
                                        <p:tgtEl>
                                          <p:spTgt spid="82"/>
                                        </p:tgtEl>
                                        <p:attrNameLst>
                                          <p:attrName>style.visibility</p:attrName>
                                        </p:attrNameLst>
                                      </p:cBhvr>
                                      <p:to>
                                        <p:strVal val="visible"/>
                                      </p:to>
                                    </p:set>
                                    <p:animEffect transition="in" filter="fade">
                                      <p:cBhvr>
                                        <p:cTn id="92" dur="500"/>
                                        <p:tgtEl>
                                          <p:spTgt spid="82"/>
                                        </p:tgtEl>
                                      </p:cBhvr>
                                    </p:animEffect>
                                    <p:anim calcmode="lin" valueType="num">
                                      <p:cBhvr>
                                        <p:cTn id="93" dur="500" fill="hold"/>
                                        <p:tgtEl>
                                          <p:spTgt spid="82"/>
                                        </p:tgtEl>
                                        <p:attrNameLst>
                                          <p:attrName>ppt_x</p:attrName>
                                        </p:attrNameLst>
                                      </p:cBhvr>
                                      <p:tavLst>
                                        <p:tav tm="0">
                                          <p:val>
                                            <p:strVal val="#ppt_x"/>
                                          </p:val>
                                        </p:tav>
                                        <p:tav tm="100000">
                                          <p:val>
                                            <p:strVal val="#ppt_x"/>
                                          </p:val>
                                        </p:tav>
                                      </p:tavLst>
                                    </p:anim>
                                    <p:anim calcmode="lin" valueType="num">
                                      <p:cBhvr>
                                        <p:cTn id="94" dur="500" fill="hold"/>
                                        <p:tgtEl>
                                          <p:spTgt spid="82"/>
                                        </p:tgtEl>
                                        <p:attrNameLst>
                                          <p:attrName>ppt_y</p:attrName>
                                        </p:attrNameLst>
                                      </p:cBhvr>
                                      <p:tavLst>
                                        <p:tav tm="0">
                                          <p:val>
                                            <p:strVal val="#ppt_y+.1"/>
                                          </p:val>
                                        </p:tav>
                                        <p:tav tm="100000">
                                          <p:val>
                                            <p:strVal val="#ppt_y"/>
                                          </p:val>
                                        </p:tav>
                                      </p:tavLst>
                                    </p:anim>
                                  </p:childTnLst>
                                </p:cTn>
                              </p:par>
                              <p:par>
                                <p:cTn id="95" presetID="42" presetClass="entr" presetSubtype="0" fill="hold" grpId="0" nodeType="withEffect">
                                  <p:stCondLst>
                                    <p:cond delay="2300"/>
                                  </p:stCondLst>
                                  <p:childTnLst>
                                    <p:set>
                                      <p:cBhvr>
                                        <p:cTn id="96" dur="1" fill="hold">
                                          <p:stCondLst>
                                            <p:cond delay="0"/>
                                          </p:stCondLst>
                                        </p:cTn>
                                        <p:tgtEl>
                                          <p:spTgt spid="83"/>
                                        </p:tgtEl>
                                        <p:attrNameLst>
                                          <p:attrName>style.visibility</p:attrName>
                                        </p:attrNameLst>
                                      </p:cBhvr>
                                      <p:to>
                                        <p:strVal val="visible"/>
                                      </p:to>
                                    </p:set>
                                    <p:animEffect transition="in" filter="fade">
                                      <p:cBhvr>
                                        <p:cTn id="97" dur="500"/>
                                        <p:tgtEl>
                                          <p:spTgt spid="83"/>
                                        </p:tgtEl>
                                      </p:cBhvr>
                                    </p:animEffect>
                                    <p:anim calcmode="lin" valueType="num">
                                      <p:cBhvr>
                                        <p:cTn id="98" dur="500" fill="hold"/>
                                        <p:tgtEl>
                                          <p:spTgt spid="83"/>
                                        </p:tgtEl>
                                        <p:attrNameLst>
                                          <p:attrName>ppt_x</p:attrName>
                                        </p:attrNameLst>
                                      </p:cBhvr>
                                      <p:tavLst>
                                        <p:tav tm="0">
                                          <p:val>
                                            <p:strVal val="#ppt_x"/>
                                          </p:val>
                                        </p:tav>
                                        <p:tav tm="100000">
                                          <p:val>
                                            <p:strVal val="#ppt_x"/>
                                          </p:val>
                                        </p:tav>
                                      </p:tavLst>
                                    </p:anim>
                                    <p:anim calcmode="lin" valueType="num">
                                      <p:cBhvr>
                                        <p:cTn id="99" dur="500" fill="hold"/>
                                        <p:tgtEl>
                                          <p:spTgt spid="83"/>
                                        </p:tgtEl>
                                        <p:attrNameLst>
                                          <p:attrName>ppt_y</p:attrName>
                                        </p:attrNameLst>
                                      </p:cBhvr>
                                      <p:tavLst>
                                        <p:tav tm="0">
                                          <p:val>
                                            <p:strVal val="#ppt_y+.1"/>
                                          </p:val>
                                        </p:tav>
                                        <p:tav tm="100000">
                                          <p:val>
                                            <p:strVal val="#ppt_y"/>
                                          </p:val>
                                        </p:tav>
                                      </p:tavLst>
                                    </p:anim>
                                  </p:childTnLst>
                                </p:cTn>
                              </p:par>
                              <p:par>
                                <p:cTn id="100" presetID="42" presetClass="entr" presetSubtype="0" fill="hold" grpId="0" nodeType="withEffect">
                                  <p:stCondLst>
                                    <p:cond delay="2300"/>
                                  </p:stCondLst>
                                  <p:childTnLst>
                                    <p:set>
                                      <p:cBhvr>
                                        <p:cTn id="101" dur="1" fill="hold">
                                          <p:stCondLst>
                                            <p:cond delay="0"/>
                                          </p:stCondLst>
                                        </p:cTn>
                                        <p:tgtEl>
                                          <p:spTgt spid="84"/>
                                        </p:tgtEl>
                                        <p:attrNameLst>
                                          <p:attrName>style.visibility</p:attrName>
                                        </p:attrNameLst>
                                      </p:cBhvr>
                                      <p:to>
                                        <p:strVal val="visible"/>
                                      </p:to>
                                    </p:set>
                                    <p:animEffect transition="in" filter="fade">
                                      <p:cBhvr>
                                        <p:cTn id="102" dur="500"/>
                                        <p:tgtEl>
                                          <p:spTgt spid="84"/>
                                        </p:tgtEl>
                                      </p:cBhvr>
                                    </p:animEffect>
                                    <p:anim calcmode="lin" valueType="num">
                                      <p:cBhvr>
                                        <p:cTn id="103" dur="500" fill="hold"/>
                                        <p:tgtEl>
                                          <p:spTgt spid="84"/>
                                        </p:tgtEl>
                                        <p:attrNameLst>
                                          <p:attrName>ppt_x</p:attrName>
                                        </p:attrNameLst>
                                      </p:cBhvr>
                                      <p:tavLst>
                                        <p:tav tm="0">
                                          <p:val>
                                            <p:strVal val="#ppt_x"/>
                                          </p:val>
                                        </p:tav>
                                        <p:tav tm="100000">
                                          <p:val>
                                            <p:strVal val="#ppt_x"/>
                                          </p:val>
                                        </p:tav>
                                      </p:tavLst>
                                    </p:anim>
                                    <p:anim calcmode="lin" valueType="num">
                                      <p:cBhvr>
                                        <p:cTn id="104" dur="500" fill="hold"/>
                                        <p:tgtEl>
                                          <p:spTgt spid="84"/>
                                        </p:tgtEl>
                                        <p:attrNameLst>
                                          <p:attrName>ppt_y</p:attrName>
                                        </p:attrNameLst>
                                      </p:cBhvr>
                                      <p:tavLst>
                                        <p:tav tm="0">
                                          <p:val>
                                            <p:strVal val="#ppt_y+.1"/>
                                          </p:val>
                                        </p:tav>
                                        <p:tav tm="100000">
                                          <p:val>
                                            <p:strVal val="#ppt_y"/>
                                          </p:val>
                                        </p:tav>
                                      </p:tavLst>
                                    </p:anim>
                                  </p:childTnLst>
                                </p:cTn>
                              </p:par>
                              <p:par>
                                <p:cTn id="105" presetID="42" presetClass="entr" presetSubtype="0" fill="hold" grpId="0" nodeType="withEffect">
                                  <p:stCondLst>
                                    <p:cond delay="2300"/>
                                  </p:stCondLst>
                                  <p:childTnLst>
                                    <p:set>
                                      <p:cBhvr>
                                        <p:cTn id="106" dur="1" fill="hold">
                                          <p:stCondLst>
                                            <p:cond delay="0"/>
                                          </p:stCondLst>
                                        </p:cTn>
                                        <p:tgtEl>
                                          <p:spTgt spid="85"/>
                                        </p:tgtEl>
                                        <p:attrNameLst>
                                          <p:attrName>style.visibility</p:attrName>
                                        </p:attrNameLst>
                                      </p:cBhvr>
                                      <p:to>
                                        <p:strVal val="visible"/>
                                      </p:to>
                                    </p:set>
                                    <p:animEffect transition="in" filter="fade">
                                      <p:cBhvr>
                                        <p:cTn id="107" dur="500"/>
                                        <p:tgtEl>
                                          <p:spTgt spid="85"/>
                                        </p:tgtEl>
                                      </p:cBhvr>
                                    </p:animEffect>
                                    <p:anim calcmode="lin" valueType="num">
                                      <p:cBhvr>
                                        <p:cTn id="108" dur="500" fill="hold"/>
                                        <p:tgtEl>
                                          <p:spTgt spid="85"/>
                                        </p:tgtEl>
                                        <p:attrNameLst>
                                          <p:attrName>ppt_x</p:attrName>
                                        </p:attrNameLst>
                                      </p:cBhvr>
                                      <p:tavLst>
                                        <p:tav tm="0">
                                          <p:val>
                                            <p:strVal val="#ppt_x"/>
                                          </p:val>
                                        </p:tav>
                                        <p:tav tm="100000">
                                          <p:val>
                                            <p:strVal val="#ppt_x"/>
                                          </p:val>
                                        </p:tav>
                                      </p:tavLst>
                                    </p:anim>
                                    <p:anim calcmode="lin" valueType="num">
                                      <p:cBhvr>
                                        <p:cTn id="109" dur="500" fill="hold"/>
                                        <p:tgtEl>
                                          <p:spTgt spid="85"/>
                                        </p:tgtEl>
                                        <p:attrNameLst>
                                          <p:attrName>ppt_y</p:attrName>
                                        </p:attrNameLst>
                                      </p:cBhvr>
                                      <p:tavLst>
                                        <p:tav tm="0">
                                          <p:val>
                                            <p:strVal val="#ppt_y+.1"/>
                                          </p:val>
                                        </p:tav>
                                        <p:tav tm="100000">
                                          <p:val>
                                            <p:strVal val="#ppt_y"/>
                                          </p:val>
                                        </p:tav>
                                      </p:tavLst>
                                    </p:anim>
                                  </p:childTnLst>
                                </p:cTn>
                              </p:par>
                              <p:par>
                                <p:cTn id="110" presetID="42" presetClass="entr" presetSubtype="0" fill="hold" grpId="0" nodeType="withEffect">
                                  <p:stCondLst>
                                    <p:cond delay="2300"/>
                                  </p:stCondLst>
                                  <p:childTnLst>
                                    <p:set>
                                      <p:cBhvr>
                                        <p:cTn id="111" dur="1" fill="hold">
                                          <p:stCondLst>
                                            <p:cond delay="0"/>
                                          </p:stCondLst>
                                        </p:cTn>
                                        <p:tgtEl>
                                          <p:spTgt spid="86"/>
                                        </p:tgtEl>
                                        <p:attrNameLst>
                                          <p:attrName>style.visibility</p:attrName>
                                        </p:attrNameLst>
                                      </p:cBhvr>
                                      <p:to>
                                        <p:strVal val="visible"/>
                                      </p:to>
                                    </p:set>
                                    <p:animEffect transition="in" filter="fade">
                                      <p:cBhvr>
                                        <p:cTn id="112" dur="500"/>
                                        <p:tgtEl>
                                          <p:spTgt spid="86"/>
                                        </p:tgtEl>
                                      </p:cBhvr>
                                    </p:animEffect>
                                    <p:anim calcmode="lin" valueType="num">
                                      <p:cBhvr>
                                        <p:cTn id="113" dur="500" fill="hold"/>
                                        <p:tgtEl>
                                          <p:spTgt spid="86"/>
                                        </p:tgtEl>
                                        <p:attrNameLst>
                                          <p:attrName>ppt_x</p:attrName>
                                        </p:attrNameLst>
                                      </p:cBhvr>
                                      <p:tavLst>
                                        <p:tav tm="0">
                                          <p:val>
                                            <p:strVal val="#ppt_x"/>
                                          </p:val>
                                        </p:tav>
                                        <p:tav tm="100000">
                                          <p:val>
                                            <p:strVal val="#ppt_x"/>
                                          </p:val>
                                        </p:tav>
                                      </p:tavLst>
                                    </p:anim>
                                    <p:anim calcmode="lin" valueType="num">
                                      <p:cBhvr>
                                        <p:cTn id="114" dur="500" fill="hold"/>
                                        <p:tgtEl>
                                          <p:spTgt spid="86"/>
                                        </p:tgtEl>
                                        <p:attrNameLst>
                                          <p:attrName>ppt_y</p:attrName>
                                        </p:attrNameLst>
                                      </p:cBhvr>
                                      <p:tavLst>
                                        <p:tav tm="0">
                                          <p:val>
                                            <p:strVal val="#ppt_y+.1"/>
                                          </p:val>
                                        </p:tav>
                                        <p:tav tm="100000">
                                          <p:val>
                                            <p:strVal val="#ppt_y"/>
                                          </p:val>
                                        </p:tav>
                                      </p:tavLst>
                                    </p:anim>
                                  </p:childTnLst>
                                </p:cTn>
                              </p:par>
                              <p:par>
                                <p:cTn id="115" presetID="42" presetClass="entr" presetSubtype="0" fill="hold" grpId="0" nodeType="withEffect">
                                  <p:stCondLst>
                                    <p:cond delay="2300"/>
                                  </p:stCondLst>
                                  <p:childTnLst>
                                    <p:set>
                                      <p:cBhvr>
                                        <p:cTn id="116" dur="1" fill="hold">
                                          <p:stCondLst>
                                            <p:cond delay="0"/>
                                          </p:stCondLst>
                                        </p:cTn>
                                        <p:tgtEl>
                                          <p:spTgt spid="87"/>
                                        </p:tgtEl>
                                        <p:attrNameLst>
                                          <p:attrName>style.visibility</p:attrName>
                                        </p:attrNameLst>
                                      </p:cBhvr>
                                      <p:to>
                                        <p:strVal val="visible"/>
                                      </p:to>
                                    </p:set>
                                    <p:animEffect transition="in" filter="fade">
                                      <p:cBhvr>
                                        <p:cTn id="117" dur="500"/>
                                        <p:tgtEl>
                                          <p:spTgt spid="87"/>
                                        </p:tgtEl>
                                      </p:cBhvr>
                                    </p:animEffect>
                                    <p:anim calcmode="lin" valueType="num">
                                      <p:cBhvr>
                                        <p:cTn id="118" dur="500" fill="hold"/>
                                        <p:tgtEl>
                                          <p:spTgt spid="87"/>
                                        </p:tgtEl>
                                        <p:attrNameLst>
                                          <p:attrName>ppt_x</p:attrName>
                                        </p:attrNameLst>
                                      </p:cBhvr>
                                      <p:tavLst>
                                        <p:tav tm="0">
                                          <p:val>
                                            <p:strVal val="#ppt_x"/>
                                          </p:val>
                                        </p:tav>
                                        <p:tav tm="100000">
                                          <p:val>
                                            <p:strVal val="#ppt_x"/>
                                          </p:val>
                                        </p:tav>
                                      </p:tavLst>
                                    </p:anim>
                                    <p:anim calcmode="lin" valueType="num">
                                      <p:cBhvr>
                                        <p:cTn id="119" dur="500" fill="hold"/>
                                        <p:tgtEl>
                                          <p:spTgt spid="87"/>
                                        </p:tgtEl>
                                        <p:attrNameLst>
                                          <p:attrName>ppt_y</p:attrName>
                                        </p:attrNameLst>
                                      </p:cBhvr>
                                      <p:tavLst>
                                        <p:tav tm="0">
                                          <p:val>
                                            <p:strVal val="#ppt_y+.1"/>
                                          </p:val>
                                        </p:tav>
                                        <p:tav tm="100000">
                                          <p:val>
                                            <p:strVal val="#ppt_y"/>
                                          </p:val>
                                        </p:tav>
                                      </p:tavLst>
                                    </p:anim>
                                  </p:childTnLst>
                                </p:cTn>
                              </p:par>
                              <p:par>
                                <p:cTn id="120" presetID="42" presetClass="entr" presetSubtype="0" fill="hold" grpId="0" nodeType="withEffect">
                                  <p:stCondLst>
                                    <p:cond delay="2300"/>
                                  </p:stCondLst>
                                  <p:childTnLst>
                                    <p:set>
                                      <p:cBhvr>
                                        <p:cTn id="121" dur="1" fill="hold">
                                          <p:stCondLst>
                                            <p:cond delay="0"/>
                                          </p:stCondLst>
                                        </p:cTn>
                                        <p:tgtEl>
                                          <p:spTgt spid="88"/>
                                        </p:tgtEl>
                                        <p:attrNameLst>
                                          <p:attrName>style.visibility</p:attrName>
                                        </p:attrNameLst>
                                      </p:cBhvr>
                                      <p:to>
                                        <p:strVal val="visible"/>
                                      </p:to>
                                    </p:set>
                                    <p:animEffect transition="in" filter="fade">
                                      <p:cBhvr>
                                        <p:cTn id="122" dur="500"/>
                                        <p:tgtEl>
                                          <p:spTgt spid="88"/>
                                        </p:tgtEl>
                                      </p:cBhvr>
                                    </p:animEffect>
                                    <p:anim calcmode="lin" valueType="num">
                                      <p:cBhvr>
                                        <p:cTn id="123" dur="500" fill="hold"/>
                                        <p:tgtEl>
                                          <p:spTgt spid="88"/>
                                        </p:tgtEl>
                                        <p:attrNameLst>
                                          <p:attrName>ppt_x</p:attrName>
                                        </p:attrNameLst>
                                      </p:cBhvr>
                                      <p:tavLst>
                                        <p:tav tm="0">
                                          <p:val>
                                            <p:strVal val="#ppt_x"/>
                                          </p:val>
                                        </p:tav>
                                        <p:tav tm="100000">
                                          <p:val>
                                            <p:strVal val="#ppt_x"/>
                                          </p:val>
                                        </p:tav>
                                      </p:tavLst>
                                    </p:anim>
                                    <p:anim calcmode="lin" valueType="num">
                                      <p:cBhvr>
                                        <p:cTn id="124" dur="500" fill="hold"/>
                                        <p:tgtEl>
                                          <p:spTgt spid="88"/>
                                        </p:tgtEl>
                                        <p:attrNameLst>
                                          <p:attrName>ppt_y</p:attrName>
                                        </p:attrNameLst>
                                      </p:cBhvr>
                                      <p:tavLst>
                                        <p:tav tm="0">
                                          <p:val>
                                            <p:strVal val="#ppt_y+.1"/>
                                          </p:val>
                                        </p:tav>
                                        <p:tav tm="100000">
                                          <p:val>
                                            <p:strVal val="#ppt_y"/>
                                          </p:val>
                                        </p:tav>
                                      </p:tavLst>
                                    </p:anim>
                                  </p:childTnLst>
                                </p:cTn>
                              </p:par>
                              <p:par>
                                <p:cTn id="125" presetID="42" presetClass="entr" presetSubtype="0" fill="hold" grpId="0" nodeType="withEffect">
                                  <p:stCondLst>
                                    <p:cond delay="2300"/>
                                  </p:stCondLst>
                                  <p:childTnLst>
                                    <p:set>
                                      <p:cBhvr>
                                        <p:cTn id="126" dur="1" fill="hold">
                                          <p:stCondLst>
                                            <p:cond delay="0"/>
                                          </p:stCondLst>
                                        </p:cTn>
                                        <p:tgtEl>
                                          <p:spTgt spid="89"/>
                                        </p:tgtEl>
                                        <p:attrNameLst>
                                          <p:attrName>style.visibility</p:attrName>
                                        </p:attrNameLst>
                                      </p:cBhvr>
                                      <p:to>
                                        <p:strVal val="visible"/>
                                      </p:to>
                                    </p:set>
                                    <p:animEffect transition="in" filter="fade">
                                      <p:cBhvr>
                                        <p:cTn id="127" dur="500"/>
                                        <p:tgtEl>
                                          <p:spTgt spid="89"/>
                                        </p:tgtEl>
                                      </p:cBhvr>
                                    </p:animEffect>
                                    <p:anim calcmode="lin" valueType="num">
                                      <p:cBhvr>
                                        <p:cTn id="128" dur="500" fill="hold"/>
                                        <p:tgtEl>
                                          <p:spTgt spid="89"/>
                                        </p:tgtEl>
                                        <p:attrNameLst>
                                          <p:attrName>ppt_x</p:attrName>
                                        </p:attrNameLst>
                                      </p:cBhvr>
                                      <p:tavLst>
                                        <p:tav tm="0">
                                          <p:val>
                                            <p:strVal val="#ppt_x"/>
                                          </p:val>
                                        </p:tav>
                                        <p:tav tm="100000">
                                          <p:val>
                                            <p:strVal val="#ppt_x"/>
                                          </p:val>
                                        </p:tav>
                                      </p:tavLst>
                                    </p:anim>
                                    <p:anim calcmode="lin" valueType="num">
                                      <p:cBhvr>
                                        <p:cTn id="129" dur="500" fill="hold"/>
                                        <p:tgtEl>
                                          <p:spTgt spid="89"/>
                                        </p:tgtEl>
                                        <p:attrNameLst>
                                          <p:attrName>ppt_y</p:attrName>
                                        </p:attrNameLst>
                                      </p:cBhvr>
                                      <p:tavLst>
                                        <p:tav tm="0">
                                          <p:val>
                                            <p:strVal val="#ppt_y+.1"/>
                                          </p:val>
                                        </p:tav>
                                        <p:tav tm="100000">
                                          <p:val>
                                            <p:strVal val="#ppt_y"/>
                                          </p:val>
                                        </p:tav>
                                      </p:tavLst>
                                    </p:anim>
                                  </p:childTnLst>
                                </p:cTn>
                              </p:par>
                              <p:par>
                                <p:cTn id="130" presetID="42" presetClass="entr" presetSubtype="0" fill="hold" grpId="0" nodeType="withEffect">
                                  <p:stCondLst>
                                    <p:cond delay="2300"/>
                                  </p:stCondLst>
                                  <p:childTnLst>
                                    <p:set>
                                      <p:cBhvr>
                                        <p:cTn id="131" dur="1" fill="hold">
                                          <p:stCondLst>
                                            <p:cond delay="0"/>
                                          </p:stCondLst>
                                        </p:cTn>
                                        <p:tgtEl>
                                          <p:spTgt spid="90"/>
                                        </p:tgtEl>
                                        <p:attrNameLst>
                                          <p:attrName>style.visibility</p:attrName>
                                        </p:attrNameLst>
                                      </p:cBhvr>
                                      <p:to>
                                        <p:strVal val="visible"/>
                                      </p:to>
                                    </p:set>
                                    <p:animEffect transition="in" filter="fade">
                                      <p:cBhvr>
                                        <p:cTn id="132" dur="500"/>
                                        <p:tgtEl>
                                          <p:spTgt spid="90"/>
                                        </p:tgtEl>
                                      </p:cBhvr>
                                    </p:animEffect>
                                    <p:anim calcmode="lin" valueType="num">
                                      <p:cBhvr>
                                        <p:cTn id="133" dur="500" fill="hold"/>
                                        <p:tgtEl>
                                          <p:spTgt spid="90"/>
                                        </p:tgtEl>
                                        <p:attrNameLst>
                                          <p:attrName>ppt_x</p:attrName>
                                        </p:attrNameLst>
                                      </p:cBhvr>
                                      <p:tavLst>
                                        <p:tav tm="0">
                                          <p:val>
                                            <p:strVal val="#ppt_x"/>
                                          </p:val>
                                        </p:tav>
                                        <p:tav tm="100000">
                                          <p:val>
                                            <p:strVal val="#ppt_x"/>
                                          </p:val>
                                        </p:tav>
                                      </p:tavLst>
                                    </p:anim>
                                    <p:anim calcmode="lin" valueType="num">
                                      <p:cBhvr>
                                        <p:cTn id="134" dur="500" fill="hold"/>
                                        <p:tgtEl>
                                          <p:spTgt spid="90"/>
                                        </p:tgtEl>
                                        <p:attrNameLst>
                                          <p:attrName>ppt_y</p:attrName>
                                        </p:attrNameLst>
                                      </p:cBhvr>
                                      <p:tavLst>
                                        <p:tav tm="0">
                                          <p:val>
                                            <p:strVal val="#ppt_y+.1"/>
                                          </p:val>
                                        </p:tav>
                                        <p:tav tm="100000">
                                          <p:val>
                                            <p:strVal val="#ppt_y"/>
                                          </p:val>
                                        </p:tav>
                                      </p:tavLst>
                                    </p:anim>
                                  </p:childTnLst>
                                </p:cTn>
                              </p:par>
                              <p:par>
                                <p:cTn id="135" presetID="47" presetClass="entr" presetSubtype="0" fill="hold" grpId="0" nodeType="withEffect">
                                  <p:stCondLst>
                                    <p:cond delay="1500"/>
                                  </p:stCondLst>
                                  <p:childTnLst>
                                    <p:set>
                                      <p:cBhvr>
                                        <p:cTn id="136" dur="1" fill="hold">
                                          <p:stCondLst>
                                            <p:cond delay="0"/>
                                          </p:stCondLst>
                                        </p:cTn>
                                        <p:tgtEl>
                                          <p:spTgt spid="92"/>
                                        </p:tgtEl>
                                        <p:attrNameLst>
                                          <p:attrName>style.visibility</p:attrName>
                                        </p:attrNameLst>
                                      </p:cBhvr>
                                      <p:to>
                                        <p:strVal val="visible"/>
                                      </p:to>
                                    </p:set>
                                    <p:animEffect transition="in" filter="fade">
                                      <p:cBhvr>
                                        <p:cTn id="137" dur="1000"/>
                                        <p:tgtEl>
                                          <p:spTgt spid="92"/>
                                        </p:tgtEl>
                                      </p:cBhvr>
                                    </p:animEffect>
                                    <p:anim calcmode="lin" valueType="num">
                                      <p:cBhvr>
                                        <p:cTn id="138" dur="1000" fill="hold"/>
                                        <p:tgtEl>
                                          <p:spTgt spid="92"/>
                                        </p:tgtEl>
                                        <p:attrNameLst>
                                          <p:attrName>ppt_x</p:attrName>
                                        </p:attrNameLst>
                                      </p:cBhvr>
                                      <p:tavLst>
                                        <p:tav tm="0">
                                          <p:val>
                                            <p:strVal val="#ppt_x"/>
                                          </p:val>
                                        </p:tav>
                                        <p:tav tm="100000">
                                          <p:val>
                                            <p:strVal val="#ppt_x"/>
                                          </p:val>
                                        </p:tav>
                                      </p:tavLst>
                                    </p:anim>
                                    <p:anim calcmode="lin" valueType="num">
                                      <p:cBhvr>
                                        <p:cTn id="139" dur="1000" fill="hold"/>
                                        <p:tgtEl>
                                          <p:spTgt spid="92"/>
                                        </p:tgtEl>
                                        <p:attrNameLst>
                                          <p:attrName>ppt_y</p:attrName>
                                        </p:attrNameLst>
                                      </p:cBhvr>
                                      <p:tavLst>
                                        <p:tav tm="0">
                                          <p:val>
                                            <p:strVal val="#ppt_y-.1"/>
                                          </p:val>
                                        </p:tav>
                                        <p:tav tm="100000">
                                          <p:val>
                                            <p:strVal val="#ppt_y"/>
                                          </p:val>
                                        </p:tav>
                                      </p:tavLst>
                                    </p:anim>
                                  </p:childTnLst>
                                </p:cTn>
                              </p:par>
                              <p:par>
                                <p:cTn id="140" presetID="47" presetClass="entr" presetSubtype="0" fill="hold" grpId="0" nodeType="withEffect">
                                  <p:stCondLst>
                                    <p:cond delay="1500"/>
                                  </p:stCondLst>
                                  <p:childTnLst>
                                    <p:set>
                                      <p:cBhvr>
                                        <p:cTn id="141" dur="1" fill="hold">
                                          <p:stCondLst>
                                            <p:cond delay="0"/>
                                          </p:stCondLst>
                                        </p:cTn>
                                        <p:tgtEl>
                                          <p:spTgt spid="30"/>
                                        </p:tgtEl>
                                        <p:attrNameLst>
                                          <p:attrName>style.visibility</p:attrName>
                                        </p:attrNameLst>
                                      </p:cBhvr>
                                      <p:to>
                                        <p:strVal val="visible"/>
                                      </p:to>
                                    </p:set>
                                    <p:animEffect transition="in" filter="fade">
                                      <p:cBhvr>
                                        <p:cTn id="142" dur="1000"/>
                                        <p:tgtEl>
                                          <p:spTgt spid="30"/>
                                        </p:tgtEl>
                                      </p:cBhvr>
                                    </p:animEffect>
                                    <p:anim calcmode="lin" valueType="num">
                                      <p:cBhvr>
                                        <p:cTn id="143" dur="1000" fill="hold"/>
                                        <p:tgtEl>
                                          <p:spTgt spid="30"/>
                                        </p:tgtEl>
                                        <p:attrNameLst>
                                          <p:attrName>ppt_x</p:attrName>
                                        </p:attrNameLst>
                                      </p:cBhvr>
                                      <p:tavLst>
                                        <p:tav tm="0">
                                          <p:val>
                                            <p:strVal val="#ppt_x"/>
                                          </p:val>
                                        </p:tav>
                                        <p:tav tm="100000">
                                          <p:val>
                                            <p:strVal val="#ppt_x"/>
                                          </p:val>
                                        </p:tav>
                                      </p:tavLst>
                                    </p:anim>
                                    <p:anim calcmode="lin" valueType="num">
                                      <p:cBhvr>
                                        <p:cTn id="144" dur="1000" fill="hold"/>
                                        <p:tgtEl>
                                          <p:spTgt spid="30"/>
                                        </p:tgtEl>
                                        <p:attrNameLst>
                                          <p:attrName>ppt_y</p:attrName>
                                        </p:attrNameLst>
                                      </p:cBhvr>
                                      <p:tavLst>
                                        <p:tav tm="0">
                                          <p:val>
                                            <p:strVal val="#ppt_y-.1"/>
                                          </p:val>
                                        </p:tav>
                                        <p:tav tm="100000">
                                          <p:val>
                                            <p:strVal val="#ppt_y"/>
                                          </p:val>
                                        </p:tav>
                                      </p:tavLst>
                                    </p:anim>
                                  </p:childTnLst>
                                </p:cTn>
                              </p:par>
                              <p:par>
                                <p:cTn id="145" presetID="42" presetClass="entr" presetSubtype="0" fill="hold" grpId="0" nodeType="withEffect">
                                  <p:stCondLst>
                                    <p:cond delay="2300"/>
                                  </p:stCondLst>
                                  <p:childTnLst>
                                    <p:set>
                                      <p:cBhvr>
                                        <p:cTn id="146" dur="1" fill="hold">
                                          <p:stCondLst>
                                            <p:cond delay="0"/>
                                          </p:stCondLst>
                                        </p:cTn>
                                        <p:tgtEl>
                                          <p:spTgt spid="31"/>
                                        </p:tgtEl>
                                        <p:attrNameLst>
                                          <p:attrName>style.visibility</p:attrName>
                                        </p:attrNameLst>
                                      </p:cBhvr>
                                      <p:to>
                                        <p:strVal val="visible"/>
                                      </p:to>
                                    </p:set>
                                    <p:animEffect transition="in" filter="fade">
                                      <p:cBhvr>
                                        <p:cTn id="147" dur="500"/>
                                        <p:tgtEl>
                                          <p:spTgt spid="31"/>
                                        </p:tgtEl>
                                      </p:cBhvr>
                                    </p:animEffect>
                                    <p:anim calcmode="lin" valueType="num">
                                      <p:cBhvr>
                                        <p:cTn id="148" dur="500" fill="hold"/>
                                        <p:tgtEl>
                                          <p:spTgt spid="31"/>
                                        </p:tgtEl>
                                        <p:attrNameLst>
                                          <p:attrName>ppt_x</p:attrName>
                                        </p:attrNameLst>
                                      </p:cBhvr>
                                      <p:tavLst>
                                        <p:tav tm="0">
                                          <p:val>
                                            <p:strVal val="#ppt_x"/>
                                          </p:val>
                                        </p:tav>
                                        <p:tav tm="100000">
                                          <p:val>
                                            <p:strVal val="#ppt_x"/>
                                          </p:val>
                                        </p:tav>
                                      </p:tavLst>
                                    </p:anim>
                                    <p:anim calcmode="lin" valueType="num">
                                      <p:cBhvr>
                                        <p:cTn id="149" dur="500" fill="hold"/>
                                        <p:tgtEl>
                                          <p:spTgt spid="31"/>
                                        </p:tgtEl>
                                        <p:attrNameLst>
                                          <p:attrName>ppt_y</p:attrName>
                                        </p:attrNameLst>
                                      </p:cBhvr>
                                      <p:tavLst>
                                        <p:tav tm="0">
                                          <p:val>
                                            <p:strVal val="#ppt_y+.1"/>
                                          </p:val>
                                        </p:tav>
                                        <p:tav tm="100000">
                                          <p:val>
                                            <p:strVal val="#ppt_y"/>
                                          </p:val>
                                        </p:tav>
                                      </p:tavLst>
                                    </p:anim>
                                  </p:childTnLst>
                                </p:cTn>
                              </p:par>
                              <p:par>
                                <p:cTn id="150" presetID="42" presetClass="entr" presetSubtype="0" fill="hold" grpId="0" nodeType="withEffect">
                                  <p:stCondLst>
                                    <p:cond delay="1900"/>
                                  </p:stCondLst>
                                  <p:childTnLst>
                                    <p:set>
                                      <p:cBhvr>
                                        <p:cTn id="151" dur="1" fill="hold">
                                          <p:stCondLst>
                                            <p:cond delay="0"/>
                                          </p:stCondLst>
                                        </p:cTn>
                                        <p:tgtEl>
                                          <p:spTgt spid="32"/>
                                        </p:tgtEl>
                                        <p:attrNameLst>
                                          <p:attrName>style.visibility</p:attrName>
                                        </p:attrNameLst>
                                      </p:cBhvr>
                                      <p:to>
                                        <p:strVal val="visible"/>
                                      </p:to>
                                    </p:set>
                                    <p:animEffect transition="in" filter="fade">
                                      <p:cBhvr>
                                        <p:cTn id="152" dur="1000"/>
                                        <p:tgtEl>
                                          <p:spTgt spid="32"/>
                                        </p:tgtEl>
                                      </p:cBhvr>
                                    </p:animEffect>
                                    <p:anim calcmode="lin" valueType="num">
                                      <p:cBhvr>
                                        <p:cTn id="153" dur="1000" fill="hold"/>
                                        <p:tgtEl>
                                          <p:spTgt spid="32"/>
                                        </p:tgtEl>
                                        <p:attrNameLst>
                                          <p:attrName>ppt_x</p:attrName>
                                        </p:attrNameLst>
                                      </p:cBhvr>
                                      <p:tavLst>
                                        <p:tav tm="0">
                                          <p:val>
                                            <p:strVal val="#ppt_x"/>
                                          </p:val>
                                        </p:tav>
                                        <p:tav tm="100000">
                                          <p:val>
                                            <p:strVal val="#ppt_x"/>
                                          </p:val>
                                        </p:tav>
                                      </p:tavLst>
                                    </p:anim>
                                    <p:anim calcmode="lin" valueType="num">
                                      <p:cBhvr>
                                        <p:cTn id="154" dur="1000" fill="hold"/>
                                        <p:tgtEl>
                                          <p:spTgt spid="32"/>
                                        </p:tgtEl>
                                        <p:attrNameLst>
                                          <p:attrName>ppt_y</p:attrName>
                                        </p:attrNameLst>
                                      </p:cBhvr>
                                      <p:tavLst>
                                        <p:tav tm="0">
                                          <p:val>
                                            <p:strVal val="#ppt_y+.1"/>
                                          </p:val>
                                        </p:tav>
                                        <p:tav tm="100000">
                                          <p:val>
                                            <p:strVal val="#ppt_y"/>
                                          </p:val>
                                        </p:tav>
                                      </p:tavLst>
                                    </p:anim>
                                  </p:childTnLst>
                                </p:cTn>
                              </p:par>
                              <p:par>
                                <p:cTn id="155" presetID="42" presetClass="entr" presetSubtype="0" fill="hold" grpId="0" nodeType="withEffect">
                                  <p:stCondLst>
                                    <p:cond delay="2300"/>
                                  </p:stCondLst>
                                  <p:childTnLst>
                                    <p:set>
                                      <p:cBhvr>
                                        <p:cTn id="156" dur="1" fill="hold">
                                          <p:stCondLst>
                                            <p:cond delay="0"/>
                                          </p:stCondLst>
                                        </p:cTn>
                                        <p:tgtEl>
                                          <p:spTgt spid="33"/>
                                        </p:tgtEl>
                                        <p:attrNameLst>
                                          <p:attrName>style.visibility</p:attrName>
                                        </p:attrNameLst>
                                      </p:cBhvr>
                                      <p:to>
                                        <p:strVal val="visible"/>
                                      </p:to>
                                    </p:set>
                                    <p:animEffect transition="in" filter="fade">
                                      <p:cBhvr>
                                        <p:cTn id="157" dur="500"/>
                                        <p:tgtEl>
                                          <p:spTgt spid="33"/>
                                        </p:tgtEl>
                                      </p:cBhvr>
                                    </p:animEffect>
                                    <p:anim calcmode="lin" valueType="num">
                                      <p:cBhvr>
                                        <p:cTn id="158" dur="500" fill="hold"/>
                                        <p:tgtEl>
                                          <p:spTgt spid="33"/>
                                        </p:tgtEl>
                                        <p:attrNameLst>
                                          <p:attrName>ppt_x</p:attrName>
                                        </p:attrNameLst>
                                      </p:cBhvr>
                                      <p:tavLst>
                                        <p:tav tm="0">
                                          <p:val>
                                            <p:strVal val="#ppt_x"/>
                                          </p:val>
                                        </p:tav>
                                        <p:tav tm="100000">
                                          <p:val>
                                            <p:strVal val="#ppt_x"/>
                                          </p:val>
                                        </p:tav>
                                      </p:tavLst>
                                    </p:anim>
                                    <p:anim calcmode="lin" valueType="num">
                                      <p:cBhvr>
                                        <p:cTn id="159" dur="500" fill="hold"/>
                                        <p:tgtEl>
                                          <p:spTgt spid="3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P spid="58" grpId="0"/>
      <p:bldP spid="59" grpId="0"/>
      <p:bldP spid="60" grpId="0"/>
      <p:bldP spid="61" grpId="0"/>
      <p:bldP spid="62" grpId="0"/>
      <p:bldP spid="71" grpId="0"/>
      <p:bldP spid="72" grpId="0"/>
      <p:bldP spid="73" grpId="0"/>
      <p:bldP spid="74" grpId="0"/>
      <p:bldP spid="75" grpId="0"/>
      <p:bldP spid="76" grpId="0"/>
      <p:bldP spid="77" grpId="0"/>
      <p:bldP spid="78" grpId="0"/>
      <p:bldP spid="79" grpId="0"/>
      <p:bldP spid="80" grpId="0"/>
      <p:bldP spid="81" grpId="0"/>
      <p:bldP spid="82" grpId="0"/>
      <p:bldP spid="83" grpId="0"/>
      <p:bldP spid="84" grpId="0"/>
      <p:bldP spid="85" grpId="0"/>
      <p:bldP spid="86" grpId="0"/>
      <p:bldP spid="87" grpId="0"/>
      <p:bldP spid="88" grpId="0"/>
      <p:bldP spid="89" grpId="0"/>
      <p:bldP spid="90" grpId="0"/>
      <p:bldP spid="92" grpId="0"/>
      <p:bldP spid="30" grpId="0"/>
      <p:bldP spid="31" grpId="0"/>
      <p:bldP spid="32" grpId="0"/>
      <p:bldP spid="33"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0B0D14-A8BF-4B1F-8AAD-A5B0B304081D}"/>
              </a:ext>
            </a:extLst>
          </p:cNvPr>
          <p:cNvSpPr>
            <a:spLocks noGrp="1"/>
          </p:cNvSpPr>
          <p:nvPr>
            <p:ph type="title"/>
          </p:nvPr>
        </p:nvSpPr>
        <p:spPr/>
        <p:txBody>
          <a:bodyPr/>
          <a:lstStyle/>
          <a:p>
            <a:r>
              <a:rPr lang="en-US" dirty="0"/>
              <a:t>2 - </a:t>
            </a:r>
            <a:r>
              <a:rPr lang="en-US" sz="3600" dirty="0"/>
              <a:t>IO - </a:t>
            </a:r>
            <a:r>
              <a:rPr lang="en-US" dirty="0"/>
              <a:t>Win32 APIs – </a:t>
            </a:r>
            <a:r>
              <a:rPr lang="en-US" dirty="0" err="1"/>
              <a:t>Escrevendo</a:t>
            </a:r>
            <a:r>
              <a:rPr lang="en-US" dirty="0"/>
              <a:t> um “SQL Server” em Delphi</a:t>
            </a:r>
          </a:p>
        </p:txBody>
      </p:sp>
      <p:sp>
        <p:nvSpPr>
          <p:cNvPr id="5" name="Text Placeholder 6">
            <a:extLst>
              <a:ext uri="{FF2B5EF4-FFF2-40B4-BE49-F238E27FC236}">
                <a16:creationId xmlns:a16="http://schemas.microsoft.com/office/drawing/2014/main" id="{FE3E95BD-2FD2-4E7B-8AE6-C6671DD17223}"/>
              </a:ext>
            </a:extLst>
          </p:cNvPr>
          <p:cNvSpPr txBox="1">
            <a:spLocks/>
          </p:cNvSpPr>
          <p:nvPr/>
        </p:nvSpPr>
        <p:spPr>
          <a:xfrm>
            <a:off x="302493" y="2311542"/>
            <a:ext cx="3491509" cy="1224408"/>
          </a:xfrm>
          <a:prstGeom prst="rect">
            <a:avLst/>
          </a:prstGeom>
        </p:spPr>
        <p:txBody>
          <a:bodyPr vert="horz" lIns="121920" tIns="60960" rIns="121920" bIns="60960" rtlCol="0" anchor="t" anchorCtr="0">
            <a:noAutofit/>
            <a:scene3d>
              <a:camera prst="orthographicFront"/>
              <a:lightRig rig="flat" dir="t"/>
            </a:scene3d>
            <a:sp3d extrusionH="88900" contourW="2540">
              <a:contourClr>
                <a:srgbClr val="F4A234"/>
              </a:contourClr>
            </a:sp3d>
          </a:bodyPr>
          <a:lstStyle>
            <a:lvl1pPr marL="0" indent="0" algn="l" defTabSz="457200" rtl="0" eaLnBrk="1" latinLnBrk="0" hangingPunct="1">
              <a:spcBef>
                <a:spcPct val="20000"/>
              </a:spcBef>
              <a:buClr>
                <a:schemeClr val="bg1"/>
              </a:buClr>
              <a:buFont typeface="Arial" pitchFamily="34" charset="0"/>
              <a:buNone/>
              <a:defRPr kumimoji="0" lang="en-US" sz="10000" b="1" i="1" u="none" strike="noStrike" kern="1200" cap="none" spc="-642" normalizeH="0" baseline="0" noProof="0" dirty="0" smtClean="0">
                <a:ln w="11430"/>
                <a:gradFill>
                  <a:gsLst>
                    <a:gs pos="0">
                      <a:srgbClr val="FF9929">
                        <a:lumMod val="20000"/>
                        <a:lumOff val="80000"/>
                      </a:srgbClr>
                    </a:gs>
                    <a:gs pos="28000">
                      <a:srgbClr val="F8F57B"/>
                    </a:gs>
                    <a:gs pos="62000">
                      <a:srgbClr val="D5B953"/>
                    </a:gs>
                    <a:gs pos="88000">
                      <a:srgbClr val="D1943B"/>
                    </a:gs>
                  </a:gsLst>
                  <a:lin ang="5400000"/>
                </a:gradFill>
                <a:effectLst>
                  <a:outerShdw blurRad="50800" dist="39000" dir="5460000" algn="tl">
                    <a:srgbClr val="000000">
                      <a:alpha val="38000"/>
                    </a:srgbClr>
                  </a:outerShdw>
                </a:effectLst>
                <a:uLnTx/>
                <a:uFillTx/>
                <a:latin typeface="Segoe UI" pitchFamily="34" charset="0"/>
                <a:ea typeface="+mn-ea"/>
                <a:cs typeface="+mn-cs"/>
              </a:defRPr>
            </a:lvl1pPr>
            <a:lvl2pPr marL="742950" indent="-285750" algn="l" defTabSz="457200" rtl="0" eaLnBrk="1" latinLnBrk="0" hangingPunct="1">
              <a:spcBef>
                <a:spcPct val="20000"/>
              </a:spcBef>
              <a:buClr>
                <a:schemeClr val="bg1"/>
              </a:buClr>
              <a:buFont typeface="Arial"/>
              <a:buChar char="–"/>
              <a:defRPr sz="2400" b="0" i="0" kern="1200">
                <a:solidFill>
                  <a:srgbClr val="FFFFFF"/>
                </a:solidFill>
                <a:latin typeface="Segoe UI"/>
                <a:ea typeface="+mn-ea"/>
                <a:cs typeface="Segoe UI"/>
              </a:defRPr>
            </a:lvl2pPr>
            <a:lvl3pPr marL="1143000" indent="-228600" algn="l" defTabSz="457200" rtl="0" eaLnBrk="1" latinLnBrk="0" hangingPunct="1">
              <a:spcBef>
                <a:spcPct val="20000"/>
              </a:spcBef>
              <a:buClr>
                <a:schemeClr val="bg1"/>
              </a:buClr>
              <a:buFont typeface="Arial"/>
              <a:buChar char="•"/>
              <a:defRPr sz="2000" b="0" i="0" kern="1200">
                <a:solidFill>
                  <a:srgbClr val="FFFFFF"/>
                </a:solidFill>
                <a:latin typeface="Segoe UI"/>
                <a:ea typeface="+mn-ea"/>
                <a:cs typeface="Segoe UI"/>
              </a:defRPr>
            </a:lvl3pPr>
            <a:lvl4pPr marL="1600200" indent="-228600" algn="l" defTabSz="457200" rtl="0" eaLnBrk="1" latinLnBrk="0" hangingPunct="1">
              <a:spcBef>
                <a:spcPct val="20000"/>
              </a:spcBef>
              <a:buClr>
                <a:schemeClr val="bg1"/>
              </a:buClr>
              <a:buFont typeface="Arial"/>
              <a:buChar char="–"/>
              <a:defRPr sz="1600" b="0" i="0" kern="1200">
                <a:solidFill>
                  <a:srgbClr val="FFFFFF"/>
                </a:solidFill>
                <a:latin typeface="Segoe UI"/>
                <a:ea typeface="+mn-ea"/>
                <a:cs typeface="Segoe UI"/>
              </a:defRPr>
            </a:lvl4pPr>
            <a:lvl5pPr marL="2057400" indent="-228600" algn="l" defTabSz="457200" rtl="0" eaLnBrk="1" latinLnBrk="0" hangingPunct="1">
              <a:spcBef>
                <a:spcPct val="20000"/>
              </a:spcBef>
              <a:buClr>
                <a:schemeClr val="bg1"/>
              </a:buClr>
              <a:buFont typeface="Arial"/>
              <a:buChar char="•"/>
              <a:defRPr sz="1600" b="0" i="0" kern="1200">
                <a:solidFill>
                  <a:srgbClr val="FFFFFF"/>
                </a:solidFill>
                <a:latin typeface="Segoe UI"/>
                <a:ea typeface="+mn-ea"/>
                <a:cs typeface="Segoe UI"/>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pt-BR" sz="7200"/>
              <a:t>Demo</a:t>
            </a:r>
          </a:p>
        </p:txBody>
      </p:sp>
      <p:pic>
        <p:nvPicPr>
          <p:cNvPr id="3074" name="Picture 2">
            <a:extLst>
              <a:ext uri="{FF2B5EF4-FFF2-40B4-BE49-F238E27FC236}">
                <a16:creationId xmlns:a16="http://schemas.microsoft.com/office/drawing/2014/main" id="{61CCF12C-A3EB-400B-9A87-DEE98C3F0B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40861" y="1901554"/>
            <a:ext cx="4510278" cy="2818924"/>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468118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Rectangle 2">
            <a:extLst>
              <a:ext uri="{FF2B5EF4-FFF2-40B4-BE49-F238E27FC236}">
                <a16:creationId xmlns:a16="http://schemas.microsoft.com/office/drawing/2014/main" id="{94655DEA-69D1-4899-B98C-B2CAB5E374EA}"/>
              </a:ext>
            </a:extLst>
          </p:cNvPr>
          <p:cNvSpPr>
            <a:spLocks noGrp="1" noRot="1" noChangeArrowheads="1"/>
          </p:cNvSpPr>
          <p:nvPr>
            <p:ph type="title"/>
          </p:nvPr>
        </p:nvSpPr>
        <p:spPr>
          <a:xfrm>
            <a:off x="0" y="0"/>
            <a:ext cx="8596668" cy="1320800"/>
          </a:xfrm>
        </p:spPr>
        <p:txBody>
          <a:bodyPr/>
          <a:lstStyle/>
          <a:p>
            <a:r>
              <a:rPr lang="en-US" dirty="0" err="1">
                <a:latin typeface="Arial" panose="020B0604020202020204" pitchFamily="34" charset="0"/>
                <a:cs typeface="Arial" panose="020B0604020202020204" pitchFamily="34" charset="0"/>
              </a:rPr>
              <a:t>Só</a:t>
            </a:r>
            <a:r>
              <a:rPr lang="en-US" dirty="0">
                <a:latin typeface="Arial" panose="020B0604020202020204" pitchFamily="34" charset="0"/>
                <a:cs typeface="Arial" panose="020B0604020202020204" pitchFamily="34" charset="0"/>
              </a:rPr>
              <a:t> por </a:t>
            </a:r>
            <a:r>
              <a:rPr lang="en-US" dirty="0" err="1">
                <a:latin typeface="Arial" panose="020B0604020202020204" pitchFamily="34" charset="0"/>
                <a:cs typeface="Arial" panose="020B0604020202020204" pitchFamily="34" charset="0"/>
              </a:rPr>
              <a:t>curiosidade</a:t>
            </a:r>
            <a:r>
              <a:rPr lang="en-US" dirty="0">
                <a:latin typeface="Arial" panose="020B0604020202020204" pitchFamily="34" charset="0"/>
                <a:cs typeface="Arial" panose="020B0604020202020204" pitchFamily="34" charset="0"/>
              </a:rPr>
              <a:t>, e o network I/O? Como </a:t>
            </a:r>
            <a:r>
              <a:rPr lang="en-US" dirty="0" err="1">
                <a:latin typeface="Arial" panose="020B0604020202020204" pitchFamily="34" charset="0"/>
                <a:cs typeface="Arial" panose="020B0604020202020204" pitchFamily="34" charset="0"/>
              </a:rPr>
              <a:t>funciona</a:t>
            </a:r>
            <a:r>
              <a:rPr lang="en-US" dirty="0">
                <a:latin typeface="Arial" panose="020B0604020202020204" pitchFamily="34" charset="0"/>
                <a:cs typeface="Arial" panose="020B0604020202020204" pitchFamily="34" charset="0"/>
              </a:rPr>
              <a:t>?</a:t>
            </a:r>
            <a:endParaRPr lang="en-US" altLang="en-US" dirty="0"/>
          </a:p>
        </p:txBody>
      </p:sp>
      <p:graphicFrame>
        <p:nvGraphicFramePr>
          <p:cNvPr id="2" name="Diagram 1">
            <a:extLst>
              <a:ext uri="{FF2B5EF4-FFF2-40B4-BE49-F238E27FC236}">
                <a16:creationId xmlns:a16="http://schemas.microsoft.com/office/drawing/2014/main" id="{C78461C3-1C49-4CED-AA5C-9B1C353BF8B2}"/>
              </a:ext>
            </a:extLst>
          </p:cNvPr>
          <p:cNvGraphicFramePr/>
          <p:nvPr>
            <p:extLst>
              <p:ext uri="{D42A27DB-BD31-4B8C-83A1-F6EECF244321}">
                <p14:modId xmlns:p14="http://schemas.microsoft.com/office/powerpoint/2010/main" val="1439284301"/>
              </p:ext>
            </p:extLst>
          </p:nvPr>
        </p:nvGraphicFramePr>
        <p:xfrm>
          <a:off x="335664" y="1152525"/>
          <a:ext cx="9336656" cy="546163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4928025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8D3646-E25F-4026-95C5-A29DBC0E137C}"/>
              </a:ext>
            </a:extLst>
          </p:cNvPr>
          <p:cNvSpPr>
            <a:spLocks noGrp="1"/>
          </p:cNvSpPr>
          <p:nvPr>
            <p:ph type="title"/>
          </p:nvPr>
        </p:nvSpPr>
        <p:spPr>
          <a:xfrm>
            <a:off x="0" y="-1587"/>
            <a:ext cx="8596668" cy="1320800"/>
          </a:xfrm>
        </p:spPr>
        <p:txBody>
          <a:bodyPr>
            <a:normAutofit/>
          </a:bodyPr>
          <a:lstStyle/>
          <a:p>
            <a:r>
              <a:rPr lang="en-US" sz="3600" dirty="0"/>
              <a:t>SQL Server e Cluster size, qual </a:t>
            </a:r>
            <a:r>
              <a:rPr lang="en-US" sz="3600" dirty="0" err="1"/>
              <a:t>eu</a:t>
            </a:r>
            <a:r>
              <a:rPr lang="en-US" sz="3600" dirty="0"/>
              <a:t> </a:t>
            </a:r>
            <a:r>
              <a:rPr lang="en-US" sz="3600" dirty="0" err="1"/>
              <a:t>uso</a:t>
            </a:r>
            <a:r>
              <a:rPr lang="en-US" sz="3600" dirty="0"/>
              <a:t>?</a:t>
            </a:r>
            <a:br>
              <a:rPr lang="en-US" sz="3600" dirty="0"/>
            </a:br>
            <a:r>
              <a:rPr lang="en-US" sz="2800" dirty="0"/>
              <a:t>(a.k.a. Allocation Unit Size) – </a:t>
            </a:r>
            <a:r>
              <a:rPr lang="en-US" sz="2800" dirty="0" err="1"/>
              <a:t>Parte</a:t>
            </a:r>
            <a:r>
              <a:rPr lang="en-US" sz="2800" dirty="0"/>
              <a:t> 1</a:t>
            </a:r>
            <a:endParaRPr lang="en-US" dirty="0">
              <a:latin typeface="Arial" panose="020B0604020202020204" pitchFamily="34" charset="0"/>
              <a:cs typeface="Arial" panose="020B0604020202020204" pitchFamily="34" charset="0"/>
            </a:endParaRPr>
          </a:p>
        </p:txBody>
      </p:sp>
      <p:graphicFrame>
        <p:nvGraphicFramePr>
          <p:cNvPr id="12" name="Content Placeholder 11">
            <a:extLst>
              <a:ext uri="{FF2B5EF4-FFF2-40B4-BE49-F238E27FC236}">
                <a16:creationId xmlns:a16="http://schemas.microsoft.com/office/drawing/2014/main" id="{73DB324A-5F65-4D57-83EA-0C8863DBB3FB}"/>
              </a:ext>
            </a:extLst>
          </p:cNvPr>
          <p:cNvGraphicFramePr>
            <a:graphicFrameLocks noGrp="1"/>
          </p:cNvGraphicFramePr>
          <p:nvPr>
            <p:ph idx="1"/>
            <p:extLst>
              <p:ext uri="{D42A27DB-BD31-4B8C-83A1-F6EECF244321}">
                <p14:modId xmlns:p14="http://schemas.microsoft.com/office/powerpoint/2010/main" val="824115333"/>
              </p:ext>
            </p:extLst>
          </p:nvPr>
        </p:nvGraphicFramePr>
        <p:xfrm>
          <a:off x="543984" y="1138238"/>
          <a:ext cx="8596668" cy="53578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1209206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8D3646-E25F-4026-95C5-A29DBC0E137C}"/>
              </a:ext>
            </a:extLst>
          </p:cNvPr>
          <p:cNvSpPr>
            <a:spLocks noGrp="1"/>
          </p:cNvSpPr>
          <p:nvPr>
            <p:ph type="title"/>
          </p:nvPr>
        </p:nvSpPr>
        <p:spPr>
          <a:xfrm>
            <a:off x="0" y="-1587"/>
            <a:ext cx="8596668" cy="1320800"/>
          </a:xfrm>
        </p:spPr>
        <p:txBody>
          <a:bodyPr>
            <a:normAutofit/>
          </a:bodyPr>
          <a:lstStyle/>
          <a:p>
            <a:r>
              <a:rPr lang="en-US" sz="3600" dirty="0"/>
              <a:t>SQL Server e Cluster size, qual </a:t>
            </a:r>
            <a:r>
              <a:rPr lang="en-US" sz="3600" dirty="0" err="1"/>
              <a:t>eu</a:t>
            </a:r>
            <a:r>
              <a:rPr lang="en-US" sz="3600" dirty="0"/>
              <a:t> </a:t>
            </a:r>
            <a:r>
              <a:rPr lang="en-US" sz="3600" dirty="0" err="1"/>
              <a:t>uso</a:t>
            </a:r>
            <a:r>
              <a:rPr lang="en-US" sz="3600" dirty="0"/>
              <a:t>?</a:t>
            </a:r>
            <a:br>
              <a:rPr lang="en-US" sz="3600" dirty="0"/>
            </a:br>
            <a:r>
              <a:rPr lang="en-US" sz="2800" dirty="0"/>
              <a:t>(a.k.a. Allocation Unit Size) – </a:t>
            </a:r>
            <a:r>
              <a:rPr lang="en-US" sz="2800" dirty="0" err="1"/>
              <a:t>Parte</a:t>
            </a:r>
            <a:r>
              <a:rPr lang="en-US" sz="2800" dirty="0"/>
              <a:t> 2</a:t>
            </a:r>
            <a:endParaRPr lang="en-US" dirty="0">
              <a:latin typeface="Arial" panose="020B0604020202020204" pitchFamily="34" charset="0"/>
              <a:cs typeface="Arial" panose="020B0604020202020204" pitchFamily="34" charset="0"/>
            </a:endParaRPr>
          </a:p>
        </p:txBody>
      </p:sp>
      <p:graphicFrame>
        <p:nvGraphicFramePr>
          <p:cNvPr id="3" name="Content Placeholder 2">
            <a:extLst>
              <a:ext uri="{FF2B5EF4-FFF2-40B4-BE49-F238E27FC236}">
                <a16:creationId xmlns:a16="http://schemas.microsoft.com/office/drawing/2014/main" id="{5464C6F3-8D09-4F6F-9F59-9F7E4AA30714}"/>
              </a:ext>
            </a:extLst>
          </p:cNvPr>
          <p:cNvGraphicFramePr>
            <a:graphicFrameLocks noGrp="1"/>
          </p:cNvGraphicFramePr>
          <p:nvPr>
            <p:ph idx="1"/>
            <p:extLst>
              <p:ext uri="{D42A27DB-BD31-4B8C-83A1-F6EECF244321}">
                <p14:modId xmlns:p14="http://schemas.microsoft.com/office/powerpoint/2010/main" val="1626617406"/>
              </p:ext>
            </p:extLst>
          </p:nvPr>
        </p:nvGraphicFramePr>
        <p:xfrm>
          <a:off x="458259" y="1123951"/>
          <a:ext cx="8596668" cy="557212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79555436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0B0D14-A8BF-4B1F-8AAD-A5B0B304081D}"/>
              </a:ext>
            </a:extLst>
          </p:cNvPr>
          <p:cNvSpPr>
            <a:spLocks noGrp="1"/>
          </p:cNvSpPr>
          <p:nvPr>
            <p:ph type="title"/>
          </p:nvPr>
        </p:nvSpPr>
        <p:spPr>
          <a:xfrm>
            <a:off x="677334" y="609600"/>
            <a:ext cx="8596668" cy="934720"/>
          </a:xfrm>
        </p:spPr>
        <p:txBody>
          <a:bodyPr>
            <a:normAutofit fontScale="90000"/>
          </a:bodyPr>
          <a:lstStyle/>
          <a:p>
            <a:r>
              <a:rPr lang="en-US" dirty="0"/>
              <a:t>3 - </a:t>
            </a:r>
            <a:r>
              <a:rPr lang="en-US" sz="3600" dirty="0"/>
              <a:t>IO - </a:t>
            </a:r>
            <a:r>
              <a:rPr lang="en-US" dirty="0"/>
              <a:t>Cluster size (allocation unit size) e MFT</a:t>
            </a:r>
          </a:p>
        </p:txBody>
      </p:sp>
      <p:sp>
        <p:nvSpPr>
          <p:cNvPr id="5" name="Text Placeholder 6">
            <a:extLst>
              <a:ext uri="{FF2B5EF4-FFF2-40B4-BE49-F238E27FC236}">
                <a16:creationId xmlns:a16="http://schemas.microsoft.com/office/drawing/2014/main" id="{FE3E95BD-2FD2-4E7B-8AE6-C6671DD17223}"/>
              </a:ext>
            </a:extLst>
          </p:cNvPr>
          <p:cNvSpPr txBox="1">
            <a:spLocks/>
          </p:cNvSpPr>
          <p:nvPr/>
        </p:nvSpPr>
        <p:spPr>
          <a:xfrm>
            <a:off x="302493" y="2311542"/>
            <a:ext cx="3491509" cy="1224408"/>
          </a:xfrm>
          <a:prstGeom prst="rect">
            <a:avLst/>
          </a:prstGeom>
        </p:spPr>
        <p:txBody>
          <a:bodyPr vert="horz" lIns="121920" tIns="60960" rIns="121920" bIns="60960" rtlCol="0" anchor="t" anchorCtr="0">
            <a:noAutofit/>
            <a:scene3d>
              <a:camera prst="orthographicFront"/>
              <a:lightRig rig="flat" dir="t"/>
            </a:scene3d>
            <a:sp3d extrusionH="88900" contourW="2540">
              <a:contourClr>
                <a:srgbClr val="F4A234"/>
              </a:contourClr>
            </a:sp3d>
          </a:bodyPr>
          <a:lstStyle>
            <a:lvl1pPr marL="0" indent="0" algn="l" defTabSz="457200" rtl="0" eaLnBrk="1" latinLnBrk="0" hangingPunct="1">
              <a:spcBef>
                <a:spcPct val="20000"/>
              </a:spcBef>
              <a:buClr>
                <a:schemeClr val="bg1"/>
              </a:buClr>
              <a:buFont typeface="Arial" pitchFamily="34" charset="0"/>
              <a:buNone/>
              <a:defRPr kumimoji="0" lang="en-US" sz="10000" b="1" i="1" u="none" strike="noStrike" kern="1200" cap="none" spc="-642" normalizeH="0" baseline="0" noProof="0" dirty="0" smtClean="0">
                <a:ln w="11430"/>
                <a:gradFill>
                  <a:gsLst>
                    <a:gs pos="0">
                      <a:srgbClr val="FF9929">
                        <a:lumMod val="20000"/>
                        <a:lumOff val="80000"/>
                      </a:srgbClr>
                    </a:gs>
                    <a:gs pos="28000">
                      <a:srgbClr val="F8F57B"/>
                    </a:gs>
                    <a:gs pos="62000">
                      <a:srgbClr val="D5B953"/>
                    </a:gs>
                    <a:gs pos="88000">
                      <a:srgbClr val="D1943B"/>
                    </a:gs>
                  </a:gsLst>
                  <a:lin ang="5400000"/>
                </a:gradFill>
                <a:effectLst>
                  <a:outerShdw blurRad="50800" dist="39000" dir="5460000" algn="tl">
                    <a:srgbClr val="000000">
                      <a:alpha val="38000"/>
                    </a:srgbClr>
                  </a:outerShdw>
                </a:effectLst>
                <a:uLnTx/>
                <a:uFillTx/>
                <a:latin typeface="Segoe UI" pitchFamily="34" charset="0"/>
                <a:ea typeface="+mn-ea"/>
                <a:cs typeface="+mn-cs"/>
              </a:defRPr>
            </a:lvl1pPr>
            <a:lvl2pPr marL="742950" indent="-285750" algn="l" defTabSz="457200" rtl="0" eaLnBrk="1" latinLnBrk="0" hangingPunct="1">
              <a:spcBef>
                <a:spcPct val="20000"/>
              </a:spcBef>
              <a:buClr>
                <a:schemeClr val="bg1"/>
              </a:buClr>
              <a:buFont typeface="Arial"/>
              <a:buChar char="–"/>
              <a:defRPr sz="2400" b="0" i="0" kern="1200">
                <a:solidFill>
                  <a:srgbClr val="FFFFFF"/>
                </a:solidFill>
                <a:latin typeface="Segoe UI"/>
                <a:ea typeface="+mn-ea"/>
                <a:cs typeface="Segoe UI"/>
              </a:defRPr>
            </a:lvl2pPr>
            <a:lvl3pPr marL="1143000" indent="-228600" algn="l" defTabSz="457200" rtl="0" eaLnBrk="1" latinLnBrk="0" hangingPunct="1">
              <a:spcBef>
                <a:spcPct val="20000"/>
              </a:spcBef>
              <a:buClr>
                <a:schemeClr val="bg1"/>
              </a:buClr>
              <a:buFont typeface="Arial"/>
              <a:buChar char="•"/>
              <a:defRPr sz="2000" b="0" i="0" kern="1200">
                <a:solidFill>
                  <a:srgbClr val="FFFFFF"/>
                </a:solidFill>
                <a:latin typeface="Segoe UI"/>
                <a:ea typeface="+mn-ea"/>
                <a:cs typeface="Segoe UI"/>
              </a:defRPr>
            </a:lvl3pPr>
            <a:lvl4pPr marL="1600200" indent="-228600" algn="l" defTabSz="457200" rtl="0" eaLnBrk="1" latinLnBrk="0" hangingPunct="1">
              <a:spcBef>
                <a:spcPct val="20000"/>
              </a:spcBef>
              <a:buClr>
                <a:schemeClr val="bg1"/>
              </a:buClr>
              <a:buFont typeface="Arial"/>
              <a:buChar char="–"/>
              <a:defRPr sz="1600" b="0" i="0" kern="1200">
                <a:solidFill>
                  <a:srgbClr val="FFFFFF"/>
                </a:solidFill>
                <a:latin typeface="Segoe UI"/>
                <a:ea typeface="+mn-ea"/>
                <a:cs typeface="Segoe UI"/>
              </a:defRPr>
            </a:lvl4pPr>
            <a:lvl5pPr marL="2057400" indent="-228600" algn="l" defTabSz="457200" rtl="0" eaLnBrk="1" latinLnBrk="0" hangingPunct="1">
              <a:spcBef>
                <a:spcPct val="20000"/>
              </a:spcBef>
              <a:buClr>
                <a:schemeClr val="bg1"/>
              </a:buClr>
              <a:buFont typeface="Arial"/>
              <a:buChar char="•"/>
              <a:defRPr sz="1600" b="0" i="0" kern="1200">
                <a:solidFill>
                  <a:srgbClr val="FFFFFF"/>
                </a:solidFill>
                <a:latin typeface="Segoe UI"/>
                <a:ea typeface="+mn-ea"/>
                <a:cs typeface="Segoe UI"/>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pt-BR" sz="7200"/>
              <a:t>Demo</a:t>
            </a:r>
          </a:p>
        </p:txBody>
      </p:sp>
      <p:pic>
        <p:nvPicPr>
          <p:cNvPr id="3074" name="Picture 2">
            <a:extLst>
              <a:ext uri="{FF2B5EF4-FFF2-40B4-BE49-F238E27FC236}">
                <a16:creationId xmlns:a16="http://schemas.microsoft.com/office/drawing/2014/main" id="{61CCF12C-A3EB-400B-9A87-DEE98C3F0B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40861" y="1901554"/>
            <a:ext cx="4510278" cy="2818924"/>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168036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0B0D14-A8BF-4B1F-8AAD-A5B0B304081D}"/>
              </a:ext>
            </a:extLst>
          </p:cNvPr>
          <p:cNvSpPr>
            <a:spLocks noGrp="1"/>
          </p:cNvSpPr>
          <p:nvPr>
            <p:ph type="title"/>
          </p:nvPr>
        </p:nvSpPr>
        <p:spPr/>
        <p:txBody>
          <a:bodyPr>
            <a:normAutofit fontScale="90000"/>
          </a:bodyPr>
          <a:lstStyle/>
          <a:p>
            <a:r>
              <a:rPr lang="pt-BR" dirty="0"/>
              <a:t>4 - </a:t>
            </a:r>
            <a:r>
              <a:rPr lang="en-US" sz="3600" dirty="0"/>
              <a:t>IO - </a:t>
            </a:r>
            <a:r>
              <a:rPr lang="pt-BR" dirty="0"/>
              <a:t>Começando com uma aventura entre </a:t>
            </a:r>
            <a:r>
              <a:rPr lang="pt-BR" dirty="0" err="1"/>
              <a:t>PageIDs</a:t>
            </a:r>
            <a:r>
              <a:rPr lang="pt-BR" dirty="0"/>
              <a:t>, </a:t>
            </a:r>
            <a:r>
              <a:rPr lang="pt-BR" dirty="0" err="1"/>
              <a:t>OffSet</a:t>
            </a:r>
            <a:r>
              <a:rPr lang="pt-BR" dirty="0"/>
              <a:t> e </a:t>
            </a:r>
            <a:r>
              <a:rPr lang="pt-BR" dirty="0" err="1"/>
              <a:t>IO_Read</a:t>
            </a:r>
            <a:r>
              <a:rPr lang="pt-BR" dirty="0"/>
              <a:t> no SQL</a:t>
            </a:r>
            <a:endParaRPr lang="en-US" dirty="0"/>
          </a:p>
        </p:txBody>
      </p:sp>
      <p:sp>
        <p:nvSpPr>
          <p:cNvPr id="5" name="Text Placeholder 6">
            <a:extLst>
              <a:ext uri="{FF2B5EF4-FFF2-40B4-BE49-F238E27FC236}">
                <a16:creationId xmlns:a16="http://schemas.microsoft.com/office/drawing/2014/main" id="{FE3E95BD-2FD2-4E7B-8AE6-C6671DD17223}"/>
              </a:ext>
            </a:extLst>
          </p:cNvPr>
          <p:cNvSpPr txBox="1">
            <a:spLocks/>
          </p:cNvSpPr>
          <p:nvPr/>
        </p:nvSpPr>
        <p:spPr>
          <a:xfrm>
            <a:off x="302493" y="2311542"/>
            <a:ext cx="3491509" cy="1224408"/>
          </a:xfrm>
          <a:prstGeom prst="rect">
            <a:avLst/>
          </a:prstGeom>
        </p:spPr>
        <p:txBody>
          <a:bodyPr vert="horz" lIns="121920" tIns="60960" rIns="121920" bIns="60960" rtlCol="0" anchor="t" anchorCtr="0">
            <a:noAutofit/>
            <a:scene3d>
              <a:camera prst="orthographicFront"/>
              <a:lightRig rig="flat" dir="t"/>
            </a:scene3d>
            <a:sp3d extrusionH="88900" contourW="2540">
              <a:contourClr>
                <a:srgbClr val="F4A234"/>
              </a:contourClr>
            </a:sp3d>
          </a:bodyPr>
          <a:lstStyle>
            <a:lvl1pPr marL="0" indent="0" algn="l" defTabSz="457200" rtl="0" eaLnBrk="1" latinLnBrk="0" hangingPunct="1">
              <a:spcBef>
                <a:spcPct val="20000"/>
              </a:spcBef>
              <a:buClr>
                <a:schemeClr val="bg1"/>
              </a:buClr>
              <a:buFont typeface="Arial" pitchFamily="34" charset="0"/>
              <a:buNone/>
              <a:defRPr kumimoji="0" lang="en-US" sz="10000" b="1" i="1" u="none" strike="noStrike" kern="1200" cap="none" spc="-642" normalizeH="0" baseline="0" noProof="0" dirty="0" smtClean="0">
                <a:ln w="11430"/>
                <a:gradFill>
                  <a:gsLst>
                    <a:gs pos="0">
                      <a:srgbClr val="FF9929">
                        <a:lumMod val="20000"/>
                        <a:lumOff val="80000"/>
                      </a:srgbClr>
                    </a:gs>
                    <a:gs pos="28000">
                      <a:srgbClr val="F8F57B"/>
                    </a:gs>
                    <a:gs pos="62000">
                      <a:srgbClr val="D5B953"/>
                    </a:gs>
                    <a:gs pos="88000">
                      <a:srgbClr val="D1943B"/>
                    </a:gs>
                  </a:gsLst>
                  <a:lin ang="5400000"/>
                </a:gradFill>
                <a:effectLst>
                  <a:outerShdw blurRad="50800" dist="39000" dir="5460000" algn="tl">
                    <a:srgbClr val="000000">
                      <a:alpha val="38000"/>
                    </a:srgbClr>
                  </a:outerShdw>
                </a:effectLst>
                <a:uLnTx/>
                <a:uFillTx/>
                <a:latin typeface="Segoe UI" pitchFamily="34" charset="0"/>
                <a:ea typeface="+mn-ea"/>
                <a:cs typeface="+mn-cs"/>
              </a:defRPr>
            </a:lvl1pPr>
            <a:lvl2pPr marL="742950" indent="-285750" algn="l" defTabSz="457200" rtl="0" eaLnBrk="1" latinLnBrk="0" hangingPunct="1">
              <a:spcBef>
                <a:spcPct val="20000"/>
              </a:spcBef>
              <a:buClr>
                <a:schemeClr val="bg1"/>
              </a:buClr>
              <a:buFont typeface="Arial"/>
              <a:buChar char="–"/>
              <a:defRPr sz="2400" b="0" i="0" kern="1200">
                <a:solidFill>
                  <a:srgbClr val="FFFFFF"/>
                </a:solidFill>
                <a:latin typeface="Segoe UI"/>
                <a:ea typeface="+mn-ea"/>
                <a:cs typeface="Segoe UI"/>
              </a:defRPr>
            </a:lvl2pPr>
            <a:lvl3pPr marL="1143000" indent="-228600" algn="l" defTabSz="457200" rtl="0" eaLnBrk="1" latinLnBrk="0" hangingPunct="1">
              <a:spcBef>
                <a:spcPct val="20000"/>
              </a:spcBef>
              <a:buClr>
                <a:schemeClr val="bg1"/>
              </a:buClr>
              <a:buFont typeface="Arial"/>
              <a:buChar char="•"/>
              <a:defRPr sz="2000" b="0" i="0" kern="1200">
                <a:solidFill>
                  <a:srgbClr val="FFFFFF"/>
                </a:solidFill>
                <a:latin typeface="Segoe UI"/>
                <a:ea typeface="+mn-ea"/>
                <a:cs typeface="Segoe UI"/>
              </a:defRPr>
            </a:lvl3pPr>
            <a:lvl4pPr marL="1600200" indent="-228600" algn="l" defTabSz="457200" rtl="0" eaLnBrk="1" latinLnBrk="0" hangingPunct="1">
              <a:spcBef>
                <a:spcPct val="20000"/>
              </a:spcBef>
              <a:buClr>
                <a:schemeClr val="bg1"/>
              </a:buClr>
              <a:buFont typeface="Arial"/>
              <a:buChar char="–"/>
              <a:defRPr sz="1600" b="0" i="0" kern="1200">
                <a:solidFill>
                  <a:srgbClr val="FFFFFF"/>
                </a:solidFill>
                <a:latin typeface="Segoe UI"/>
                <a:ea typeface="+mn-ea"/>
                <a:cs typeface="Segoe UI"/>
              </a:defRPr>
            </a:lvl4pPr>
            <a:lvl5pPr marL="2057400" indent="-228600" algn="l" defTabSz="457200" rtl="0" eaLnBrk="1" latinLnBrk="0" hangingPunct="1">
              <a:spcBef>
                <a:spcPct val="20000"/>
              </a:spcBef>
              <a:buClr>
                <a:schemeClr val="bg1"/>
              </a:buClr>
              <a:buFont typeface="Arial"/>
              <a:buChar char="•"/>
              <a:defRPr sz="1600" b="0" i="0" kern="1200">
                <a:solidFill>
                  <a:srgbClr val="FFFFFF"/>
                </a:solidFill>
                <a:latin typeface="Segoe UI"/>
                <a:ea typeface="+mn-ea"/>
                <a:cs typeface="Segoe UI"/>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pt-BR" sz="7200"/>
              <a:t>Demo</a:t>
            </a:r>
          </a:p>
        </p:txBody>
      </p:sp>
      <p:pic>
        <p:nvPicPr>
          <p:cNvPr id="3074" name="Picture 2">
            <a:extLst>
              <a:ext uri="{FF2B5EF4-FFF2-40B4-BE49-F238E27FC236}">
                <a16:creationId xmlns:a16="http://schemas.microsoft.com/office/drawing/2014/main" id="{61CCF12C-A3EB-400B-9A87-DEE98C3F0B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40861" y="1901554"/>
            <a:ext cx="4510278" cy="2818924"/>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00197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4" name="Straight Arrow Connector 133"/>
          <p:cNvCxnSpPr>
            <a:cxnSpLocks/>
            <a:stCxn id="118" idx="3"/>
            <a:endCxn id="117" idx="2"/>
          </p:cNvCxnSpPr>
          <p:nvPr/>
        </p:nvCxnSpPr>
        <p:spPr>
          <a:xfrm>
            <a:off x="7658947" y="1238608"/>
            <a:ext cx="2306692" cy="457895"/>
          </a:xfrm>
          <a:prstGeom prst="straightConnector1">
            <a:avLst/>
          </a:prstGeom>
          <a:noFill/>
          <a:ln w="25400" cap="flat" cmpd="sng" algn="ctr">
            <a:solidFill>
              <a:srgbClr val="00B050"/>
            </a:solidFill>
            <a:prstDash val="solid"/>
            <a:tailEnd type="arrow"/>
          </a:ln>
          <a:effectLst>
            <a:outerShdw blurRad="40000" dist="20000" dir="5400000" rotWithShape="0">
              <a:srgbClr val="000000">
                <a:alpha val="38000"/>
              </a:srgbClr>
            </a:outerShdw>
          </a:effectLst>
        </p:spPr>
      </p:cxnSp>
      <p:sp>
        <p:nvSpPr>
          <p:cNvPr id="74" name="Title 73"/>
          <p:cNvSpPr>
            <a:spLocks noGrp="1"/>
          </p:cNvSpPr>
          <p:nvPr>
            <p:ph type="title"/>
          </p:nvPr>
        </p:nvSpPr>
        <p:spPr>
          <a:xfrm>
            <a:off x="-9717" y="-26053"/>
            <a:ext cx="5596024" cy="685800"/>
          </a:xfrm>
        </p:spPr>
        <p:txBody>
          <a:bodyPr>
            <a:normAutofit/>
          </a:bodyPr>
          <a:lstStyle/>
          <a:p>
            <a:pPr algn="l"/>
            <a:r>
              <a:rPr lang="pt-BR" sz="3200" b="0" dirty="0">
                <a:latin typeface="Arial" panose="020B0604020202020204" pitchFamily="34" charset="0"/>
                <a:cs typeface="Arial" panose="020B0604020202020204" pitchFamily="34" charset="0"/>
              </a:rPr>
              <a:t>I/O Waits no SQL Server</a:t>
            </a:r>
            <a:endParaRPr lang="en-US" sz="3200" b="0" dirty="0">
              <a:latin typeface="Arial" panose="020B0604020202020204" pitchFamily="34" charset="0"/>
              <a:cs typeface="Arial" panose="020B0604020202020204" pitchFamily="34" charset="0"/>
            </a:endParaRPr>
          </a:p>
        </p:txBody>
      </p:sp>
      <p:sp>
        <p:nvSpPr>
          <p:cNvPr id="116" name="Oval 115"/>
          <p:cNvSpPr/>
          <p:nvPr/>
        </p:nvSpPr>
        <p:spPr>
          <a:xfrm>
            <a:off x="5422841" y="1704644"/>
            <a:ext cx="2323433" cy="2171892"/>
          </a:xfrm>
          <a:prstGeom prst="ellipse">
            <a:avLst/>
          </a:prstGeom>
          <a:solidFill>
            <a:sysClr val="window" lastClr="FFFFFF">
              <a:lumMod val="85000"/>
              <a:alpha val="46000"/>
            </a:sysClr>
          </a:solidFill>
          <a:ln w="25400" cap="flat" cmpd="sng" algn="ctr">
            <a:solidFill>
              <a:schemeClr val="tx1"/>
            </a:solidFill>
            <a:prstDash val="solid"/>
          </a:ln>
          <a:effectLst/>
        </p:spPr>
        <p:txBody>
          <a:bodyPr rtlCol="0" anchor="ctr"/>
          <a:lstStyle/>
          <a:p>
            <a:pPr algn="ctr" defTabSz="1219170">
              <a:defRPr/>
            </a:pPr>
            <a:endParaRPr lang="en-US" sz="2400" kern="0" dirty="0">
              <a:solidFill>
                <a:srgbClr val="1F497D"/>
              </a:solidFill>
              <a:latin typeface="Calibri"/>
            </a:endParaRPr>
          </a:p>
          <a:p>
            <a:pPr algn="ctr" defTabSz="1219170">
              <a:defRPr/>
            </a:pPr>
            <a:r>
              <a:rPr lang="en-US" sz="2400" kern="0" dirty="0">
                <a:solidFill>
                  <a:prstClr val="black"/>
                </a:solidFill>
                <a:latin typeface="Calibri"/>
              </a:rPr>
              <a:t>Log Cache</a:t>
            </a:r>
          </a:p>
        </p:txBody>
      </p:sp>
      <p:sp>
        <p:nvSpPr>
          <p:cNvPr id="117" name="Flowchart: Magnetic Disk 116"/>
          <p:cNvSpPr/>
          <p:nvPr/>
        </p:nvSpPr>
        <p:spPr>
          <a:xfrm>
            <a:off x="9965639" y="1229143"/>
            <a:ext cx="1270000" cy="934720"/>
          </a:xfrm>
          <a:prstGeom prst="flowChartMagneticDisk">
            <a:avLst/>
          </a:prstGeom>
          <a:solidFill>
            <a:srgbClr val="FFC000"/>
          </a:solidFill>
          <a:ln w="12700" cap="flat" cmpd="sng" algn="ctr">
            <a:solidFill>
              <a:schemeClr val="tx2"/>
            </a:solidFill>
            <a:prstDash val="solid"/>
          </a:ln>
          <a:effectLst>
            <a:outerShdw blurRad="107950" dist="12700" dir="5400000" algn="ctr">
              <a:srgbClr val="000000"/>
            </a:outerShdw>
          </a:effectLst>
        </p:spPr>
        <p:txBody>
          <a:bodyPr rtlCol="0" anchor="ctr"/>
          <a:lstStyle/>
          <a:p>
            <a:pPr algn="ctr" defTabSz="1219170">
              <a:defRPr/>
            </a:pPr>
            <a:r>
              <a:rPr lang="en-US" sz="1867" kern="0" dirty="0" err="1">
                <a:solidFill>
                  <a:prstClr val="white"/>
                </a:solidFill>
                <a:latin typeface="Calibri"/>
              </a:rPr>
              <a:t>Mylog.ld</a:t>
            </a:r>
            <a:r>
              <a:rPr lang="en-US" sz="2400" kern="0" dirty="0" err="1">
                <a:solidFill>
                  <a:prstClr val="white"/>
                </a:solidFill>
                <a:latin typeface="Calibri"/>
              </a:rPr>
              <a:t>f</a:t>
            </a:r>
            <a:endParaRPr lang="en-US" sz="2400" kern="0" dirty="0">
              <a:solidFill>
                <a:prstClr val="white"/>
              </a:solidFill>
              <a:latin typeface="Calibri"/>
            </a:endParaRPr>
          </a:p>
        </p:txBody>
      </p:sp>
      <p:sp>
        <p:nvSpPr>
          <p:cNvPr id="118" name="Flowchart: Process 117"/>
          <p:cNvSpPr/>
          <p:nvPr/>
        </p:nvSpPr>
        <p:spPr>
          <a:xfrm>
            <a:off x="5586307" y="1007775"/>
            <a:ext cx="2072640" cy="461666"/>
          </a:xfrm>
          <a:prstGeom prst="flowChartProcess">
            <a:avLst/>
          </a:prstGeom>
          <a:solidFill>
            <a:schemeClr val="accent5">
              <a:lumMod val="75000"/>
            </a:schemeClr>
          </a:solidFill>
          <a:ln w="12700" cap="flat" cmpd="sng" algn="ctr">
            <a:solidFill>
              <a:schemeClr val="tx2"/>
            </a:solidFill>
            <a:prstDash val="solid"/>
          </a:ln>
          <a:effectLst>
            <a:outerShdw blurRad="40000" dist="20000" dir="5400000" rotWithShape="0">
              <a:srgbClr val="000000">
                <a:alpha val="38000"/>
              </a:srgbClr>
            </a:outerShdw>
          </a:effectLst>
        </p:spPr>
        <p:txBody>
          <a:bodyPr rtlCol="0" anchor="ctr"/>
          <a:lstStyle/>
          <a:p>
            <a:pPr algn="ctr" defTabSz="1219170">
              <a:defRPr/>
            </a:pPr>
            <a:r>
              <a:rPr lang="en-US" sz="2400" kern="0" dirty="0">
                <a:solidFill>
                  <a:prstClr val="white"/>
                </a:solidFill>
                <a:latin typeface="Calibri"/>
              </a:rPr>
              <a:t>Log Writer</a:t>
            </a:r>
          </a:p>
        </p:txBody>
      </p:sp>
      <p:sp>
        <p:nvSpPr>
          <p:cNvPr id="119" name="Rectangle: Rounded Corners 118"/>
          <p:cNvSpPr/>
          <p:nvPr/>
        </p:nvSpPr>
        <p:spPr>
          <a:xfrm>
            <a:off x="106525" y="701340"/>
            <a:ext cx="2687705" cy="685800"/>
          </a:xfrm>
          <a:prstGeom prst="roundRect">
            <a:avLst/>
          </a:prstGeom>
          <a:solidFill>
            <a:schemeClr val="accent5">
              <a:lumMod val="75000"/>
            </a:schemeClr>
          </a:solidFill>
          <a:ln w="12700" cap="flat" cmpd="sng" algn="ctr">
            <a:solidFill>
              <a:schemeClr val="tx2"/>
            </a:solidFill>
            <a:prstDash val="solid"/>
          </a:ln>
          <a:effectLst>
            <a:outerShdw blurRad="190500" dist="228600" dir="2700000" algn="ctr">
              <a:srgbClr val="000000">
                <a:alpha val="30000"/>
              </a:srgbClr>
            </a:outerShdw>
          </a:effectLst>
        </p:spPr>
        <p:txBody>
          <a:bodyPr rtlCol="0" anchor="ctr"/>
          <a:lstStyle/>
          <a:p>
            <a:pPr algn="ctr" defTabSz="1219170">
              <a:defRPr/>
            </a:pPr>
            <a:r>
              <a:rPr lang="en-US" sz="2400" kern="0" dirty="0">
                <a:solidFill>
                  <a:prstClr val="white"/>
                </a:solidFill>
                <a:latin typeface="Calibri"/>
              </a:rPr>
              <a:t>COMMIT TRAN</a:t>
            </a:r>
          </a:p>
        </p:txBody>
      </p:sp>
      <p:sp>
        <p:nvSpPr>
          <p:cNvPr id="120" name="Flowchart: Document 119"/>
          <p:cNvSpPr/>
          <p:nvPr/>
        </p:nvSpPr>
        <p:spPr>
          <a:xfrm>
            <a:off x="5850467" y="1997761"/>
            <a:ext cx="1483360" cy="714446"/>
          </a:xfrm>
          <a:prstGeom prst="flowChartDocument">
            <a:avLst/>
          </a:prstGeom>
          <a:solidFill>
            <a:schemeClr val="accent1"/>
          </a:solidFill>
          <a:ln w="12700" cap="flat" cmpd="sng" algn="ctr">
            <a:solidFill>
              <a:schemeClr val="tx2"/>
            </a:solidFill>
            <a:prstDash val="solid"/>
          </a:ln>
          <a:effectLst>
            <a:outerShdw blurRad="149987" dist="250190" dir="8460000" algn="ctr">
              <a:srgbClr val="000000">
                <a:alpha val="28000"/>
              </a:srgbClr>
            </a:outerShdw>
          </a:effectLst>
        </p:spPr>
        <p:txBody>
          <a:bodyPr rtlCol="0" anchor="ctr"/>
          <a:lstStyle/>
          <a:p>
            <a:pPr algn="ctr" defTabSz="1219170">
              <a:defRPr/>
            </a:pPr>
            <a:r>
              <a:rPr lang="en-US" sz="2400" kern="0" dirty="0">
                <a:solidFill>
                  <a:prstClr val="white"/>
                </a:solidFill>
                <a:latin typeface="Calibri"/>
              </a:rPr>
              <a:t>Log Buffer</a:t>
            </a:r>
          </a:p>
        </p:txBody>
      </p:sp>
      <p:sp>
        <p:nvSpPr>
          <p:cNvPr id="121" name="Rectangle: Rounded Corners 120"/>
          <p:cNvSpPr/>
          <p:nvPr/>
        </p:nvSpPr>
        <p:spPr>
          <a:xfrm>
            <a:off x="470004" y="1486483"/>
            <a:ext cx="1842627" cy="591699"/>
          </a:xfrm>
          <a:prstGeom prst="roundRect">
            <a:avLst/>
          </a:prstGeom>
          <a:solidFill>
            <a:schemeClr val="accent5">
              <a:lumMod val="75000"/>
            </a:schemeClr>
          </a:solidFill>
          <a:ln w="12700" cap="flat" cmpd="sng" algn="ctr">
            <a:solidFill>
              <a:schemeClr val="tx2"/>
            </a:solidFill>
            <a:prstDash val="solid"/>
          </a:ln>
          <a:effectLst>
            <a:outerShdw blurRad="190500" dist="228600" dir="2700000" algn="ctr">
              <a:srgbClr val="000000">
                <a:alpha val="30000"/>
              </a:srgbClr>
            </a:outerShdw>
          </a:effectLst>
        </p:spPr>
        <p:txBody>
          <a:bodyPr rtlCol="0" anchor="ctr"/>
          <a:lstStyle/>
          <a:p>
            <a:pPr algn="ctr" defTabSz="1219170">
              <a:defRPr/>
            </a:pPr>
            <a:r>
              <a:rPr lang="en-US" sz="1600" kern="0" dirty="0">
                <a:solidFill>
                  <a:prstClr val="white"/>
                </a:solidFill>
                <a:latin typeface="Calibri"/>
              </a:rPr>
              <a:t>BEGIN TRAN + INSERT</a:t>
            </a:r>
          </a:p>
        </p:txBody>
      </p:sp>
      <p:cxnSp>
        <p:nvCxnSpPr>
          <p:cNvPr id="122" name="Straight Arrow Connector 121"/>
          <p:cNvCxnSpPr>
            <a:cxnSpLocks/>
            <a:stCxn id="119" idx="3"/>
            <a:endCxn id="120" idx="1"/>
          </p:cNvCxnSpPr>
          <p:nvPr/>
        </p:nvCxnSpPr>
        <p:spPr>
          <a:xfrm>
            <a:off x="2794230" y="1044240"/>
            <a:ext cx="3056237" cy="1310744"/>
          </a:xfrm>
          <a:prstGeom prst="straightConnector1">
            <a:avLst/>
          </a:prstGeom>
          <a:noFill/>
          <a:ln w="25400" cap="flat" cmpd="sng" algn="ctr">
            <a:solidFill>
              <a:srgbClr val="00B050"/>
            </a:solidFill>
            <a:prstDash val="solid"/>
            <a:tailEnd type="arrow"/>
          </a:ln>
          <a:effectLst>
            <a:outerShdw blurRad="40000" dist="20000" dir="5400000" rotWithShape="0">
              <a:srgbClr val="000000">
                <a:alpha val="38000"/>
              </a:srgbClr>
            </a:outerShdw>
          </a:effectLst>
        </p:spPr>
      </p:cxnSp>
      <p:sp>
        <p:nvSpPr>
          <p:cNvPr id="123" name="TextBox 122"/>
          <p:cNvSpPr txBox="1"/>
          <p:nvPr/>
        </p:nvSpPr>
        <p:spPr>
          <a:xfrm>
            <a:off x="3144400" y="1130735"/>
            <a:ext cx="1686680" cy="369332"/>
          </a:xfrm>
          <a:prstGeom prst="rect">
            <a:avLst/>
          </a:prstGeom>
          <a:noFill/>
        </p:spPr>
        <p:txBody>
          <a:bodyPr wrap="none" rtlCol="0">
            <a:spAutoFit/>
          </a:bodyPr>
          <a:lstStyle/>
          <a:p>
            <a:pPr defTabSz="1219170"/>
            <a:r>
              <a:rPr lang="en-US" dirty="0">
                <a:solidFill>
                  <a:prstClr val="black"/>
                </a:solidFill>
                <a:latin typeface="Calibri"/>
              </a:rPr>
              <a:t>Flush Log Buffer</a:t>
            </a:r>
          </a:p>
        </p:txBody>
      </p:sp>
      <p:cxnSp>
        <p:nvCxnSpPr>
          <p:cNvPr id="124" name="Straight Arrow Connector 123"/>
          <p:cNvCxnSpPr>
            <a:cxnSpLocks/>
            <a:stCxn id="118" idx="2"/>
            <a:endCxn id="120" idx="0"/>
          </p:cNvCxnSpPr>
          <p:nvPr/>
        </p:nvCxnSpPr>
        <p:spPr>
          <a:xfrm flipH="1">
            <a:off x="6592147" y="1469441"/>
            <a:ext cx="30480" cy="528320"/>
          </a:xfrm>
          <a:prstGeom prst="straightConnector1">
            <a:avLst/>
          </a:prstGeom>
          <a:noFill/>
          <a:ln w="25400" cap="flat" cmpd="sng" algn="ctr">
            <a:solidFill>
              <a:srgbClr val="00B050"/>
            </a:solidFill>
            <a:prstDash val="solid"/>
            <a:headEnd type="arrow"/>
            <a:tailEnd type="arrow"/>
          </a:ln>
          <a:effectLst>
            <a:outerShdw blurRad="40000" dist="20000" dir="5400000" rotWithShape="0">
              <a:srgbClr val="000000">
                <a:alpha val="38000"/>
              </a:srgbClr>
            </a:outerShdw>
          </a:effectLst>
        </p:spPr>
      </p:cxnSp>
      <p:cxnSp>
        <p:nvCxnSpPr>
          <p:cNvPr id="125" name="Straight Arrow Connector 124"/>
          <p:cNvCxnSpPr>
            <a:cxnSpLocks/>
            <a:stCxn id="121" idx="3"/>
          </p:cNvCxnSpPr>
          <p:nvPr/>
        </p:nvCxnSpPr>
        <p:spPr>
          <a:xfrm>
            <a:off x="2312631" y="1782333"/>
            <a:ext cx="3251200" cy="929874"/>
          </a:xfrm>
          <a:prstGeom prst="straightConnector1">
            <a:avLst/>
          </a:prstGeom>
          <a:noFill/>
          <a:ln w="25400" cap="flat" cmpd="sng" algn="ctr">
            <a:solidFill>
              <a:srgbClr val="00B050"/>
            </a:solidFill>
            <a:prstDash val="solid"/>
            <a:tailEnd type="arrow"/>
          </a:ln>
          <a:effectLst>
            <a:outerShdw blurRad="40000" dist="20000" dir="5400000" rotWithShape="0">
              <a:srgbClr val="000000">
                <a:alpha val="38000"/>
              </a:srgbClr>
            </a:outerShdw>
          </a:effectLst>
        </p:spPr>
      </p:cxnSp>
      <p:sp>
        <p:nvSpPr>
          <p:cNvPr id="126" name="TextBox 125"/>
          <p:cNvSpPr txBox="1"/>
          <p:nvPr/>
        </p:nvSpPr>
        <p:spPr>
          <a:xfrm>
            <a:off x="2934334" y="2077067"/>
            <a:ext cx="1954189" cy="369332"/>
          </a:xfrm>
          <a:prstGeom prst="rect">
            <a:avLst/>
          </a:prstGeom>
          <a:noFill/>
        </p:spPr>
        <p:txBody>
          <a:bodyPr wrap="none" rtlCol="0">
            <a:spAutoFit/>
          </a:bodyPr>
          <a:lstStyle/>
          <a:p>
            <a:pPr defTabSz="1219170"/>
            <a:r>
              <a:rPr lang="en-US" dirty="0">
                <a:solidFill>
                  <a:prstClr val="black"/>
                </a:solidFill>
                <a:latin typeface="Calibri"/>
              </a:rPr>
              <a:t>Request Log Buffer</a:t>
            </a:r>
          </a:p>
        </p:txBody>
      </p:sp>
      <p:sp>
        <p:nvSpPr>
          <p:cNvPr id="127" name="Explosion 2 126"/>
          <p:cNvSpPr/>
          <p:nvPr/>
        </p:nvSpPr>
        <p:spPr>
          <a:xfrm>
            <a:off x="3588616" y="2967331"/>
            <a:ext cx="3601044" cy="959378"/>
          </a:xfrm>
          <a:prstGeom prst="cloud">
            <a:avLst/>
          </a:prstGeom>
          <a:solidFill>
            <a:schemeClr val="accent5">
              <a:lumMod val="75000"/>
            </a:schemeClr>
          </a:solidFill>
          <a:ln w="9525">
            <a:solidFill>
              <a:schemeClr val="tx2"/>
            </a:solidFill>
          </a:ln>
          <a:effectLst/>
        </p:spPr>
        <p:txBody>
          <a:bodyPr rtlCol="0" anchor="ctr"/>
          <a:lstStyle/>
          <a:p>
            <a:pPr algn="ctr" defTabSz="1219170">
              <a:defRPr/>
            </a:pPr>
            <a:r>
              <a:rPr lang="pt-BR" sz="1400" kern="0" dirty="0">
                <a:solidFill>
                  <a:prstClr val="white"/>
                </a:solidFill>
                <a:latin typeface="Arial" panose="020B0604020202020204" pitchFamily="34" charset="0"/>
                <a:cs typeface="Arial" panose="020B0604020202020204" pitchFamily="34" charset="0"/>
              </a:rPr>
              <a:t>Todos os buffers em uso... Provavelmente esperando </a:t>
            </a:r>
            <a:r>
              <a:rPr lang="pt-BR" sz="1400" kern="0" dirty="0" err="1">
                <a:solidFill>
                  <a:prstClr val="white"/>
                </a:solidFill>
                <a:latin typeface="Arial" panose="020B0604020202020204" pitchFamily="34" charset="0"/>
                <a:cs typeface="Arial" panose="020B0604020202020204" pitchFamily="34" charset="0"/>
              </a:rPr>
              <a:t>writelog</a:t>
            </a:r>
            <a:r>
              <a:rPr lang="pt-BR" sz="1400" kern="0" dirty="0">
                <a:solidFill>
                  <a:prstClr val="white"/>
                </a:solidFill>
                <a:latin typeface="Arial" panose="020B0604020202020204" pitchFamily="34" charset="0"/>
                <a:cs typeface="Arial" panose="020B0604020202020204" pitchFamily="34" charset="0"/>
              </a:rPr>
              <a:t> terminar...</a:t>
            </a:r>
          </a:p>
        </p:txBody>
      </p:sp>
      <p:sp>
        <p:nvSpPr>
          <p:cNvPr id="128" name="Flowchart: Process 127"/>
          <p:cNvSpPr/>
          <p:nvPr/>
        </p:nvSpPr>
        <p:spPr>
          <a:xfrm>
            <a:off x="3002280" y="2394001"/>
            <a:ext cx="1727200" cy="422135"/>
          </a:xfrm>
          <a:prstGeom prst="flowChartProcess">
            <a:avLst/>
          </a:prstGeom>
          <a:solidFill>
            <a:schemeClr val="accent5">
              <a:lumMod val="75000"/>
            </a:schemeClr>
          </a:solidFill>
          <a:ln w="12700" cap="flat" cmpd="sng" algn="ctr">
            <a:solidFill>
              <a:schemeClr val="tx2"/>
            </a:solidFill>
            <a:prstDash val="solid"/>
          </a:ln>
          <a:effectLst>
            <a:outerShdw blurRad="40000" dist="20000" dir="5400000" rotWithShape="0">
              <a:srgbClr val="000000">
                <a:alpha val="38000"/>
              </a:srgbClr>
            </a:outerShdw>
          </a:effectLst>
        </p:spPr>
        <p:txBody>
          <a:bodyPr rtlCol="0" anchor="ctr"/>
          <a:lstStyle/>
          <a:p>
            <a:pPr algn="ctr" defTabSz="1219170">
              <a:defRPr/>
            </a:pPr>
            <a:r>
              <a:rPr lang="en-US" sz="2400" kern="0" dirty="0">
                <a:solidFill>
                  <a:prstClr val="white"/>
                </a:solidFill>
                <a:latin typeface="Calibri"/>
              </a:rPr>
              <a:t>LOGBUFFER</a:t>
            </a:r>
          </a:p>
        </p:txBody>
      </p:sp>
      <p:sp>
        <p:nvSpPr>
          <p:cNvPr id="129" name="Flowchart: Process 128"/>
          <p:cNvSpPr/>
          <p:nvPr/>
        </p:nvSpPr>
        <p:spPr>
          <a:xfrm>
            <a:off x="3103880" y="1432188"/>
            <a:ext cx="1727200" cy="461665"/>
          </a:xfrm>
          <a:prstGeom prst="flowChartProcess">
            <a:avLst/>
          </a:prstGeom>
          <a:solidFill>
            <a:schemeClr val="accent5">
              <a:lumMod val="75000"/>
            </a:schemeClr>
          </a:solidFill>
          <a:ln w="12700" cap="flat" cmpd="sng" algn="ctr">
            <a:solidFill>
              <a:schemeClr val="tx2"/>
            </a:solidFill>
            <a:prstDash val="solid"/>
          </a:ln>
          <a:effectLst>
            <a:outerShdw blurRad="40000" dist="20000" dir="5400000" rotWithShape="0">
              <a:srgbClr val="000000">
                <a:alpha val="38000"/>
              </a:srgbClr>
            </a:outerShdw>
          </a:effectLst>
        </p:spPr>
        <p:txBody>
          <a:bodyPr rtlCol="0" anchor="ctr"/>
          <a:lstStyle/>
          <a:p>
            <a:pPr algn="ctr" defTabSz="1219170">
              <a:defRPr/>
            </a:pPr>
            <a:r>
              <a:rPr lang="en-US" sz="2400" kern="0" dirty="0">
                <a:solidFill>
                  <a:prstClr val="white"/>
                </a:solidFill>
                <a:latin typeface="Calibri"/>
              </a:rPr>
              <a:t>WRITELOG</a:t>
            </a:r>
          </a:p>
        </p:txBody>
      </p:sp>
      <p:sp>
        <p:nvSpPr>
          <p:cNvPr id="131" name="Cloud Callout 130"/>
          <p:cNvSpPr/>
          <p:nvPr/>
        </p:nvSpPr>
        <p:spPr>
          <a:xfrm>
            <a:off x="2866541" y="361434"/>
            <a:ext cx="3458847" cy="817562"/>
          </a:xfrm>
          <a:prstGeom prst="cloud">
            <a:avLst/>
          </a:prstGeom>
          <a:solidFill>
            <a:schemeClr val="accent5">
              <a:lumMod val="75000"/>
            </a:schemeClr>
          </a:solidFill>
          <a:ln w="9525" cap="flat" cmpd="sng" algn="ctr">
            <a:solidFill>
              <a:schemeClr val="tx2"/>
            </a:solidFill>
            <a:prstDash val="solid"/>
          </a:ln>
          <a:effectLst>
            <a:outerShdw blurRad="40000" dist="20000" dir="5400000" rotWithShape="0">
              <a:srgbClr val="000000">
                <a:alpha val="38000"/>
              </a:srgbClr>
            </a:outerShdw>
          </a:effectLst>
        </p:spPr>
        <p:txBody>
          <a:bodyPr rtlCol="0" anchor="ctr"/>
          <a:lstStyle/>
          <a:p>
            <a:pPr algn="ctr" defTabSz="1219170">
              <a:defRPr/>
            </a:pPr>
            <a:r>
              <a:rPr lang="pt-BR" sz="1600" kern="0" dirty="0">
                <a:solidFill>
                  <a:schemeClr val="bg1"/>
                </a:solidFill>
                <a:latin typeface="Arial" panose="020B0604020202020204" pitchFamily="34" charset="0"/>
                <a:cs typeface="Arial" panose="020B0604020202020204" pitchFamily="34" charset="0"/>
              </a:rPr>
              <a:t>se &lt;&gt; </a:t>
            </a:r>
            <a:r>
              <a:rPr lang="pt-BR" sz="1600" kern="0" dirty="0" err="1">
                <a:solidFill>
                  <a:schemeClr val="bg1"/>
                </a:solidFill>
                <a:latin typeface="Arial" panose="020B0604020202020204" pitchFamily="34" charset="0"/>
                <a:cs typeface="Arial" panose="020B0604020202020204" pitchFamily="34" charset="0"/>
              </a:rPr>
              <a:t>delayed</a:t>
            </a:r>
            <a:r>
              <a:rPr lang="pt-BR" sz="1600" kern="0" dirty="0">
                <a:solidFill>
                  <a:schemeClr val="bg1"/>
                </a:solidFill>
                <a:latin typeface="Arial" panose="020B0604020202020204" pitchFamily="34" charset="0"/>
                <a:cs typeface="Arial" panose="020B0604020202020204" pitchFamily="34" charset="0"/>
              </a:rPr>
              <a:t> </a:t>
            </a:r>
            <a:r>
              <a:rPr lang="pt-BR" sz="1600" kern="0" dirty="0" err="1">
                <a:solidFill>
                  <a:schemeClr val="bg1"/>
                </a:solidFill>
                <a:latin typeface="Arial" panose="020B0604020202020204" pitchFamily="34" charset="0"/>
                <a:cs typeface="Arial" panose="020B0604020202020204" pitchFamily="34" charset="0"/>
              </a:rPr>
              <a:t>durable</a:t>
            </a:r>
            <a:r>
              <a:rPr lang="pt-BR" sz="1600" kern="0" dirty="0">
                <a:solidFill>
                  <a:schemeClr val="bg1"/>
                </a:solidFill>
                <a:latin typeface="Arial" panose="020B0604020202020204" pitchFamily="34" charset="0"/>
                <a:cs typeface="Arial" panose="020B0604020202020204" pitchFamily="34" charset="0"/>
              </a:rPr>
              <a:t> então espera</a:t>
            </a:r>
          </a:p>
        </p:txBody>
      </p:sp>
      <p:pic>
        <p:nvPicPr>
          <p:cNvPr id="132" name="Picture 3" descr="C:\Users\bobward\AppData\Local\Microsoft\Windows\Temporary Internet Files\Content.IE5\I5C11K2E\MCj04414170000[1].wmf"/>
          <p:cNvPicPr>
            <a:picLocks noChangeAspect="1" noChangeArrowheads="1"/>
          </p:cNvPicPr>
          <p:nvPr/>
        </p:nvPicPr>
        <p:blipFill>
          <a:blip r:embed="rId3"/>
          <a:srcRect/>
          <a:stretch>
            <a:fillRect/>
          </a:stretch>
        </p:blipFill>
        <p:spPr bwMode="auto">
          <a:xfrm rot="709366">
            <a:off x="8150418" y="639956"/>
            <a:ext cx="1428633" cy="808567"/>
          </a:xfrm>
          <a:prstGeom prst="rect">
            <a:avLst/>
          </a:prstGeom>
          <a:noFill/>
        </p:spPr>
      </p:pic>
      <p:sp>
        <p:nvSpPr>
          <p:cNvPr id="136" name="Flowchart: Punched Tape 135"/>
          <p:cNvSpPr/>
          <p:nvPr/>
        </p:nvSpPr>
        <p:spPr>
          <a:xfrm>
            <a:off x="281057" y="3577858"/>
            <a:ext cx="1910080" cy="646310"/>
          </a:xfrm>
          <a:prstGeom prst="flowChartPunchedTape">
            <a:avLst/>
          </a:prstGeom>
          <a:solidFill>
            <a:schemeClr val="tx2">
              <a:lumMod val="60000"/>
              <a:lumOff val="40000"/>
            </a:schemeClr>
          </a:solidFill>
          <a:ln w="12700" cap="flat" cmpd="sng" algn="ctr">
            <a:solidFill>
              <a:schemeClr val="tx2"/>
            </a:solidFill>
            <a:prstDash val="solid"/>
          </a:ln>
          <a:effectLst>
            <a:outerShdw blurRad="40000" dist="20000" dir="5400000" rotWithShape="0">
              <a:srgbClr val="000000">
                <a:alpha val="38000"/>
              </a:srgbClr>
            </a:outerShdw>
          </a:effectLst>
        </p:spPr>
        <p:txBody>
          <a:bodyPr rtlCol="0" anchor="ctr"/>
          <a:lstStyle/>
          <a:p>
            <a:pPr algn="ctr" defTabSz="1219170">
              <a:defRPr/>
            </a:pPr>
            <a:r>
              <a:rPr lang="en-US" sz="2000" kern="0" dirty="0">
                <a:solidFill>
                  <a:prstClr val="white"/>
                </a:solidFill>
                <a:latin typeface="Calibri"/>
              </a:rPr>
              <a:t>Spill-&gt;Sort I/O</a:t>
            </a:r>
          </a:p>
        </p:txBody>
      </p:sp>
      <p:cxnSp>
        <p:nvCxnSpPr>
          <p:cNvPr id="137" name="Straight Arrow Connector 136"/>
          <p:cNvCxnSpPr>
            <a:cxnSpLocks/>
            <a:stCxn id="136" idx="3"/>
            <a:endCxn id="135" idx="1"/>
          </p:cNvCxnSpPr>
          <p:nvPr/>
        </p:nvCxnSpPr>
        <p:spPr>
          <a:xfrm>
            <a:off x="2191137" y="3901013"/>
            <a:ext cx="3399092" cy="1137102"/>
          </a:xfrm>
          <a:prstGeom prst="straightConnector1">
            <a:avLst/>
          </a:prstGeom>
          <a:noFill/>
          <a:ln w="25400" cap="flat" cmpd="sng" algn="ctr">
            <a:solidFill>
              <a:srgbClr val="4F81BD"/>
            </a:solidFill>
            <a:prstDash val="solid"/>
            <a:headEnd type="arrow"/>
            <a:tailEnd type="arrow"/>
          </a:ln>
          <a:effectLst>
            <a:outerShdw blurRad="40000" dist="20000" dir="5400000" rotWithShape="0">
              <a:srgbClr val="000000">
                <a:alpha val="38000"/>
              </a:srgbClr>
            </a:outerShdw>
          </a:effectLst>
        </p:spPr>
      </p:cxnSp>
      <p:sp>
        <p:nvSpPr>
          <p:cNvPr id="139" name="Flowchart: Punched Tape 138"/>
          <p:cNvSpPr/>
          <p:nvPr/>
        </p:nvSpPr>
        <p:spPr>
          <a:xfrm>
            <a:off x="281057" y="5696770"/>
            <a:ext cx="1910080" cy="960496"/>
          </a:xfrm>
          <a:prstGeom prst="flowChartPunchedTape">
            <a:avLst/>
          </a:prstGeom>
          <a:solidFill>
            <a:srgbClr val="7030A0"/>
          </a:solidFill>
          <a:ln w="12700" cap="flat" cmpd="sng" algn="ctr">
            <a:solidFill>
              <a:schemeClr val="tx2"/>
            </a:solidFill>
            <a:prstDash val="solid"/>
          </a:ln>
          <a:effectLst>
            <a:outerShdw blurRad="40000" dist="20000" dir="5400000" rotWithShape="0">
              <a:srgbClr val="000000">
                <a:alpha val="38000"/>
              </a:srgbClr>
            </a:outerShdw>
          </a:effectLst>
        </p:spPr>
        <p:txBody>
          <a:bodyPr rtlCol="0" anchor="ctr"/>
          <a:lstStyle/>
          <a:p>
            <a:pPr algn="ctr" defTabSz="1219170">
              <a:defRPr/>
            </a:pPr>
            <a:r>
              <a:rPr lang="en-US" kern="0" dirty="0">
                <a:solidFill>
                  <a:prstClr val="white"/>
                </a:solidFill>
                <a:latin typeface="Calibri"/>
              </a:rPr>
              <a:t>Backup reading files</a:t>
            </a:r>
          </a:p>
        </p:txBody>
      </p:sp>
      <p:sp>
        <p:nvSpPr>
          <p:cNvPr id="140" name="Flowchart: Punched Tape 139"/>
          <p:cNvSpPr/>
          <p:nvPr/>
        </p:nvSpPr>
        <p:spPr>
          <a:xfrm>
            <a:off x="282970" y="4306195"/>
            <a:ext cx="1910080" cy="721149"/>
          </a:xfrm>
          <a:prstGeom prst="flowChartPunchedTape">
            <a:avLst/>
          </a:prstGeom>
          <a:solidFill>
            <a:srgbClr val="7030A0"/>
          </a:solidFill>
          <a:ln w="12700" cap="flat" cmpd="sng" algn="ctr">
            <a:solidFill>
              <a:schemeClr val="tx2"/>
            </a:solidFill>
            <a:prstDash val="solid"/>
          </a:ln>
          <a:effectLst>
            <a:outerShdw blurRad="40000" dist="20000" dir="5400000" rotWithShape="0">
              <a:srgbClr val="000000">
                <a:alpha val="38000"/>
              </a:srgbClr>
            </a:outerShdw>
          </a:effectLst>
        </p:spPr>
        <p:txBody>
          <a:bodyPr rtlCol="0" anchor="ctr"/>
          <a:lstStyle/>
          <a:p>
            <a:pPr algn="ctr" defTabSz="1219170">
              <a:defRPr/>
            </a:pPr>
            <a:r>
              <a:rPr lang="en-US" kern="0" dirty="0">
                <a:solidFill>
                  <a:prstClr val="white"/>
                </a:solidFill>
                <a:latin typeface="Calibri"/>
              </a:rPr>
              <a:t>Create DB files</a:t>
            </a:r>
          </a:p>
        </p:txBody>
      </p:sp>
      <p:cxnSp>
        <p:nvCxnSpPr>
          <p:cNvPr id="141" name="Straight Arrow Connector 140"/>
          <p:cNvCxnSpPr>
            <a:cxnSpLocks/>
            <a:stCxn id="139" idx="3"/>
            <a:endCxn id="135" idx="1"/>
          </p:cNvCxnSpPr>
          <p:nvPr/>
        </p:nvCxnSpPr>
        <p:spPr>
          <a:xfrm flipV="1">
            <a:off x="2191137" y="5038115"/>
            <a:ext cx="3399092" cy="1138903"/>
          </a:xfrm>
          <a:prstGeom prst="straightConnector1">
            <a:avLst/>
          </a:prstGeom>
          <a:noFill/>
          <a:ln w="28575" cap="flat" cmpd="sng" algn="ctr">
            <a:solidFill>
              <a:srgbClr val="8064A2"/>
            </a:solidFill>
            <a:prstDash val="solid"/>
            <a:headEnd type="arrow"/>
            <a:tailEnd type="arrow"/>
          </a:ln>
          <a:effectLst>
            <a:outerShdw blurRad="40000" dist="23000" dir="5400000" rotWithShape="0">
              <a:srgbClr val="000000">
                <a:alpha val="35000"/>
              </a:srgbClr>
            </a:outerShdw>
          </a:effectLst>
        </p:spPr>
      </p:cxnSp>
      <p:cxnSp>
        <p:nvCxnSpPr>
          <p:cNvPr id="142" name="Straight Arrow Connector 141"/>
          <p:cNvCxnSpPr>
            <a:cxnSpLocks/>
            <a:stCxn id="140" idx="3"/>
            <a:endCxn id="135" idx="1"/>
          </p:cNvCxnSpPr>
          <p:nvPr/>
        </p:nvCxnSpPr>
        <p:spPr>
          <a:xfrm>
            <a:off x="2193050" y="4666770"/>
            <a:ext cx="3397179" cy="371345"/>
          </a:xfrm>
          <a:prstGeom prst="straightConnector1">
            <a:avLst/>
          </a:prstGeom>
          <a:noFill/>
          <a:ln w="28575" cap="flat" cmpd="sng" algn="ctr">
            <a:solidFill>
              <a:srgbClr val="8064A2"/>
            </a:solidFill>
            <a:prstDash val="solid"/>
            <a:headEnd type="arrow"/>
            <a:tailEnd type="arrow"/>
          </a:ln>
          <a:effectLst>
            <a:outerShdw blurRad="40000" dist="23000" dir="5400000" rotWithShape="0">
              <a:srgbClr val="000000">
                <a:alpha val="35000"/>
              </a:srgbClr>
            </a:outerShdw>
          </a:effectLst>
        </p:spPr>
      </p:cxnSp>
      <p:sp>
        <p:nvSpPr>
          <p:cNvPr id="135" name="Flowchart: Direct Access Storage 134"/>
          <p:cNvSpPr/>
          <p:nvPr/>
        </p:nvSpPr>
        <p:spPr>
          <a:xfrm>
            <a:off x="5590229" y="4685055"/>
            <a:ext cx="1625600" cy="706120"/>
          </a:xfrm>
          <a:prstGeom prst="flowChartMagneticDrum">
            <a:avLst/>
          </a:prstGeom>
          <a:gradFill rotWithShape="1">
            <a:gsLst>
              <a:gs pos="0">
                <a:srgbClr val="F79646">
                  <a:tint val="50000"/>
                  <a:satMod val="300000"/>
                </a:srgbClr>
              </a:gs>
              <a:gs pos="35000">
                <a:srgbClr val="F79646">
                  <a:tint val="37000"/>
                  <a:satMod val="300000"/>
                </a:srgbClr>
              </a:gs>
              <a:gs pos="100000">
                <a:srgbClr val="F79646">
                  <a:tint val="15000"/>
                  <a:satMod val="350000"/>
                </a:srgbClr>
              </a:gs>
            </a:gsLst>
            <a:lin ang="16200000" scaled="1"/>
          </a:gradFill>
          <a:ln w="9525" cap="flat" cmpd="sng" algn="ctr">
            <a:solidFill>
              <a:schemeClr val="bg1"/>
            </a:solidFill>
            <a:prstDash val="solid"/>
          </a:ln>
          <a:effectLst>
            <a:outerShdw blurRad="40000" dist="20000" dir="5400000" rotWithShape="0">
              <a:srgbClr val="000000">
                <a:alpha val="38000"/>
              </a:srgbClr>
            </a:outerShdw>
          </a:effectLst>
        </p:spPr>
        <p:txBody>
          <a:bodyPr rtlCol="0" anchor="ctr"/>
          <a:lstStyle/>
          <a:p>
            <a:pPr algn="ctr" defTabSz="1219170">
              <a:defRPr/>
            </a:pPr>
            <a:r>
              <a:rPr lang="en-US" sz="2400" kern="0">
                <a:solidFill>
                  <a:prstClr val="black"/>
                </a:solidFill>
                <a:latin typeface="Calibri"/>
              </a:rPr>
              <a:t>File</a:t>
            </a:r>
          </a:p>
        </p:txBody>
      </p:sp>
      <p:sp>
        <p:nvSpPr>
          <p:cNvPr id="161" name="Flowchart: Magnetic Disk 160"/>
          <p:cNvSpPr/>
          <p:nvPr/>
        </p:nvSpPr>
        <p:spPr>
          <a:xfrm>
            <a:off x="9435896" y="2546225"/>
            <a:ext cx="2567093" cy="1049867"/>
          </a:xfrm>
          <a:prstGeom prst="flowChartMagneticDisk">
            <a:avLst/>
          </a:prstGeom>
          <a:solidFill>
            <a:srgbClr val="FFC000"/>
          </a:solidFill>
          <a:ln w="12700" cap="flat" cmpd="sng" algn="ctr">
            <a:solidFill>
              <a:schemeClr val="tx2"/>
            </a:solidFill>
            <a:prstDash val="solid"/>
          </a:ln>
          <a:effectLst>
            <a:outerShdw blurRad="107950" dist="12700" dir="5400000" algn="ctr">
              <a:srgbClr val="000000"/>
            </a:outerShdw>
          </a:effectLst>
        </p:spPr>
        <p:txBody>
          <a:bodyPr rtlCol="0" anchor="ctr"/>
          <a:lstStyle/>
          <a:p>
            <a:pPr algn="ctr" defTabSz="1219170">
              <a:defRPr/>
            </a:pPr>
            <a:r>
              <a:rPr lang="en-US" sz="2400" kern="0" dirty="0" err="1">
                <a:solidFill>
                  <a:prstClr val="white"/>
                </a:solidFill>
                <a:latin typeface="Calibri"/>
              </a:rPr>
              <a:t>Mylog.ldf</a:t>
            </a:r>
            <a:r>
              <a:rPr lang="en-US" sz="2400" kern="0" dirty="0">
                <a:solidFill>
                  <a:prstClr val="white"/>
                </a:solidFill>
                <a:latin typeface="Calibri"/>
              </a:rPr>
              <a:t> and .</a:t>
            </a:r>
            <a:r>
              <a:rPr lang="en-US" sz="2400" kern="0" dirty="0" err="1">
                <a:solidFill>
                  <a:prstClr val="white"/>
                </a:solidFill>
                <a:latin typeface="Calibri"/>
              </a:rPr>
              <a:t>mdf</a:t>
            </a:r>
            <a:endParaRPr lang="en-US" sz="2400" kern="0" dirty="0">
              <a:solidFill>
                <a:prstClr val="white"/>
              </a:solidFill>
              <a:latin typeface="Calibri"/>
            </a:endParaRPr>
          </a:p>
        </p:txBody>
      </p:sp>
      <p:sp>
        <p:nvSpPr>
          <p:cNvPr id="162" name="Flowchart: Direct Access Storage 161"/>
          <p:cNvSpPr/>
          <p:nvPr/>
        </p:nvSpPr>
        <p:spPr>
          <a:xfrm>
            <a:off x="9862011" y="5764083"/>
            <a:ext cx="1918208" cy="642276"/>
          </a:xfrm>
          <a:prstGeom prst="flowChartMagneticDrum">
            <a:avLst/>
          </a:prstGeom>
          <a:solidFill>
            <a:srgbClr val="002060"/>
          </a:solidFill>
          <a:ln w="12700" cap="flat" cmpd="sng" algn="ctr">
            <a:solidFill>
              <a:schemeClr val="tx2"/>
            </a:solidFill>
            <a:prstDash val="solid"/>
          </a:ln>
          <a:effectLst>
            <a:outerShdw blurRad="40000" dist="23000" dir="5400000" rotWithShape="0">
              <a:srgbClr val="000000">
                <a:alpha val="35000"/>
              </a:srgbClr>
            </a:outerShdw>
          </a:effectLst>
        </p:spPr>
        <p:txBody>
          <a:bodyPr rtlCol="0" anchor="ctr"/>
          <a:lstStyle/>
          <a:p>
            <a:pPr algn="ctr" defTabSz="1219170">
              <a:defRPr/>
            </a:pPr>
            <a:r>
              <a:rPr lang="en-US" sz="1867" kern="0">
                <a:solidFill>
                  <a:prstClr val="white"/>
                </a:solidFill>
                <a:latin typeface="Calibri"/>
              </a:rPr>
              <a:t>Backup media</a:t>
            </a:r>
          </a:p>
        </p:txBody>
      </p:sp>
      <p:sp>
        <p:nvSpPr>
          <p:cNvPr id="163" name="Flowchart: Process 162"/>
          <p:cNvSpPr/>
          <p:nvPr/>
        </p:nvSpPr>
        <p:spPr>
          <a:xfrm>
            <a:off x="9764311" y="4356039"/>
            <a:ext cx="2092960" cy="650240"/>
          </a:xfrm>
          <a:prstGeom prst="flowChartProcess">
            <a:avLst/>
          </a:prstGeom>
          <a:solidFill>
            <a:srgbClr val="002060"/>
          </a:solidFill>
          <a:ln w="12700" cap="flat" cmpd="sng" algn="ctr">
            <a:solidFill>
              <a:schemeClr val="tx2"/>
            </a:solidFill>
            <a:prstDash val="solid"/>
          </a:ln>
          <a:effectLst>
            <a:outerShdw blurRad="40000" dist="20000" dir="5400000" rotWithShape="0">
              <a:srgbClr val="000000">
                <a:alpha val="38000"/>
              </a:srgbClr>
            </a:outerShdw>
          </a:effectLst>
        </p:spPr>
        <p:txBody>
          <a:bodyPr rtlCol="0" anchor="ctr"/>
          <a:lstStyle/>
          <a:p>
            <a:pPr algn="ctr" defTabSz="1219170">
              <a:defRPr/>
            </a:pPr>
            <a:r>
              <a:rPr lang="en-US" sz="2400" kern="0">
                <a:solidFill>
                  <a:prstClr val="white"/>
                </a:solidFill>
                <a:latin typeface="Calibri"/>
              </a:rPr>
              <a:t>VDI App</a:t>
            </a:r>
          </a:p>
        </p:txBody>
      </p:sp>
      <p:sp>
        <p:nvSpPr>
          <p:cNvPr id="164" name="Flowchart: Alternate Process 163"/>
          <p:cNvSpPr/>
          <p:nvPr/>
        </p:nvSpPr>
        <p:spPr>
          <a:xfrm>
            <a:off x="7513144" y="4735506"/>
            <a:ext cx="1706295" cy="666977"/>
          </a:xfrm>
          <a:prstGeom prst="flowChartAlternateProcess">
            <a:avLst/>
          </a:prstGeom>
          <a:solidFill>
            <a:srgbClr val="002060"/>
          </a:solidFill>
          <a:ln w="12700" cap="flat" cmpd="sng" algn="ctr">
            <a:solidFill>
              <a:schemeClr val="tx2"/>
            </a:solidFill>
            <a:prstDash val="solid"/>
          </a:ln>
          <a:effectLst>
            <a:outerShdw blurRad="40000" dist="23000" dir="5400000" rotWithShape="0">
              <a:srgbClr val="000000">
                <a:alpha val="35000"/>
              </a:srgbClr>
            </a:outerShdw>
          </a:effectLst>
        </p:spPr>
        <p:txBody>
          <a:bodyPr rtlCol="0" anchor="ctr"/>
          <a:lstStyle/>
          <a:p>
            <a:pPr algn="ctr" defTabSz="1219170">
              <a:defRPr/>
            </a:pPr>
            <a:r>
              <a:rPr lang="en-US" sz="2000" kern="0" dirty="0">
                <a:solidFill>
                  <a:prstClr val="white"/>
                </a:solidFill>
                <a:latin typeface="Calibri"/>
              </a:rPr>
              <a:t>SQLOS Workers</a:t>
            </a:r>
          </a:p>
        </p:txBody>
      </p:sp>
      <p:cxnSp>
        <p:nvCxnSpPr>
          <p:cNvPr id="165" name="Straight Arrow Connector 164"/>
          <p:cNvCxnSpPr>
            <a:stCxn id="161" idx="3"/>
            <a:endCxn id="163" idx="0"/>
          </p:cNvCxnSpPr>
          <p:nvPr/>
        </p:nvCxnSpPr>
        <p:spPr>
          <a:xfrm>
            <a:off x="10719443" y="3596092"/>
            <a:ext cx="91348" cy="759947"/>
          </a:xfrm>
          <a:prstGeom prst="straightConnector1">
            <a:avLst/>
          </a:prstGeom>
          <a:noFill/>
          <a:ln w="28575" cap="flat" cmpd="sng" algn="ctr">
            <a:solidFill>
              <a:srgbClr val="002060"/>
            </a:solidFill>
            <a:prstDash val="solid"/>
            <a:headEnd type="arrow"/>
            <a:tailEnd type="arrow"/>
          </a:ln>
          <a:effectLst>
            <a:outerShdw blurRad="40000" dist="23000" dir="5400000" rotWithShape="0">
              <a:srgbClr val="000000">
                <a:alpha val="35000"/>
              </a:srgbClr>
            </a:outerShdw>
          </a:effectLst>
        </p:spPr>
      </p:cxnSp>
      <p:cxnSp>
        <p:nvCxnSpPr>
          <p:cNvPr id="166" name="Straight Arrow Connector 165"/>
          <p:cNvCxnSpPr>
            <a:cxnSpLocks/>
            <a:stCxn id="163" idx="2"/>
            <a:endCxn id="162" idx="0"/>
          </p:cNvCxnSpPr>
          <p:nvPr/>
        </p:nvCxnSpPr>
        <p:spPr>
          <a:xfrm>
            <a:off x="10810791" y="5006279"/>
            <a:ext cx="10324" cy="757804"/>
          </a:xfrm>
          <a:prstGeom prst="straightConnector1">
            <a:avLst/>
          </a:prstGeom>
          <a:noFill/>
          <a:ln w="28575" cap="flat" cmpd="sng" algn="ctr">
            <a:solidFill>
              <a:srgbClr val="002060"/>
            </a:solidFill>
            <a:prstDash val="solid"/>
            <a:headEnd type="arrow"/>
            <a:tailEnd type="arrow"/>
          </a:ln>
          <a:effectLst>
            <a:outerShdw blurRad="40000" dist="23000" dir="5400000" rotWithShape="0">
              <a:srgbClr val="000000">
                <a:alpha val="35000"/>
              </a:srgbClr>
            </a:outerShdw>
          </a:effectLst>
        </p:spPr>
      </p:cxnSp>
      <p:cxnSp>
        <p:nvCxnSpPr>
          <p:cNvPr id="167" name="Straight Arrow Connector 166"/>
          <p:cNvCxnSpPr>
            <a:cxnSpLocks/>
            <a:stCxn id="161" idx="2"/>
          </p:cNvCxnSpPr>
          <p:nvPr/>
        </p:nvCxnSpPr>
        <p:spPr>
          <a:xfrm flipH="1">
            <a:off x="8380085" y="3071159"/>
            <a:ext cx="1055811" cy="1664348"/>
          </a:xfrm>
          <a:prstGeom prst="straightConnector1">
            <a:avLst/>
          </a:prstGeom>
          <a:noFill/>
          <a:ln w="25400" cap="flat" cmpd="sng" algn="ctr">
            <a:solidFill>
              <a:srgbClr val="002060"/>
            </a:solidFill>
            <a:prstDash val="solid"/>
            <a:headEnd type="arrow"/>
            <a:tailEnd type="arrow"/>
          </a:ln>
          <a:effectLst>
            <a:outerShdw blurRad="40000" dist="20000" dir="5400000" rotWithShape="0">
              <a:srgbClr val="000000">
                <a:alpha val="38000"/>
              </a:srgbClr>
            </a:outerShdw>
          </a:effectLst>
        </p:spPr>
      </p:cxnSp>
      <p:sp>
        <p:nvSpPr>
          <p:cNvPr id="168" name="TextBox 167"/>
          <p:cNvSpPr txBox="1"/>
          <p:nvPr/>
        </p:nvSpPr>
        <p:spPr>
          <a:xfrm>
            <a:off x="8051670" y="3010815"/>
            <a:ext cx="1341120" cy="461665"/>
          </a:xfrm>
          <a:prstGeom prst="rect">
            <a:avLst/>
          </a:prstGeom>
          <a:noFill/>
        </p:spPr>
        <p:txBody>
          <a:bodyPr wrap="square" rtlCol="0">
            <a:spAutoFit/>
          </a:bodyPr>
          <a:lstStyle/>
          <a:p>
            <a:pPr defTabSz="1219170"/>
            <a:r>
              <a:rPr lang="en-US" sz="2400">
                <a:solidFill>
                  <a:prstClr val="black"/>
                </a:solidFill>
                <a:latin typeface="Calibri"/>
              </a:rPr>
              <a:t>Page I/O</a:t>
            </a:r>
          </a:p>
        </p:txBody>
      </p:sp>
      <p:cxnSp>
        <p:nvCxnSpPr>
          <p:cNvPr id="169" name="Straight Arrow Connector 168"/>
          <p:cNvCxnSpPr>
            <a:cxnSpLocks/>
            <a:stCxn id="163" idx="1"/>
          </p:cNvCxnSpPr>
          <p:nvPr/>
        </p:nvCxnSpPr>
        <p:spPr>
          <a:xfrm flipH="1">
            <a:off x="9233232" y="4681159"/>
            <a:ext cx="531079" cy="348076"/>
          </a:xfrm>
          <a:prstGeom prst="straightConnector1">
            <a:avLst/>
          </a:prstGeom>
          <a:noFill/>
          <a:ln w="38100" cap="flat" cmpd="sng" algn="ctr">
            <a:solidFill>
              <a:srgbClr val="002060"/>
            </a:solidFill>
            <a:prstDash val="solid"/>
            <a:tailEnd type="arrow"/>
          </a:ln>
          <a:effectLst>
            <a:outerShdw blurRad="40000" dist="23000" dir="5400000" rotWithShape="0">
              <a:srgbClr val="000000">
                <a:alpha val="35000"/>
              </a:srgbClr>
            </a:outerShdw>
          </a:effectLst>
        </p:spPr>
      </p:cxnSp>
      <p:sp>
        <p:nvSpPr>
          <p:cNvPr id="170" name="TextBox 169"/>
          <p:cNvSpPr txBox="1"/>
          <p:nvPr/>
        </p:nvSpPr>
        <p:spPr>
          <a:xfrm>
            <a:off x="9053503" y="5125751"/>
            <a:ext cx="1824272" cy="666977"/>
          </a:xfrm>
          <a:prstGeom prst="rect">
            <a:avLst/>
          </a:prstGeom>
          <a:noFill/>
        </p:spPr>
        <p:txBody>
          <a:bodyPr wrap="square" rtlCol="0">
            <a:spAutoFit/>
          </a:bodyPr>
          <a:lstStyle/>
          <a:p>
            <a:pPr algn="ctr" defTabSz="1219170"/>
            <a:r>
              <a:rPr lang="en-US" sz="1867" dirty="0">
                <a:solidFill>
                  <a:prstClr val="black"/>
                </a:solidFill>
                <a:latin typeface="Calibri"/>
              </a:rPr>
              <a:t>BACKUP WITH</a:t>
            </a:r>
          </a:p>
          <a:p>
            <a:pPr algn="ctr" defTabSz="1219170"/>
            <a:r>
              <a:rPr lang="en-US" sz="1867" dirty="0">
                <a:solidFill>
                  <a:prstClr val="black"/>
                </a:solidFill>
                <a:latin typeface="Calibri"/>
              </a:rPr>
              <a:t> SNAPSHOT</a:t>
            </a:r>
          </a:p>
        </p:txBody>
      </p:sp>
      <p:sp>
        <p:nvSpPr>
          <p:cNvPr id="171" name="Flowchart: Process 170"/>
          <p:cNvSpPr/>
          <p:nvPr/>
        </p:nvSpPr>
        <p:spPr>
          <a:xfrm>
            <a:off x="7557912" y="3696143"/>
            <a:ext cx="2235200" cy="568960"/>
          </a:xfrm>
          <a:prstGeom prst="flowChartProcess">
            <a:avLst/>
          </a:prstGeom>
          <a:solidFill>
            <a:srgbClr val="002060"/>
          </a:solidFill>
          <a:ln w="12700" cap="flat" cmpd="sng" algn="ctr">
            <a:solidFill>
              <a:schemeClr val="tx2"/>
            </a:solidFill>
            <a:prstDash val="solid"/>
          </a:ln>
          <a:effectLst>
            <a:outerShdw blurRad="40000" dist="20000" dir="5400000" rotWithShape="0">
              <a:srgbClr val="000000">
                <a:alpha val="38000"/>
              </a:srgbClr>
            </a:outerShdw>
          </a:effectLst>
        </p:spPr>
        <p:txBody>
          <a:bodyPr rtlCol="0" anchor="ctr"/>
          <a:lstStyle/>
          <a:p>
            <a:pPr algn="ctr" defTabSz="1219170">
              <a:defRPr/>
            </a:pPr>
            <a:r>
              <a:rPr lang="en-US" sz="1867" kern="0">
                <a:solidFill>
                  <a:prstClr val="white"/>
                </a:solidFill>
                <a:latin typeface="Calibri"/>
              </a:rPr>
              <a:t>DISKIO_SUSPEND</a:t>
            </a:r>
          </a:p>
        </p:txBody>
      </p:sp>
      <p:sp>
        <p:nvSpPr>
          <p:cNvPr id="62" name="Flowchart: Punched Tape 61">
            <a:extLst>
              <a:ext uri="{FF2B5EF4-FFF2-40B4-BE49-F238E27FC236}">
                <a16:creationId xmlns:a16="http://schemas.microsoft.com/office/drawing/2014/main" id="{6330C8FB-328C-43B0-BD4F-D39BE9350082}"/>
              </a:ext>
            </a:extLst>
          </p:cNvPr>
          <p:cNvSpPr/>
          <p:nvPr/>
        </p:nvSpPr>
        <p:spPr>
          <a:xfrm>
            <a:off x="237439" y="2930058"/>
            <a:ext cx="1910080" cy="605787"/>
          </a:xfrm>
          <a:prstGeom prst="flowChartPunchedTape">
            <a:avLst/>
          </a:prstGeom>
          <a:solidFill>
            <a:schemeClr val="tx2">
              <a:lumMod val="60000"/>
              <a:lumOff val="40000"/>
            </a:schemeClr>
          </a:solidFill>
          <a:ln w="12700" cap="flat" cmpd="sng" algn="ctr">
            <a:solidFill>
              <a:schemeClr val="tx2"/>
            </a:solidFill>
            <a:prstDash val="solid"/>
          </a:ln>
          <a:effectLst>
            <a:outerShdw blurRad="40000" dist="20000" dir="5400000" rotWithShape="0">
              <a:srgbClr val="000000">
                <a:alpha val="38000"/>
              </a:srgbClr>
            </a:outerShdw>
          </a:effectLst>
        </p:spPr>
        <p:txBody>
          <a:bodyPr rtlCol="0" anchor="ctr"/>
          <a:lstStyle/>
          <a:p>
            <a:pPr algn="ctr" defTabSz="1219170">
              <a:defRPr/>
            </a:pPr>
            <a:r>
              <a:rPr lang="en-US" sz="2000" kern="0" dirty="0">
                <a:solidFill>
                  <a:prstClr val="white"/>
                </a:solidFill>
                <a:latin typeface="Calibri"/>
              </a:rPr>
              <a:t>Copy model</a:t>
            </a:r>
          </a:p>
        </p:txBody>
      </p:sp>
      <p:sp>
        <p:nvSpPr>
          <p:cNvPr id="66" name="Flowchart: Punched Tape 65">
            <a:extLst>
              <a:ext uri="{FF2B5EF4-FFF2-40B4-BE49-F238E27FC236}">
                <a16:creationId xmlns:a16="http://schemas.microsoft.com/office/drawing/2014/main" id="{6354E798-F24B-4BAC-AF21-CF2238E04610}"/>
              </a:ext>
            </a:extLst>
          </p:cNvPr>
          <p:cNvSpPr/>
          <p:nvPr/>
        </p:nvSpPr>
        <p:spPr>
          <a:xfrm>
            <a:off x="227857" y="2282615"/>
            <a:ext cx="1910080" cy="605787"/>
          </a:xfrm>
          <a:prstGeom prst="flowChartPunchedTape">
            <a:avLst/>
          </a:prstGeom>
          <a:solidFill>
            <a:schemeClr val="tx2">
              <a:lumMod val="60000"/>
              <a:lumOff val="40000"/>
            </a:schemeClr>
          </a:solidFill>
          <a:ln w="12700" cap="flat" cmpd="sng" algn="ctr">
            <a:solidFill>
              <a:schemeClr val="tx2"/>
            </a:solidFill>
            <a:prstDash val="solid"/>
          </a:ln>
          <a:effectLst>
            <a:outerShdw blurRad="40000" dist="20000" dir="5400000" rotWithShape="0">
              <a:srgbClr val="000000">
                <a:alpha val="38000"/>
              </a:srgbClr>
            </a:outerShdw>
          </a:effectLst>
        </p:spPr>
        <p:txBody>
          <a:bodyPr rtlCol="0" anchor="ctr"/>
          <a:lstStyle/>
          <a:p>
            <a:pPr algn="ctr" defTabSz="1219170">
              <a:defRPr/>
            </a:pPr>
            <a:r>
              <a:rPr lang="en-US" sz="2000" kern="0" dirty="0">
                <a:solidFill>
                  <a:prstClr val="white"/>
                </a:solidFill>
                <a:latin typeface="Calibri"/>
              </a:rPr>
              <a:t>SQLTraceFile</a:t>
            </a:r>
          </a:p>
        </p:txBody>
      </p:sp>
      <p:cxnSp>
        <p:nvCxnSpPr>
          <p:cNvPr id="67" name="Straight Arrow Connector 66">
            <a:extLst>
              <a:ext uri="{FF2B5EF4-FFF2-40B4-BE49-F238E27FC236}">
                <a16:creationId xmlns:a16="http://schemas.microsoft.com/office/drawing/2014/main" id="{7053A901-619B-4378-914B-AA1EEC934B4F}"/>
              </a:ext>
            </a:extLst>
          </p:cNvPr>
          <p:cNvCxnSpPr>
            <a:cxnSpLocks/>
            <a:stCxn id="62" idx="3"/>
            <a:endCxn id="135" idx="1"/>
          </p:cNvCxnSpPr>
          <p:nvPr/>
        </p:nvCxnSpPr>
        <p:spPr>
          <a:xfrm>
            <a:off x="2147519" y="3232952"/>
            <a:ext cx="3442710" cy="1805163"/>
          </a:xfrm>
          <a:prstGeom prst="straightConnector1">
            <a:avLst/>
          </a:prstGeom>
          <a:noFill/>
          <a:ln w="25400" cap="flat" cmpd="sng" algn="ctr">
            <a:solidFill>
              <a:srgbClr val="4F81BD"/>
            </a:solidFill>
            <a:prstDash val="solid"/>
            <a:headEnd type="arrow"/>
            <a:tailEnd type="arrow"/>
          </a:ln>
          <a:effectLst>
            <a:outerShdw blurRad="40000" dist="20000" dir="5400000" rotWithShape="0">
              <a:srgbClr val="000000">
                <a:alpha val="38000"/>
              </a:srgbClr>
            </a:outerShdw>
          </a:effectLst>
        </p:spPr>
      </p:cxnSp>
      <p:cxnSp>
        <p:nvCxnSpPr>
          <p:cNvPr id="68" name="Straight Arrow Connector 67">
            <a:extLst>
              <a:ext uri="{FF2B5EF4-FFF2-40B4-BE49-F238E27FC236}">
                <a16:creationId xmlns:a16="http://schemas.microsoft.com/office/drawing/2014/main" id="{34C04625-4D1A-4E00-85E4-64E001CC45CF}"/>
              </a:ext>
            </a:extLst>
          </p:cNvPr>
          <p:cNvCxnSpPr>
            <a:cxnSpLocks/>
            <a:stCxn id="66" idx="3"/>
            <a:endCxn id="135" idx="1"/>
          </p:cNvCxnSpPr>
          <p:nvPr/>
        </p:nvCxnSpPr>
        <p:spPr>
          <a:xfrm>
            <a:off x="2137937" y="2585509"/>
            <a:ext cx="3452292" cy="2452606"/>
          </a:xfrm>
          <a:prstGeom prst="straightConnector1">
            <a:avLst/>
          </a:prstGeom>
          <a:noFill/>
          <a:ln w="25400" cap="flat" cmpd="sng" algn="ctr">
            <a:solidFill>
              <a:srgbClr val="4F81BD"/>
            </a:solidFill>
            <a:prstDash val="solid"/>
            <a:headEnd type="arrow"/>
            <a:tailEnd type="arrow"/>
          </a:ln>
          <a:effectLst>
            <a:outerShdw blurRad="40000" dist="20000" dir="5400000" rotWithShape="0">
              <a:srgbClr val="000000">
                <a:alpha val="38000"/>
              </a:srgbClr>
            </a:outerShdw>
          </a:effectLst>
        </p:spPr>
      </p:cxnSp>
      <p:sp>
        <p:nvSpPr>
          <p:cNvPr id="138" name="Rectangle 137"/>
          <p:cNvSpPr/>
          <p:nvPr/>
        </p:nvSpPr>
        <p:spPr>
          <a:xfrm>
            <a:off x="2570144" y="3930071"/>
            <a:ext cx="2082982" cy="443172"/>
          </a:xfrm>
          <a:prstGeom prst="rect">
            <a:avLst/>
          </a:prstGeom>
          <a:solidFill>
            <a:schemeClr val="tx2">
              <a:lumMod val="60000"/>
              <a:lumOff val="40000"/>
            </a:schemeClr>
          </a:solidFill>
          <a:ln w="12700" cap="flat" cmpd="sng" algn="ctr">
            <a:solidFill>
              <a:schemeClr val="tx2"/>
            </a:solidFill>
            <a:prstDash val="solid"/>
          </a:ln>
          <a:effectLst>
            <a:outerShdw blurRad="40000" dist="20000" dir="5400000" rotWithShape="0">
              <a:srgbClr val="000000">
                <a:alpha val="38000"/>
              </a:srgbClr>
            </a:outerShdw>
          </a:effectLst>
        </p:spPr>
        <p:txBody>
          <a:bodyPr rtlCol="0" anchor="ctr"/>
          <a:lstStyle/>
          <a:p>
            <a:pPr algn="ctr" defTabSz="1219170">
              <a:defRPr/>
            </a:pPr>
            <a:r>
              <a:rPr lang="en-US" sz="2000" kern="0" dirty="0">
                <a:solidFill>
                  <a:prstClr val="white"/>
                </a:solidFill>
                <a:latin typeface="Calibri"/>
              </a:rPr>
              <a:t>IO_COMPLETION</a:t>
            </a:r>
          </a:p>
        </p:txBody>
      </p:sp>
      <p:sp>
        <p:nvSpPr>
          <p:cNvPr id="87" name="Flowchart: Punched Tape 86">
            <a:extLst>
              <a:ext uri="{FF2B5EF4-FFF2-40B4-BE49-F238E27FC236}">
                <a16:creationId xmlns:a16="http://schemas.microsoft.com/office/drawing/2014/main" id="{CF248560-D5B9-407E-98C2-21B3C774EAC3}"/>
              </a:ext>
            </a:extLst>
          </p:cNvPr>
          <p:cNvSpPr/>
          <p:nvPr/>
        </p:nvSpPr>
        <p:spPr>
          <a:xfrm>
            <a:off x="297330" y="5133554"/>
            <a:ext cx="1910080" cy="590471"/>
          </a:xfrm>
          <a:prstGeom prst="flowChartPunchedTape">
            <a:avLst/>
          </a:prstGeom>
          <a:solidFill>
            <a:srgbClr val="7030A0"/>
          </a:solidFill>
          <a:ln w="12700" cap="flat" cmpd="sng" algn="ctr">
            <a:solidFill>
              <a:schemeClr val="tx2"/>
            </a:solidFill>
            <a:prstDash val="solid"/>
          </a:ln>
          <a:effectLst>
            <a:outerShdw blurRad="40000" dist="20000" dir="5400000" rotWithShape="0">
              <a:srgbClr val="000000">
                <a:alpha val="38000"/>
              </a:srgbClr>
            </a:outerShdw>
          </a:effectLst>
        </p:spPr>
        <p:txBody>
          <a:bodyPr rtlCol="0" anchor="ctr"/>
          <a:lstStyle/>
          <a:p>
            <a:pPr algn="ctr" defTabSz="1219170">
              <a:defRPr/>
            </a:pPr>
            <a:r>
              <a:rPr lang="en-US" kern="0" dirty="0">
                <a:solidFill>
                  <a:prstClr val="white"/>
                </a:solidFill>
                <a:latin typeface="Calibri"/>
              </a:rPr>
              <a:t>Zero log files</a:t>
            </a:r>
          </a:p>
        </p:txBody>
      </p:sp>
      <p:cxnSp>
        <p:nvCxnSpPr>
          <p:cNvPr id="93" name="Straight Arrow Connector 92">
            <a:extLst>
              <a:ext uri="{FF2B5EF4-FFF2-40B4-BE49-F238E27FC236}">
                <a16:creationId xmlns:a16="http://schemas.microsoft.com/office/drawing/2014/main" id="{60DB5999-2C90-432F-8906-B63A78D9C1B5}"/>
              </a:ext>
            </a:extLst>
          </p:cNvPr>
          <p:cNvCxnSpPr>
            <a:cxnSpLocks/>
            <a:stCxn id="87" idx="3"/>
            <a:endCxn id="135" idx="1"/>
          </p:cNvCxnSpPr>
          <p:nvPr/>
        </p:nvCxnSpPr>
        <p:spPr>
          <a:xfrm flipV="1">
            <a:off x="2207410" y="5038115"/>
            <a:ext cx="3382819" cy="390675"/>
          </a:xfrm>
          <a:prstGeom prst="straightConnector1">
            <a:avLst/>
          </a:prstGeom>
          <a:noFill/>
          <a:ln w="28575" cap="flat" cmpd="sng" algn="ctr">
            <a:solidFill>
              <a:srgbClr val="8064A2"/>
            </a:solidFill>
            <a:prstDash val="solid"/>
            <a:headEnd type="arrow"/>
            <a:tailEnd type="arrow"/>
          </a:ln>
          <a:effectLst>
            <a:outerShdw blurRad="40000" dist="23000" dir="5400000" rotWithShape="0">
              <a:srgbClr val="000000">
                <a:alpha val="35000"/>
              </a:srgbClr>
            </a:outerShdw>
          </a:effectLst>
        </p:spPr>
      </p:cxnSp>
      <p:sp>
        <p:nvSpPr>
          <p:cNvPr id="143" name="Rectangle 142"/>
          <p:cNvSpPr/>
          <p:nvPr/>
        </p:nvSpPr>
        <p:spPr>
          <a:xfrm>
            <a:off x="2484369" y="5039757"/>
            <a:ext cx="2706377" cy="407921"/>
          </a:xfrm>
          <a:prstGeom prst="rect">
            <a:avLst/>
          </a:prstGeom>
          <a:solidFill>
            <a:srgbClr val="7030A0"/>
          </a:solidFill>
          <a:ln w="12700">
            <a:solidFill>
              <a:schemeClr val="tx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1219170">
              <a:defRPr/>
            </a:pPr>
            <a:r>
              <a:rPr lang="en-US" sz="1867" kern="0" dirty="0">
                <a:solidFill>
                  <a:prstClr val="white"/>
                </a:solidFill>
                <a:latin typeface="Calibri"/>
              </a:rPr>
              <a:t>ASYNC_IO_COMPLETION</a:t>
            </a:r>
          </a:p>
        </p:txBody>
      </p:sp>
      <p:sp>
        <p:nvSpPr>
          <p:cNvPr id="76" name="Rectangle 75">
            <a:extLst>
              <a:ext uri="{FF2B5EF4-FFF2-40B4-BE49-F238E27FC236}">
                <a16:creationId xmlns:a16="http://schemas.microsoft.com/office/drawing/2014/main" id="{9C8AF6B2-C36B-4922-BBE5-683050CBD7AF}"/>
              </a:ext>
            </a:extLst>
          </p:cNvPr>
          <p:cNvSpPr/>
          <p:nvPr/>
        </p:nvSpPr>
        <p:spPr>
          <a:xfrm>
            <a:off x="2097153" y="5577889"/>
            <a:ext cx="3628549" cy="407921"/>
          </a:xfrm>
          <a:prstGeom prst="rect">
            <a:avLst/>
          </a:prstGeom>
          <a:solidFill>
            <a:srgbClr val="7030A0"/>
          </a:solidFill>
          <a:ln w="12700">
            <a:solidFill>
              <a:schemeClr val="tx2"/>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1219170">
              <a:defRPr/>
            </a:pPr>
            <a:r>
              <a:rPr lang="en-US" kern="0" dirty="0">
                <a:solidFill>
                  <a:prstClr val="white"/>
                </a:solidFill>
                <a:latin typeface="Calibri"/>
              </a:rPr>
              <a:t>PREEMPTIVE_OS_WRITEFILEGATHER</a:t>
            </a:r>
          </a:p>
        </p:txBody>
      </p:sp>
    </p:spTree>
    <p:extLst>
      <p:ext uri="{BB962C8B-B14F-4D97-AF65-F5344CB8AC3E}">
        <p14:creationId xmlns:p14="http://schemas.microsoft.com/office/powerpoint/2010/main" val="17708505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21"/>
                                        </p:tgtEl>
                                        <p:attrNameLst>
                                          <p:attrName>style.visibility</p:attrName>
                                        </p:attrNameLst>
                                      </p:cBhvr>
                                      <p:to>
                                        <p:strVal val="visible"/>
                                      </p:to>
                                    </p:set>
                                    <p:animEffect transition="in" filter="blinds(horizontal)">
                                      <p:cBhvr>
                                        <p:cTn id="7" dur="500"/>
                                        <p:tgtEl>
                                          <p:spTgt spid="121"/>
                                        </p:tgtEl>
                                      </p:cBhvr>
                                    </p:animEffect>
                                  </p:childTnLst>
                                </p:cTn>
                              </p:par>
                            </p:childTnLst>
                          </p:cTn>
                        </p:par>
                        <p:par>
                          <p:cTn id="8" fill="hold">
                            <p:stCondLst>
                              <p:cond delay="500"/>
                            </p:stCondLst>
                            <p:childTnLst>
                              <p:par>
                                <p:cTn id="9" presetID="3" presetClass="entr" presetSubtype="10" fill="hold" nodeType="afterEffect">
                                  <p:stCondLst>
                                    <p:cond delay="0"/>
                                  </p:stCondLst>
                                  <p:childTnLst>
                                    <p:set>
                                      <p:cBhvr>
                                        <p:cTn id="10" dur="1" fill="hold">
                                          <p:stCondLst>
                                            <p:cond delay="0"/>
                                          </p:stCondLst>
                                        </p:cTn>
                                        <p:tgtEl>
                                          <p:spTgt spid="125"/>
                                        </p:tgtEl>
                                        <p:attrNameLst>
                                          <p:attrName>style.visibility</p:attrName>
                                        </p:attrNameLst>
                                      </p:cBhvr>
                                      <p:to>
                                        <p:strVal val="visible"/>
                                      </p:to>
                                    </p:set>
                                    <p:animEffect transition="in" filter="blinds(horizontal)">
                                      <p:cBhvr>
                                        <p:cTn id="11" dur="500"/>
                                        <p:tgtEl>
                                          <p:spTgt spid="125"/>
                                        </p:tgtEl>
                                      </p:cBhvr>
                                    </p:animEffect>
                                  </p:childTnLst>
                                </p:cTn>
                              </p:par>
                            </p:childTnLst>
                          </p:cTn>
                        </p:par>
                        <p:par>
                          <p:cTn id="12" fill="hold">
                            <p:stCondLst>
                              <p:cond delay="1000"/>
                            </p:stCondLst>
                            <p:childTnLst>
                              <p:par>
                                <p:cTn id="13" presetID="3" presetClass="entr" presetSubtype="10" fill="hold" grpId="0" nodeType="afterEffect">
                                  <p:stCondLst>
                                    <p:cond delay="0"/>
                                  </p:stCondLst>
                                  <p:childTnLst>
                                    <p:set>
                                      <p:cBhvr>
                                        <p:cTn id="14" dur="1" fill="hold">
                                          <p:stCondLst>
                                            <p:cond delay="0"/>
                                          </p:stCondLst>
                                        </p:cTn>
                                        <p:tgtEl>
                                          <p:spTgt spid="116"/>
                                        </p:tgtEl>
                                        <p:attrNameLst>
                                          <p:attrName>style.visibility</p:attrName>
                                        </p:attrNameLst>
                                      </p:cBhvr>
                                      <p:to>
                                        <p:strVal val="visible"/>
                                      </p:to>
                                    </p:set>
                                    <p:animEffect transition="in" filter="blinds(horizontal)">
                                      <p:cBhvr>
                                        <p:cTn id="15" dur="500"/>
                                        <p:tgtEl>
                                          <p:spTgt spid="116"/>
                                        </p:tgtEl>
                                      </p:cBhvr>
                                    </p:animEffect>
                                  </p:childTnLst>
                                </p:cTn>
                              </p:par>
                            </p:childTnLst>
                          </p:cTn>
                        </p:par>
                        <p:par>
                          <p:cTn id="16" fill="hold">
                            <p:stCondLst>
                              <p:cond delay="1500"/>
                            </p:stCondLst>
                            <p:childTnLst>
                              <p:par>
                                <p:cTn id="17" presetID="3" presetClass="entr" presetSubtype="10" fill="hold" grpId="0" nodeType="afterEffect">
                                  <p:stCondLst>
                                    <p:cond delay="0"/>
                                  </p:stCondLst>
                                  <p:childTnLst>
                                    <p:set>
                                      <p:cBhvr>
                                        <p:cTn id="18" dur="1" fill="hold">
                                          <p:stCondLst>
                                            <p:cond delay="0"/>
                                          </p:stCondLst>
                                        </p:cTn>
                                        <p:tgtEl>
                                          <p:spTgt spid="120"/>
                                        </p:tgtEl>
                                        <p:attrNameLst>
                                          <p:attrName>style.visibility</p:attrName>
                                        </p:attrNameLst>
                                      </p:cBhvr>
                                      <p:to>
                                        <p:strVal val="visible"/>
                                      </p:to>
                                    </p:set>
                                    <p:animEffect transition="in" filter="blinds(horizontal)">
                                      <p:cBhvr>
                                        <p:cTn id="19" dur="500"/>
                                        <p:tgtEl>
                                          <p:spTgt spid="120"/>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grpId="0" nodeType="clickEffect">
                                  <p:stCondLst>
                                    <p:cond delay="0"/>
                                  </p:stCondLst>
                                  <p:childTnLst>
                                    <p:set>
                                      <p:cBhvr>
                                        <p:cTn id="23" dur="1" fill="hold">
                                          <p:stCondLst>
                                            <p:cond delay="0"/>
                                          </p:stCondLst>
                                        </p:cTn>
                                        <p:tgtEl>
                                          <p:spTgt spid="127"/>
                                        </p:tgtEl>
                                        <p:attrNameLst>
                                          <p:attrName>style.visibility</p:attrName>
                                        </p:attrNameLst>
                                      </p:cBhvr>
                                      <p:to>
                                        <p:strVal val="visible"/>
                                      </p:to>
                                    </p:set>
                                    <p:animEffect transition="in" filter="blinds(horizontal)">
                                      <p:cBhvr>
                                        <p:cTn id="24" dur="500"/>
                                        <p:tgtEl>
                                          <p:spTgt spid="127"/>
                                        </p:tgtEl>
                                      </p:cBhvr>
                                    </p:animEffect>
                                  </p:childTnLst>
                                </p:cTn>
                              </p:par>
                              <p:par>
                                <p:cTn id="25" presetID="3" presetClass="entr" presetSubtype="10" fill="hold" grpId="0" nodeType="withEffect">
                                  <p:stCondLst>
                                    <p:cond delay="0"/>
                                  </p:stCondLst>
                                  <p:childTnLst>
                                    <p:set>
                                      <p:cBhvr>
                                        <p:cTn id="26" dur="1" fill="hold">
                                          <p:stCondLst>
                                            <p:cond delay="0"/>
                                          </p:stCondLst>
                                        </p:cTn>
                                        <p:tgtEl>
                                          <p:spTgt spid="126"/>
                                        </p:tgtEl>
                                        <p:attrNameLst>
                                          <p:attrName>style.visibility</p:attrName>
                                        </p:attrNameLst>
                                      </p:cBhvr>
                                      <p:to>
                                        <p:strVal val="visible"/>
                                      </p:to>
                                    </p:set>
                                    <p:animEffect transition="in" filter="blinds(horizontal)">
                                      <p:cBhvr>
                                        <p:cTn id="27" dur="500"/>
                                        <p:tgtEl>
                                          <p:spTgt spid="126"/>
                                        </p:tgtEl>
                                      </p:cBhvr>
                                    </p:animEffect>
                                  </p:childTnLst>
                                </p:cTn>
                              </p:par>
                            </p:childTnLst>
                          </p:cTn>
                        </p:par>
                        <p:par>
                          <p:cTn id="28" fill="hold">
                            <p:stCondLst>
                              <p:cond delay="500"/>
                            </p:stCondLst>
                            <p:childTnLst>
                              <p:par>
                                <p:cTn id="29" presetID="3" presetClass="entr" presetSubtype="10" fill="hold" grpId="0" nodeType="afterEffect">
                                  <p:stCondLst>
                                    <p:cond delay="0"/>
                                  </p:stCondLst>
                                  <p:childTnLst>
                                    <p:set>
                                      <p:cBhvr>
                                        <p:cTn id="30" dur="1" fill="hold">
                                          <p:stCondLst>
                                            <p:cond delay="0"/>
                                          </p:stCondLst>
                                        </p:cTn>
                                        <p:tgtEl>
                                          <p:spTgt spid="128"/>
                                        </p:tgtEl>
                                        <p:attrNameLst>
                                          <p:attrName>style.visibility</p:attrName>
                                        </p:attrNameLst>
                                      </p:cBhvr>
                                      <p:to>
                                        <p:strVal val="visible"/>
                                      </p:to>
                                    </p:set>
                                    <p:animEffect transition="in" filter="blinds(horizontal)">
                                      <p:cBhvr>
                                        <p:cTn id="31" dur="500"/>
                                        <p:tgtEl>
                                          <p:spTgt spid="128"/>
                                        </p:tgtEl>
                                      </p:cBhvr>
                                    </p:animEffect>
                                  </p:childTnLst>
                                </p:cTn>
                              </p:par>
                            </p:childTnLst>
                          </p:cTn>
                        </p:par>
                      </p:childTnLst>
                    </p:cTn>
                  </p:par>
                  <p:par>
                    <p:cTn id="32" fill="hold">
                      <p:stCondLst>
                        <p:cond delay="indefinite"/>
                      </p:stCondLst>
                      <p:childTnLst>
                        <p:par>
                          <p:cTn id="33" fill="hold">
                            <p:stCondLst>
                              <p:cond delay="0"/>
                            </p:stCondLst>
                            <p:childTnLst>
                              <p:par>
                                <p:cTn id="34" presetID="3" presetClass="entr" presetSubtype="10" fill="hold" grpId="0" nodeType="clickEffect">
                                  <p:stCondLst>
                                    <p:cond delay="0"/>
                                  </p:stCondLst>
                                  <p:childTnLst>
                                    <p:set>
                                      <p:cBhvr>
                                        <p:cTn id="35" dur="1" fill="hold">
                                          <p:stCondLst>
                                            <p:cond delay="0"/>
                                          </p:stCondLst>
                                        </p:cTn>
                                        <p:tgtEl>
                                          <p:spTgt spid="119"/>
                                        </p:tgtEl>
                                        <p:attrNameLst>
                                          <p:attrName>style.visibility</p:attrName>
                                        </p:attrNameLst>
                                      </p:cBhvr>
                                      <p:to>
                                        <p:strVal val="visible"/>
                                      </p:to>
                                    </p:set>
                                    <p:animEffect transition="in" filter="blinds(horizontal)">
                                      <p:cBhvr>
                                        <p:cTn id="36" dur="500"/>
                                        <p:tgtEl>
                                          <p:spTgt spid="119"/>
                                        </p:tgtEl>
                                      </p:cBhvr>
                                    </p:animEffect>
                                  </p:childTnLst>
                                </p:cTn>
                              </p:par>
                            </p:childTnLst>
                          </p:cTn>
                        </p:par>
                        <p:par>
                          <p:cTn id="37" fill="hold">
                            <p:stCondLst>
                              <p:cond delay="500"/>
                            </p:stCondLst>
                            <p:childTnLst>
                              <p:par>
                                <p:cTn id="38" presetID="3" presetClass="entr" presetSubtype="10" fill="hold" nodeType="afterEffect">
                                  <p:stCondLst>
                                    <p:cond delay="0"/>
                                  </p:stCondLst>
                                  <p:childTnLst>
                                    <p:set>
                                      <p:cBhvr>
                                        <p:cTn id="39" dur="1" fill="hold">
                                          <p:stCondLst>
                                            <p:cond delay="0"/>
                                          </p:stCondLst>
                                        </p:cTn>
                                        <p:tgtEl>
                                          <p:spTgt spid="122"/>
                                        </p:tgtEl>
                                        <p:attrNameLst>
                                          <p:attrName>style.visibility</p:attrName>
                                        </p:attrNameLst>
                                      </p:cBhvr>
                                      <p:to>
                                        <p:strVal val="visible"/>
                                      </p:to>
                                    </p:set>
                                    <p:animEffect transition="in" filter="blinds(horizontal)">
                                      <p:cBhvr>
                                        <p:cTn id="40" dur="500"/>
                                        <p:tgtEl>
                                          <p:spTgt spid="122"/>
                                        </p:tgtEl>
                                      </p:cBhvr>
                                    </p:animEffect>
                                  </p:childTnLst>
                                </p:cTn>
                              </p:par>
                            </p:childTnLst>
                          </p:cTn>
                        </p:par>
                      </p:childTnLst>
                    </p:cTn>
                  </p:par>
                  <p:par>
                    <p:cTn id="41" fill="hold">
                      <p:stCondLst>
                        <p:cond delay="indefinite"/>
                      </p:stCondLst>
                      <p:childTnLst>
                        <p:par>
                          <p:cTn id="42" fill="hold">
                            <p:stCondLst>
                              <p:cond delay="0"/>
                            </p:stCondLst>
                            <p:childTnLst>
                              <p:par>
                                <p:cTn id="43" presetID="3" presetClass="entr" presetSubtype="10" fill="hold" nodeType="clickEffect">
                                  <p:stCondLst>
                                    <p:cond delay="0"/>
                                  </p:stCondLst>
                                  <p:childTnLst>
                                    <p:set>
                                      <p:cBhvr>
                                        <p:cTn id="44" dur="1" fill="hold">
                                          <p:stCondLst>
                                            <p:cond delay="0"/>
                                          </p:stCondLst>
                                        </p:cTn>
                                        <p:tgtEl>
                                          <p:spTgt spid="124"/>
                                        </p:tgtEl>
                                        <p:attrNameLst>
                                          <p:attrName>style.visibility</p:attrName>
                                        </p:attrNameLst>
                                      </p:cBhvr>
                                      <p:to>
                                        <p:strVal val="visible"/>
                                      </p:to>
                                    </p:set>
                                    <p:animEffect transition="in" filter="blinds(horizontal)">
                                      <p:cBhvr>
                                        <p:cTn id="45" dur="500"/>
                                        <p:tgtEl>
                                          <p:spTgt spid="124"/>
                                        </p:tgtEl>
                                      </p:cBhvr>
                                    </p:animEffect>
                                  </p:childTnLst>
                                </p:cTn>
                              </p:par>
                            </p:childTnLst>
                          </p:cTn>
                        </p:par>
                        <p:par>
                          <p:cTn id="46" fill="hold">
                            <p:stCondLst>
                              <p:cond delay="500"/>
                            </p:stCondLst>
                            <p:childTnLst>
                              <p:par>
                                <p:cTn id="47" presetID="3" presetClass="entr" presetSubtype="10" fill="hold" grpId="0" nodeType="afterEffect">
                                  <p:stCondLst>
                                    <p:cond delay="0"/>
                                  </p:stCondLst>
                                  <p:childTnLst>
                                    <p:set>
                                      <p:cBhvr>
                                        <p:cTn id="48" dur="1" fill="hold">
                                          <p:stCondLst>
                                            <p:cond delay="0"/>
                                          </p:stCondLst>
                                        </p:cTn>
                                        <p:tgtEl>
                                          <p:spTgt spid="118"/>
                                        </p:tgtEl>
                                        <p:attrNameLst>
                                          <p:attrName>style.visibility</p:attrName>
                                        </p:attrNameLst>
                                      </p:cBhvr>
                                      <p:to>
                                        <p:strVal val="visible"/>
                                      </p:to>
                                    </p:set>
                                    <p:animEffect transition="in" filter="blinds(horizontal)">
                                      <p:cBhvr>
                                        <p:cTn id="49" dur="500"/>
                                        <p:tgtEl>
                                          <p:spTgt spid="118"/>
                                        </p:tgtEl>
                                      </p:cBhvr>
                                    </p:animEffect>
                                  </p:childTnLst>
                                </p:cTn>
                              </p:par>
                            </p:childTnLst>
                          </p:cTn>
                        </p:par>
                        <p:par>
                          <p:cTn id="50" fill="hold">
                            <p:stCondLst>
                              <p:cond delay="1000"/>
                            </p:stCondLst>
                            <p:childTnLst>
                              <p:par>
                                <p:cTn id="51" presetID="3" presetClass="entr" presetSubtype="10" fill="hold" grpId="0" nodeType="afterEffect">
                                  <p:stCondLst>
                                    <p:cond delay="0"/>
                                  </p:stCondLst>
                                  <p:childTnLst>
                                    <p:set>
                                      <p:cBhvr>
                                        <p:cTn id="52" dur="1" fill="hold">
                                          <p:stCondLst>
                                            <p:cond delay="0"/>
                                          </p:stCondLst>
                                        </p:cTn>
                                        <p:tgtEl>
                                          <p:spTgt spid="117"/>
                                        </p:tgtEl>
                                        <p:attrNameLst>
                                          <p:attrName>style.visibility</p:attrName>
                                        </p:attrNameLst>
                                      </p:cBhvr>
                                      <p:to>
                                        <p:strVal val="visible"/>
                                      </p:to>
                                    </p:set>
                                    <p:animEffect transition="in" filter="blinds(horizontal)">
                                      <p:cBhvr>
                                        <p:cTn id="53" dur="500"/>
                                        <p:tgtEl>
                                          <p:spTgt spid="117"/>
                                        </p:tgtEl>
                                      </p:cBhvr>
                                    </p:animEffect>
                                  </p:childTnLst>
                                </p:cTn>
                              </p:par>
                            </p:childTnLst>
                          </p:cTn>
                        </p:par>
                        <p:par>
                          <p:cTn id="54" fill="hold">
                            <p:stCondLst>
                              <p:cond delay="1500"/>
                            </p:stCondLst>
                            <p:childTnLst>
                              <p:par>
                                <p:cTn id="55" presetID="3" presetClass="entr" presetSubtype="10" fill="hold" nodeType="afterEffect">
                                  <p:stCondLst>
                                    <p:cond delay="0"/>
                                  </p:stCondLst>
                                  <p:childTnLst>
                                    <p:set>
                                      <p:cBhvr>
                                        <p:cTn id="56" dur="1" fill="hold">
                                          <p:stCondLst>
                                            <p:cond delay="0"/>
                                          </p:stCondLst>
                                        </p:cTn>
                                        <p:tgtEl>
                                          <p:spTgt spid="132"/>
                                        </p:tgtEl>
                                        <p:attrNameLst>
                                          <p:attrName>style.visibility</p:attrName>
                                        </p:attrNameLst>
                                      </p:cBhvr>
                                      <p:to>
                                        <p:strVal val="visible"/>
                                      </p:to>
                                    </p:set>
                                    <p:animEffect transition="in" filter="blinds(horizontal)">
                                      <p:cBhvr>
                                        <p:cTn id="57" dur="500"/>
                                        <p:tgtEl>
                                          <p:spTgt spid="132"/>
                                        </p:tgtEl>
                                      </p:cBhvr>
                                    </p:animEffect>
                                  </p:childTnLst>
                                </p:cTn>
                              </p:par>
                            </p:childTnLst>
                          </p:cTn>
                        </p:par>
                        <p:par>
                          <p:cTn id="58" fill="hold">
                            <p:stCondLst>
                              <p:cond delay="2000"/>
                            </p:stCondLst>
                            <p:childTnLst>
                              <p:par>
                                <p:cTn id="59" presetID="3" presetClass="entr" presetSubtype="10" fill="hold" grpId="0" nodeType="afterEffect">
                                  <p:stCondLst>
                                    <p:cond delay="0"/>
                                  </p:stCondLst>
                                  <p:childTnLst>
                                    <p:set>
                                      <p:cBhvr>
                                        <p:cTn id="60" dur="1" fill="hold">
                                          <p:stCondLst>
                                            <p:cond delay="0"/>
                                          </p:stCondLst>
                                        </p:cTn>
                                        <p:tgtEl>
                                          <p:spTgt spid="123"/>
                                        </p:tgtEl>
                                        <p:attrNameLst>
                                          <p:attrName>style.visibility</p:attrName>
                                        </p:attrNameLst>
                                      </p:cBhvr>
                                      <p:to>
                                        <p:strVal val="visible"/>
                                      </p:to>
                                    </p:set>
                                    <p:animEffect transition="in" filter="blinds(horizontal)">
                                      <p:cBhvr>
                                        <p:cTn id="61" dur="500"/>
                                        <p:tgtEl>
                                          <p:spTgt spid="123"/>
                                        </p:tgtEl>
                                      </p:cBhvr>
                                    </p:animEffect>
                                  </p:childTnLst>
                                </p:cTn>
                              </p:par>
                            </p:childTnLst>
                          </p:cTn>
                        </p:par>
                        <p:par>
                          <p:cTn id="62" fill="hold">
                            <p:stCondLst>
                              <p:cond delay="2500"/>
                            </p:stCondLst>
                            <p:childTnLst>
                              <p:par>
                                <p:cTn id="63" presetID="3" presetClass="entr" presetSubtype="10" fill="hold" nodeType="afterEffect">
                                  <p:stCondLst>
                                    <p:cond delay="0"/>
                                  </p:stCondLst>
                                  <p:childTnLst>
                                    <p:set>
                                      <p:cBhvr>
                                        <p:cTn id="64" dur="1" fill="hold">
                                          <p:stCondLst>
                                            <p:cond delay="0"/>
                                          </p:stCondLst>
                                        </p:cTn>
                                        <p:tgtEl>
                                          <p:spTgt spid="134"/>
                                        </p:tgtEl>
                                        <p:attrNameLst>
                                          <p:attrName>style.visibility</p:attrName>
                                        </p:attrNameLst>
                                      </p:cBhvr>
                                      <p:to>
                                        <p:strVal val="visible"/>
                                      </p:to>
                                    </p:set>
                                    <p:animEffect transition="in" filter="blinds(horizontal)">
                                      <p:cBhvr>
                                        <p:cTn id="65" dur="500"/>
                                        <p:tgtEl>
                                          <p:spTgt spid="134"/>
                                        </p:tgtEl>
                                      </p:cBhvr>
                                    </p:animEffect>
                                  </p:childTnLst>
                                </p:cTn>
                              </p:par>
                            </p:childTnLst>
                          </p:cTn>
                        </p:par>
                        <p:par>
                          <p:cTn id="66" fill="hold">
                            <p:stCondLst>
                              <p:cond delay="3000"/>
                            </p:stCondLst>
                            <p:childTnLst>
                              <p:par>
                                <p:cTn id="67" presetID="3" presetClass="entr" presetSubtype="10" fill="hold" grpId="0" nodeType="afterEffect">
                                  <p:stCondLst>
                                    <p:cond delay="0"/>
                                  </p:stCondLst>
                                  <p:childTnLst>
                                    <p:set>
                                      <p:cBhvr>
                                        <p:cTn id="68" dur="1" fill="hold">
                                          <p:stCondLst>
                                            <p:cond delay="0"/>
                                          </p:stCondLst>
                                        </p:cTn>
                                        <p:tgtEl>
                                          <p:spTgt spid="129"/>
                                        </p:tgtEl>
                                        <p:attrNameLst>
                                          <p:attrName>style.visibility</p:attrName>
                                        </p:attrNameLst>
                                      </p:cBhvr>
                                      <p:to>
                                        <p:strVal val="visible"/>
                                      </p:to>
                                    </p:set>
                                    <p:animEffect transition="in" filter="blinds(horizontal)">
                                      <p:cBhvr>
                                        <p:cTn id="69" dur="500"/>
                                        <p:tgtEl>
                                          <p:spTgt spid="129"/>
                                        </p:tgtEl>
                                      </p:cBhvr>
                                    </p:animEffect>
                                  </p:childTnLst>
                                </p:cTn>
                              </p:par>
                            </p:childTnLst>
                          </p:cTn>
                        </p:par>
                      </p:childTnLst>
                    </p:cTn>
                  </p:par>
                  <p:par>
                    <p:cTn id="70" fill="hold">
                      <p:stCondLst>
                        <p:cond delay="indefinite"/>
                      </p:stCondLst>
                      <p:childTnLst>
                        <p:par>
                          <p:cTn id="71" fill="hold">
                            <p:stCondLst>
                              <p:cond delay="0"/>
                            </p:stCondLst>
                            <p:childTnLst>
                              <p:par>
                                <p:cTn id="72" presetID="3" presetClass="entr" presetSubtype="10" fill="hold" grpId="0" nodeType="clickEffect">
                                  <p:stCondLst>
                                    <p:cond delay="0"/>
                                  </p:stCondLst>
                                  <p:childTnLst>
                                    <p:set>
                                      <p:cBhvr>
                                        <p:cTn id="73" dur="1" fill="hold">
                                          <p:stCondLst>
                                            <p:cond delay="0"/>
                                          </p:stCondLst>
                                        </p:cTn>
                                        <p:tgtEl>
                                          <p:spTgt spid="131"/>
                                        </p:tgtEl>
                                        <p:attrNameLst>
                                          <p:attrName>style.visibility</p:attrName>
                                        </p:attrNameLst>
                                      </p:cBhvr>
                                      <p:to>
                                        <p:strVal val="visible"/>
                                      </p:to>
                                    </p:set>
                                    <p:animEffect transition="in" filter="blinds(horizontal)">
                                      <p:cBhvr>
                                        <p:cTn id="74" dur="500"/>
                                        <p:tgtEl>
                                          <p:spTgt spid="131"/>
                                        </p:tgtEl>
                                      </p:cBhvr>
                                    </p:animEffect>
                                  </p:childTnLst>
                                </p:cTn>
                              </p:par>
                            </p:childTnLst>
                          </p:cTn>
                        </p:par>
                      </p:childTnLst>
                    </p:cTn>
                  </p:par>
                  <p:par>
                    <p:cTn id="75" fill="hold">
                      <p:stCondLst>
                        <p:cond delay="indefinite"/>
                      </p:stCondLst>
                      <p:childTnLst>
                        <p:par>
                          <p:cTn id="76" fill="hold">
                            <p:stCondLst>
                              <p:cond delay="0"/>
                            </p:stCondLst>
                            <p:childTnLst>
                              <p:par>
                                <p:cTn id="77" presetID="3" presetClass="entr" presetSubtype="10" fill="hold" grpId="0" nodeType="clickEffect">
                                  <p:stCondLst>
                                    <p:cond delay="0"/>
                                  </p:stCondLst>
                                  <p:childTnLst>
                                    <p:set>
                                      <p:cBhvr>
                                        <p:cTn id="78" dur="1" fill="hold">
                                          <p:stCondLst>
                                            <p:cond delay="0"/>
                                          </p:stCondLst>
                                        </p:cTn>
                                        <p:tgtEl>
                                          <p:spTgt spid="135"/>
                                        </p:tgtEl>
                                        <p:attrNameLst>
                                          <p:attrName>style.visibility</p:attrName>
                                        </p:attrNameLst>
                                      </p:cBhvr>
                                      <p:to>
                                        <p:strVal val="visible"/>
                                      </p:to>
                                    </p:set>
                                    <p:animEffect transition="in" filter="blinds(horizontal)">
                                      <p:cBhvr>
                                        <p:cTn id="79" dur="500"/>
                                        <p:tgtEl>
                                          <p:spTgt spid="135"/>
                                        </p:tgtEl>
                                      </p:cBhvr>
                                    </p:animEffect>
                                  </p:childTnLst>
                                </p:cTn>
                              </p:par>
                              <p:par>
                                <p:cTn id="80" presetID="3" presetClass="entr" presetSubtype="10" fill="hold" grpId="0" nodeType="withEffect">
                                  <p:stCondLst>
                                    <p:cond delay="0"/>
                                  </p:stCondLst>
                                  <p:childTnLst>
                                    <p:set>
                                      <p:cBhvr>
                                        <p:cTn id="81" dur="1" fill="hold">
                                          <p:stCondLst>
                                            <p:cond delay="0"/>
                                          </p:stCondLst>
                                        </p:cTn>
                                        <p:tgtEl>
                                          <p:spTgt spid="136"/>
                                        </p:tgtEl>
                                        <p:attrNameLst>
                                          <p:attrName>style.visibility</p:attrName>
                                        </p:attrNameLst>
                                      </p:cBhvr>
                                      <p:to>
                                        <p:strVal val="visible"/>
                                      </p:to>
                                    </p:set>
                                    <p:animEffect transition="in" filter="blinds(horizontal)">
                                      <p:cBhvr>
                                        <p:cTn id="82" dur="500"/>
                                        <p:tgtEl>
                                          <p:spTgt spid="136"/>
                                        </p:tgtEl>
                                      </p:cBhvr>
                                    </p:animEffect>
                                  </p:childTnLst>
                                </p:cTn>
                              </p:par>
                              <p:par>
                                <p:cTn id="83" presetID="3" presetClass="entr" presetSubtype="10" fill="hold" grpId="0" nodeType="withEffect">
                                  <p:stCondLst>
                                    <p:cond delay="0"/>
                                  </p:stCondLst>
                                  <p:childTnLst>
                                    <p:set>
                                      <p:cBhvr>
                                        <p:cTn id="84" dur="1" fill="hold">
                                          <p:stCondLst>
                                            <p:cond delay="0"/>
                                          </p:stCondLst>
                                        </p:cTn>
                                        <p:tgtEl>
                                          <p:spTgt spid="62"/>
                                        </p:tgtEl>
                                        <p:attrNameLst>
                                          <p:attrName>style.visibility</p:attrName>
                                        </p:attrNameLst>
                                      </p:cBhvr>
                                      <p:to>
                                        <p:strVal val="visible"/>
                                      </p:to>
                                    </p:set>
                                    <p:animEffect transition="in" filter="blinds(horizontal)">
                                      <p:cBhvr>
                                        <p:cTn id="85" dur="500"/>
                                        <p:tgtEl>
                                          <p:spTgt spid="62"/>
                                        </p:tgtEl>
                                      </p:cBhvr>
                                    </p:animEffect>
                                  </p:childTnLst>
                                </p:cTn>
                              </p:par>
                              <p:par>
                                <p:cTn id="86" presetID="3" presetClass="entr" presetSubtype="10" fill="hold" grpId="0" nodeType="withEffect">
                                  <p:stCondLst>
                                    <p:cond delay="0"/>
                                  </p:stCondLst>
                                  <p:childTnLst>
                                    <p:set>
                                      <p:cBhvr>
                                        <p:cTn id="87" dur="1" fill="hold">
                                          <p:stCondLst>
                                            <p:cond delay="0"/>
                                          </p:stCondLst>
                                        </p:cTn>
                                        <p:tgtEl>
                                          <p:spTgt spid="66"/>
                                        </p:tgtEl>
                                        <p:attrNameLst>
                                          <p:attrName>style.visibility</p:attrName>
                                        </p:attrNameLst>
                                      </p:cBhvr>
                                      <p:to>
                                        <p:strVal val="visible"/>
                                      </p:to>
                                    </p:set>
                                    <p:animEffect transition="in" filter="blinds(horizontal)">
                                      <p:cBhvr>
                                        <p:cTn id="88" dur="500"/>
                                        <p:tgtEl>
                                          <p:spTgt spid="66"/>
                                        </p:tgtEl>
                                      </p:cBhvr>
                                    </p:animEffect>
                                  </p:childTnLst>
                                </p:cTn>
                              </p:par>
                              <p:par>
                                <p:cTn id="89" presetID="3" presetClass="entr" presetSubtype="10" fill="hold" nodeType="withEffect">
                                  <p:stCondLst>
                                    <p:cond delay="0"/>
                                  </p:stCondLst>
                                  <p:childTnLst>
                                    <p:set>
                                      <p:cBhvr>
                                        <p:cTn id="90" dur="1" fill="hold">
                                          <p:stCondLst>
                                            <p:cond delay="0"/>
                                          </p:stCondLst>
                                        </p:cTn>
                                        <p:tgtEl>
                                          <p:spTgt spid="137"/>
                                        </p:tgtEl>
                                        <p:attrNameLst>
                                          <p:attrName>style.visibility</p:attrName>
                                        </p:attrNameLst>
                                      </p:cBhvr>
                                      <p:to>
                                        <p:strVal val="visible"/>
                                      </p:to>
                                    </p:set>
                                    <p:animEffect transition="in" filter="blinds(horizontal)">
                                      <p:cBhvr>
                                        <p:cTn id="91" dur="500"/>
                                        <p:tgtEl>
                                          <p:spTgt spid="137"/>
                                        </p:tgtEl>
                                      </p:cBhvr>
                                    </p:animEffect>
                                  </p:childTnLst>
                                </p:cTn>
                              </p:par>
                              <p:par>
                                <p:cTn id="92" presetID="3" presetClass="entr" presetSubtype="10" fill="hold" nodeType="withEffect">
                                  <p:stCondLst>
                                    <p:cond delay="0"/>
                                  </p:stCondLst>
                                  <p:childTnLst>
                                    <p:set>
                                      <p:cBhvr>
                                        <p:cTn id="93" dur="1" fill="hold">
                                          <p:stCondLst>
                                            <p:cond delay="0"/>
                                          </p:stCondLst>
                                        </p:cTn>
                                        <p:tgtEl>
                                          <p:spTgt spid="67"/>
                                        </p:tgtEl>
                                        <p:attrNameLst>
                                          <p:attrName>style.visibility</p:attrName>
                                        </p:attrNameLst>
                                      </p:cBhvr>
                                      <p:to>
                                        <p:strVal val="visible"/>
                                      </p:to>
                                    </p:set>
                                    <p:animEffect transition="in" filter="blinds(horizontal)">
                                      <p:cBhvr>
                                        <p:cTn id="94" dur="500"/>
                                        <p:tgtEl>
                                          <p:spTgt spid="67"/>
                                        </p:tgtEl>
                                      </p:cBhvr>
                                    </p:animEffect>
                                  </p:childTnLst>
                                </p:cTn>
                              </p:par>
                              <p:par>
                                <p:cTn id="95" presetID="3" presetClass="entr" presetSubtype="10" fill="hold" nodeType="withEffect">
                                  <p:stCondLst>
                                    <p:cond delay="0"/>
                                  </p:stCondLst>
                                  <p:childTnLst>
                                    <p:set>
                                      <p:cBhvr>
                                        <p:cTn id="96" dur="1" fill="hold">
                                          <p:stCondLst>
                                            <p:cond delay="0"/>
                                          </p:stCondLst>
                                        </p:cTn>
                                        <p:tgtEl>
                                          <p:spTgt spid="68"/>
                                        </p:tgtEl>
                                        <p:attrNameLst>
                                          <p:attrName>style.visibility</p:attrName>
                                        </p:attrNameLst>
                                      </p:cBhvr>
                                      <p:to>
                                        <p:strVal val="visible"/>
                                      </p:to>
                                    </p:set>
                                    <p:animEffect transition="in" filter="blinds(horizontal)">
                                      <p:cBhvr>
                                        <p:cTn id="97" dur="500"/>
                                        <p:tgtEl>
                                          <p:spTgt spid="68"/>
                                        </p:tgtEl>
                                      </p:cBhvr>
                                    </p:animEffect>
                                  </p:childTnLst>
                                </p:cTn>
                              </p:par>
                            </p:childTnLst>
                          </p:cTn>
                        </p:par>
                      </p:childTnLst>
                    </p:cTn>
                  </p:par>
                  <p:par>
                    <p:cTn id="98" fill="hold">
                      <p:stCondLst>
                        <p:cond delay="indefinite"/>
                      </p:stCondLst>
                      <p:childTnLst>
                        <p:par>
                          <p:cTn id="99" fill="hold">
                            <p:stCondLst>
                              <p:cond delay="0"/>
                            </p:stCondLst>
                            <p:childTnLst>
                              <p:par>
                                <p:cTn id="100" presetID="3" presetClass="entr" presetSubtype="10" fill="hold" grpId="0" nodeType="clickEffect">
                                  <p:stCondLst>
                                    <p:cond delay="0"/>
                                  </p:stCondLst>
                                  <p:childTnLst>
                                    <p:set>
                                      <p:cBhvr>
                                        <p:cTn id="101" dur="1" fill="hold">
                                          <p:stCondLst>
                                            <p:cond delay="0"/>
                                          </p:stCondLst>
                                        </p:cTn>
                                        <p:tgtEl>
                                          <p:spTgt spid="138"/>
                                        </p:tgtEl>
                                        <p:attrNameLst>
                                          <p:attrName>style.visibility</p:attrName>
                                        </p:attrNameLst>
                                      </p:cBhvr>
                                      <p:to>
                                        <p:strVal val="visible"/>
                                      </p:to>
                                    </p:set>
                                    <p:animEffect transition="in" filter="blinds(horizontal)">
                                      <p:cBhvr>
                                        <p:cTn id="102" dur="500"/>
                                        <p:tgtEl>
                                          <p:spTgt spid="138"/>
                                        </p:tgtEl>
                                      </p:cBhvr>
                                    </p:animEffect>
                                  </p:childTnLst>
                                </p:cTn>
                              </p:par>
                            </p:childTnLst>
                          </p:cTn>
                        </p:par>
                      </p:childTnLst>
                    </p:cTn>
                  </p:par>
                  <p:par>
                    <p:cTn id="103" fill="hold">
                      <p:stCondLst>
                        <p:cond delay="indefinite"/>
                      </p:stCondLst>
                      <p:childTnLst>
                        <p:par>
                          <p:cTn id="104" fill="hold">
                            <p:stCondLst>
                              <p:cond delay="0"/>
                            </p:stCondLst>
                            <p:childTnLst>
                              <p:par>
                                <p:cTn id="105" presetID="3" presetClass="entr" presetSubtype="10" fill="hold" grpId="0" nodeType="clickEffect">
                                  <p:stCondLst>
                                    <p:cond delay="0"/>
                                  </p:stCondLst>
                                  <p:childTnLst>
                                    <p:set>
                                      <p:cBhvr>
                                        <p:cTn id="106" dur="1" fill="hold">
                                          <p:stCondLst>
                                            <p:cond delay="0"/>
                                          </p:stCondLst>
                                        </p:cTn>
                                        <p:tgtEl>
                                          <p:spTgt spid="140"/>
                                        </p:tgtEl>
                                        <p:attrNameLst>
                                          <p:attrName>style.visibility</p:attrName>
                                        </p:attrNameLst>
                                      </p:cBhvr>
                                      <p:to>
                                        <p:strVal val="visible"/>
                                      </p:to>
                                    </p:set>
                                    <p:animEffect transition="in" filter="blinds(horizontal)">
                                      <p:cBhvr>
                                        <p:cTn id="107" dur="500"/>
                                        <p:tgtEl>
                                          <p:spTgt spid="140"/>
                                        </p:tgtEl>
                                      </p:cBhvr>
                                    </p:animEffect>
                                  </p:childTnLst>
                                </p:cTn>
                              </p:par>
                              <p:par>
                                <p:cTn id="108" presetID="3" presetClass="entr" presetSubtype="10" fill="hold" grpId="0" nodeType="withEffect">
                                  <p:stCondLst>
                                    <p:cond delay="0"/>
                                  </p:stCondLst>
                                  <p:childTnLst>
                                    <p:set>
                                      <p:cBhvr>
                                        <p:cTn id="109" dur="1" fill="hold">
                                          <p:stCondLst>
                                            <p:cond delay="0"/>
                                          </p:stCondLst>
                                        </p:cTn>
                                        <p:tgtEl>
                                          <p:spTgt spid="139"/>
                                        </p:tgtEl>
                                        <p:attrNameLst>
                                          <p:attrName>style.visibility</p:attrName>
                                        </p:attrNameLst>
                                      </p:cBhvr>
                                      <p:to>
                                        <p:strVal val="visible"/>
                                      </p:to>
                                    </p:set>
                                    <p:animEffect transition="in" filter="blinds(horizontal)">
                                      <p:cBhvr>
                                        <p:cTn id="110" dur="500"/>
                                        <p:tgtEl>
                                          <p:spTgt spid="139"/>
                                        </p:tgtEl>
                                      </p:cBhvr>
                                    </p:animEffect>
                                  </p:childTnLst>
                                </p:cTn>
                              </p:par>
                              <p:par>
                                <p:cTn id="111" presetID="3" presetClass="entr" presetSubtype="10" fill="hold" grpId="0" nodeType="withEffect">
                                  <p:stCondLst>
                                    <p:cond delay="0"/>
                                  </p:stCondLst>
                                  <p:childTnLst>
                                    <p:set>
                                      <p:cBhvr>
                                        <p:cTn id="112" dur="1" fill="hold">
                                          <p:stCondLst>
                                            <p:cond delay="0"/>
                                          </p:stCondLst>
                                        </p:cTn>
                                        <p:tgtEl>
                                          <p:spTgt spid="87"/>
                                        </p:tgtEl>
                                        <p:attrNameLst>
                                          <p:attrName>style.visibility</p:attrName>
                                        </p:attrNameLst>
                                      </p:cBhvr>
                                      <p:to>
                                        <p:strVal val="visible"/>
                                      </p:to>
                                    </p:set>
                                    <p:animEffect transition="in" filter="blinds(horizontal)">
                                      <p:cBhvr>
                                        <p:cTn id="113" dur="500"/>
                                        <p:tgtEl>
                                          <p:spTgt spid="87"/>
                                        </p:tgtEl>
                                      </p:cBhvr>
                                    </p:animEffect>
                                  </p:childTnLst>
                                </p:cTn>
                              </p:par>
                            </p:childTnLst>
                          </p:cTn>
                        </p:par>
                        <p:par>
                          <p:cTn id="114" fill="hold">
                            <p:stCondLst>
                              <p:cond delay="500"/>
                            </p:stCondLst>
                            <p:childTnLst>
                              <p:par>
                                <p:cTn id="115" presetID="3" presetClass="entr" presetSubtype="10" fill="hold" nodeType="afterEffect">
                                  <p:stCondLst>
                                    <p:cond delay="0"/>
                                  </p:stCondLst>
                                  <p:childTnLst>
                                    <p:set>
                                      <p:cBhvr>
                                        <p:cTn id="116" dur="1" fill="hold">
                                          <p:stCondLst>
                                            <p:cond delay="0"/>
                                          </p:stCondLst>
                                        </p:cTn>
                                        <p:tgtEl>
                                          <p:spTgt spid="93"/>
                                        </p:tgtEl>
                                        <p:attrNameLst>
                                          <p:attrName>style.visibility</p:attrName>
                                        </p:attrNameLst>
                                      </p:cBhvr>
                                      <p:to>
                                        <p:strVal val="visible"/>
                                      </p:to>
                                    </p:set>
                                    <p:animEffect transition="in" filter="blinds(horizontal)">
                                      <p:cBhvr>
                                        <p:cTn id="117" dur="500"/>
                                        <p:tgtEl>
                                          <p:spTgt spid="93"/>
                                        </p:tgtEl>
                                      </p:cBhvr>
                                    </p:animEffect>
                                  </p:childTnLst>
                                </p:cTn>
                              </p:par>
                              <p:par>
                                <p:cTn id="118" presetID="3" presetClass="entr" presetSubtype="10" fill="hold" nodeType="withEffect">
                                  <p:stCondLst>
                                    <p:cond delay="0"/>
                                  </p:stCondLst>
                                  <p:childTnLst>
                                    <p:set>
                                      <p:cBhvr>
                                        <p:cTn id="119" dur="1" fill="hold">
                                          <p:stCondLst>
                                            <p:cond delay="0"/>
                                          </p:stCondLst>
                                        </p:cTn>
                                        <p:tgtEl>
                                          <p:spTgt spid="141"/>
                                        </p:tgtEl>
                                        <p:attrNameLst>
                                          <p:attrName>style.visibility</p:attrName>
                                        </p:attrNameLst>
                                      </p:cBhvr>
                                      <p:to>
                                        <p:strVal val="visible"/>
                                      </p:to>
                                    </p:set>
                                    <p:animEffect transition="in" filter="blinds(horizontal)">
                                      <p:cBhvr>
                                        <p:cTn id="120" dur="500"/>
                                        <p:tgtEl>
                                          <p:spTgt spid="141"/>
                                        </p:tgtEl>
                                      </p:cBhvr>
                                    </p:animEffect>
                                  </p:childTnLst>
                                </p:cTn>
                              </p:par>
                              <p:par>
                                <p:cTn id="121" presetID="3" presetClass="entr" presetSubtype="10" fill="hold" nodeType="withEffect">
                                  <p:stCondLst>
                                    <p:cond delay="0"/>
                                  </p:stCondLst>
                                  <p:childTnLst>
                                    <p:set>
                                      <p:cBhvr>
                                        <p:cTn id="122" dur="1" fill="hold">
                                          <p:stCondLst>
                                            <p:cond delay="0"/>
                                          </p:stCondLst>
                                        </p:cTn>
                                        <p:tgtEl>
                                          <p:spTgt spid="142"/>
                                        </p:tgtEl>
                                        <p:attrNameLst>
                                          <p:attrName>style.visibility</p:attrName>
                                        </p:attrNameLst>
                                      </p:cBhvr>
                                      <p:to>
                                        <p:strVal val="visible"/>
                                      </p:to>
                                    </p:set>
                                    <p:animEffect transition="in" filter="blinds(horizontal)">
                                      <p:cBhvr>
                                        <p:cTn id="123" dur="500"/>
                                        <p:tgtEl>
                                          <p:spTgt spid="142"/>
                                        </p:tgtEl>
                                      </p:cBhvr>
                                    </p:animEffect>
                                  </p:childTnLst>
                                </p:cTn>
                              </p:par>
                            </p:childTnLst>
                          </p:cTn>
                        </p:par>
                      </p:childTnLst>
                    </p:cTn>
                  </p:par>
                  <p:par>
                    <p:cTn id="124" fill="hold">
                      <p:stCondLst>
                        <p:cond delay="indefinite"/>
                      </p:stCondLst>
                      <p:childTnLst>
                        <p:par>
                          <p:cTn id="125" fill="hold">
                            <p:stCondLst>
                              <p:cond delay="0"/>
                            </p:stCondLst>
                            <p:childTnLst>
                              <p:par>
                                <p:cTn id="126" presetID="3" presetClass="entr" presetSubtype="10" fill="hold" grpId="0" nodeType="clickEffect">
                                  <p:stCondLst>
                                    <p:cond delay="0"/>
                                  </p:stCondLst>
                                  <p:childTnLst>
                                    <p:set>
                                      <p:cBhvr>
                                        <p:cTn id="127" dur="1" fill="hold">
                                          <p:stCondLst>
                                            <p:cond delay="0"/>
                                          </p:stCondLst>
                                        </p:cTn>
                                        <p:tgtEl>
                                          <p:spTgt spid="143"/>
                                        </p:tgtEl>
                                        <p:attrNameLst>
                                          <p:attrName>style.visibility</p:attrName>
                                        </p:attrNameLst>
                                      </p:cBhvr>
                                      <p:to>
                                        <p:strVal val="visible"/>
                                      </p:to>
                                    </p:set>
                                    <p:animEffect transition="in" filter="blinds(horizontal)">
                                      <p:cBhvr>
                                        <p:cTn id="128" dur="500"/>
                                        <p:tgtEl>
                                          <p:spTgt spid="143"/>
                                        </p:tgtEl>
                                      </p:cBhvr>
                                    </p:animEffect>
                                  </p:childTnLst>
                                </p:cTn>
                              </p:par>
                              <p:par>
                                <p:cTn id="129" presetID="3" presetClass="entr" presetSubtype="10" fill="hold" grpId="0" nodeType="withEffect">
                                  <p:stCondLst>
                                    <p:cond delay="0"/>
                                  </p:stCondLst>
                                  <p:childTnLst>
                                    <p:set>
                                      <p:cBhvr>
                                        <p:cTn id="130" dur="1" fill="hold">
                                          <p:stCondLst>
                                            <p:cond delay="0"/>
                                          </p:stCondLst>
                                        </p:cTn>
                                        <p:tgtEl>
                                          <p:spTgt spid="76"/>
                                        </p:tgtEl>
                                        <p:attrNameLst>
                                          <p:attrName>style.visibility</p:attrName>
                                        </p:attrNameLst>
                                      </p:cBhvr>
                                      <p:to>
                                        <p:strVal val="visible"/>
                                      </p:to>
                                    </p:set>
                                    <p:animEffect transition="in" filter="blinds(horizontal)">
                                      <p:cBhvr>
                                        <p:cTn id="131" dur="500"/>
                                        <p:tgtEl>
                                          <p:spTgt spid="76"/>
                                        </p:tgtEl>
                                      </p:cBhvr>
                                    </p:animEffect>
                                  </p:childTnLst>
                                </p:cTn>
                              </p:par>
                            </p:childTnLst>
                          </p:cTn>
                        </p:par>
                      </p:childTnLst>
                    </p:cTn>
                  </p:par>
                  <p:par>
                    <p:cTn id="132" fill="hold">
                      <p:stCondLst>
                        <p:cond delay="indefinite"/>
                      </p:stCondLst>
                      <p:childTnLst>
                        <p:par>
                          <p:cTn id="133" fill="hold">
                            <p:stCondLst>
                              <p:cond delay="0"/>
                            </p:stCondLst>
                            <p:childTnLst>
                              <p:par>
                                <p:cTn id="134" presetID="3" presetClass="entr" presetSubtype="10" fill="hold" grpId="0" nodeType="clickEffect">
                                  <p:stCondLst>
                                    <p:cond delay="0"/>
                                  </p:stCondLst>
                                  <p:childTnLst>
                                    <p:set>
                                      <p:cBhvr>
                                        <p:cTn id="135" dur="1" fill="hold">
                                          <p:stCondLst>
                                            <p:cond delay="0"/>
                                          </p:stCondLst>
                                        </p:cTn>
                                        <p:tgtEl>
                                          <p:spTgt spid="162"/>
                                        </p:tgtEl>
                                        <p:attrNameLst>
                                          <p:attrName>style.visibility</p:attrName>
                                        </p:attrNameLst>
                                      </p:cBhvr>
                                      <p:to>
                                        <p:strVal val="visible"/>
                                      </p:to>
                                    </p:set>
                                    <p:animEffect transition="in" filter="blinds(horizontal)">
                                      <p:cBhvr>
                                        <p:cTn id="136" dur="500"/>
                                        <p:tgtEl>
                                          <p:spTgt spid="162"/>
                                        </p:tgtEl>
                                      </p:cBhvr>
                                    </p:animEffect>
                                  </p:childTnLst>
                                </p:cTn>
                              </p:par>
                            </p:childTnLst>
                          </p:cTn>
                        </p:par>
                        <p:par>
                          <p:cTn id="137" fill="hold">
                            <p:stCondLst>
                              <p:cond delay="500"/>
                            </p:stCondLst>
                            <p:childTnLst>
                              <p:par>
                                <p:cTn id="138" presetID="3" presetClass="entr" presetSubtype="10" fill="hold" nodeType="afterEffect">
                                  <p:stCondLst>
                                    <p:cond delay="0"/>
                                  </p:stCondLst>
                                  <p:childTnLst>
                                    <p:set>
                                      <p:cBhvr>
                                        <p:cTn id="139" dur="1" fill="hold">
                                          <p:stCondLst>
                                            <p:cond delay="0"/>
                                          </p:stCondLst>
                                        </p:cTn>
                                        <p:tgtEl>
                                          <p:spTgt spid="166"/>
                                        </p:tgtEl>
                                        <p:attrNameLst>
                                          <p:attrName>style.visibility</p:attrName>
                                        </p:attrNameLst>
                                      </p:cBhvr>
                                      <p:to>
                                        <p:strVal val="visible"/>
                                      </p:to>
                                    </p:set>
                                    <p:animEffect transition="in" filter="blinds(horizontal)">
                                      <p:cBhvr>
                                        <p:cTn id="140" dur="500"/>
                                        <p:tgtEl>
                                          <p:spTgt spid="166"/>
                                        </p:tgtEl>
                                      </p:cBhvr>
                                    </p:animEffect>
                                  </p:childTnLst>
                                </p:cTn>
                              </p:par>
                            </p:childTnLst>
                          </p:cTn>
                        </p:par>
                        <p:par>
                          <p:cTn id="141" fill="hold">
                            <p:stCondLst>
                              <p:cond delay="1000"/>
                            </p:stCondLst>
                            <p:childTnLst>
                              <p:par>
                                <p:cTn id="142" presetID="3" presetClass="entr" presetSubtype="10" fill="hold" grpId="0" nodeType="afterEffect">
                                  <p:stCondLst>
                                    <p:cond delay="0"/>
                                  </p:stCondLst>
                                  <p:childTnLst>
                                    <p:set>
                                      <p:cBhvr>
                                        <p:cTn id="143" dur="1" fill="hold">
                                          <p:stCondLst>
                                            <p:cond delay="0"/>
                                          </p:stCondLst>
                                        </p:cTn>
                                        <p:tgtEl>
                                          <p:spTgt spid="163"/>
                                        </p:tgtEl>
                                        <p:attrNameLst>
                                          <p:attrName>style.visibility</p:attrName>
                                        </p:attrNameLst>
                                      </p:cBhvr>
                                      <p:to>
                                        <p:strVal val="visible"/>
                                      </p:to>
                                    </p:set>
                                    <p:animEffect transition="in" filter="blinds(horizontal)">
                                      <p:cBhvr>
                                        <p:cTn id="144" dur="500"/>
                                        <p:tgtEl>
                                          <p:spTgt spid="163"/>
                                        </p:tgtEl>
                                      </p:cBhvr>
                                    </p:animEffect>
                                  </p:childTnLst>
                                </p:cTn>
                              </p:par>
                            </p:childTnLst>
                          </p:cTn>
                        </p:par>
                        <p:par>
                          <p:cTn id="145" fill="hold">
                            <p:stCondLst>
                              <p:cond delay="1500"/>
                            </p:stCondLst>
                            <p:childTnLst>
                              <p:par>
                                <p:cTn id="146" presetID="3" presetClass="entr" presetSubtype="10" fill="hold" nodeType="afterEffect">
                                  <p:stCondLst>
                                    <p:cond delay="0"/>
                                  </p:stCondLst>
                                  <p:childTnLst>
                                    <p:set>
                                      <p:cBhvr>
                                        <p:cTn id="147" dur="1" fill="hold">
                                          <p:stCondLst>
                                            <p:cond delay="0"/>
                                          </p:stCondLst>
                                        </p:cTn>
                                        <p:tgtEl>
                                          <p:spTgt spid="165"/>
                                        </p:tgtEl>
                                        <p:attrNameLst>
                                          <p:attrName>style.visibility</p:attrName>
                                        </p:attrNameLst>
                                      </p:cBhvr>
                                      <p:to>
                                        <p:strVal val="visible"/>
                                      </p:to>
                                    </p:set>
                                    <p:animEffect transition="in" filter="blinds(horizontal)">
                                      <p:cBhvr>
                                        <p:cTn id="148" dur="500"/>
                                        <p:tgtEl>
                                          <p:spTgt spid="165"/>
                                        </p:tgtEl>
                                      </p:cBhvr>
                                    </p:animEffect>
                                  </p:childTnLst>
                                </p:cTn>
                              </p:par>
                            </p:childTnLst>
                          </p:cTn>
                        </p:par>
                        <p:par>
                          <p:cTn id="149" fill="hold">
                            <p:stCondLst>
                              <p:cond delay="2000"/>
                            </p:stCondLst>
                            <p:childTnLst>
                              <p:par>
                                <p:cTn id="150" presetID="3" presetClass="entr" presetSubtype="10" fill="hold" grpId="0" nodeType="afterEffect">
                                  <p:stCondLst>
                                    <p:cond delay="0"/>
                                  </p:stCondLst>
                                  <p:childTnLst>
                                    <p:set>
                                      <p:cBhvr>
                                        <p:cTn id="151" dur="1" fill="hold">
                                          <p:stCondLst>
                                            <p:cond delay="0"/>
                                          </p:stCondLst>
                                        </p:cTn>
                                        <p:tgtEl>
                                          <p:spTgt spid="161"/>
                                        </p:tgtEl>
                                        <p:attrNameLst>
                                          <p:attrName>style.visibility</p:attrName>
                                        </p:attrNameLst>
                                      </p:cBhvr>
                                      <p:to>
                                        <p:strVal val="visible"/>
                                      </p:to>
                                    </p:set>
                                    <p:animEffect transition="in" filter="blinds(horizontal)">
                                      <p:cBhvr>
                                        <p:cTn id="152" dur="500"/>
                                        <p:tgtEl>
                                          <p:spTgt spid="161"/>
                                        </p:tgtEl>
                                      </p:cBhvr>
                                    </p:animEffect>
                                  </p:childTnLst>
                                </p:cTn>
                              </p:par>
                            </p:childTnLst>
                          </p:cTn>
                        </p:par>
                      </p:childTnLst>
                    </p:cTn>
                  </p:par>
                  <p:par>
                    <p:cTn id="153" fill="hold">
                      <p:stCondLst>
                        <p:cond delay="indefinite"/>
                      </p:stCondLst>
                      <p:childTnLst>
                        <p:par>
                          <p:cTn id="154" fill="hold">
                            <p:stCondLst>
                              <p:cond delay="0"/>
                            </p:stCondLst>
                            <p:childTnLst>
                              <p:par>
                                <p:cTn id="155" presetID="3" presetClass="entr" presetSubtype="10" fill="hold" grpId="0" nodeType="clickEffect">
                                  <p:stCondLst>
                                    <p:cond delay="0"/>
                                  </p:stCondLst>
                                  <p:childTnLst>
                                    <p:set>
                                      <p:cBhvr>
                                        <p:cTn id="156" dur="1" fill="hold">
                                          <p:stCondLst>
                                            <p:cond delay="0"/>
                                          </p:stCondLst>
                                        </p:cTn>
                                        <p:tgtEl>
                                          <p:spTgt spid="170"/>
                                        </p:tgtEl>
                                        <p:attrNameLst>
                                          <p:attrName>style.visibility</p:attrName>
                                        </p:attrNameLst>
                                      </p:cBhvr>
                                      <p:to>
                                        <p:strVal val="visible"/>
                                      </p:to>
                                    </p:set>
                                    <p:animEffect transition="in" filter="blinds(horizontal)">
                                      <p:cBhvr>
                                        <p:cTn id="157" dur="500"/>
                                        <p:tgtEl>
                                          <p:spTgt spid="170"/>
                                        </p:tgtEl>
                                      </p:cBhvr>
                                    </p:animEffect>
                                  </p:childTnLst>
                                </p:cTn>
                              </p:par>
                            </p:childTnLst>
                          </p:cTn>
                        </p:par>
                        <p:par>
                          <p:cTn id="158" fill="hold">
                            <p:stCondLst>
                              <p:cond delay="500"/>
                            </p:stCondLst>
                            <p:childTnLst>
                              <p:par>
                                <p:cTn id="159" presetID="3" presetClass="entr" presetSubtype="10" fill="hold" nodeType="afterEffect">
                                  <p:stCondLst>
                                    <p:cond delay="0"/>
                                  </p:stCondLst>
                                  <p:childTnLst>
                                    <p:set>
                                      <p:cBhvr>
                                        <p:cTn id="160" dur="1" fill="hold">
                                          <p:stCondLst>
                                            <p:cond delay="0"/>
                                          </p:stCondLst>
                                        </p:cTn>
                                        <p:tgtEl>
                                          <p:spTgt spid="169"/>
                                        </p:tgtEl>
                                        <p:attrNameLst>
                                          <p:attrName>style.visibility</p:attrName>
                                        </p:attrNameLst>
                                      </p:cBhvr>
                                      <p:to>
                                        <p:strVal val="visible"/>
                                      </p:to>
                                    </p:set>
                                    <p:animEffect transition="in" filter="blinds(horizontal)">
                                      <p:cBhvr>
                                        <p:cTn id="161" dur="500"/>
                                        <p:tgtEl>
                                          <p:spTgt spid="169"/>
                                        </p:tgtEl>
                                      </p:cBhvr>
                                    </p:animEffect>
                                  </p:childTnLst>
                                </p:cTn>
                              </p:par>
                            </p:childTnLst>
                          </p:cTn>
                        </p:par>
                        <p:par>
                          <p:cTn id="162" fill="hold">
                            <p:stCondLst>
                              <p:cond delay="1000"/>
                            </p:stCondLst>
                            <p:childTnLst>
                              <p:par>
                                <p:cTn id="163" presetID="3" presetClass="entr" presetSubtype="10" fill="hold" grpId="0" nodeType="afterEffect">
                                  <p:stCondLst>
                                    <p:cond delay="0"/>
                                  </p:stCondLst>
                                  <p:childTnLst>
                                    <p:set>
                                      <p:cBhvr>
                                        <p:cTn id="164" dur="1" fill="hold">
                                          <p:stCondLst>
                                            <p:cond delay="0"/>
                                          </p:stCondLst>
                                        </p:cTn>
                                        <p:tgtEl>
                                          <p:spTgt spid="164"/>
                                        </p:tgtEl>
                                        <p:attrNameLst>
                                          <p:attrName>style.visibility</p:attrName>
                                        </p:attrNameLst>
                                      </p:cBhvr>
                                      <p:to>
                                        <p:strVal val="visible"/>
                                      </p:to>
                                    </p:set>
                                    <p:animEffect transition="in" filter="blinds(horizontal)">
                                      <p:cBhvr>
                                        <p:cTn id="165" dur="500"/>
                                        <p:tgtEl>
                                          <p:spTgt spid="164"/>
                                        </p:tgtEl>
                                      </p:cBhvr>
                                    </p:animEffect>
                                  </p:childTnLst>
                                </p:cTn>
                              </p:par>
                              <p:par>
                                <p:cTn id="166" presetID="3" presetClass="entr" presetSubtype="10" fill="hold" nodeType="withEffect">
                                  <p:stCondLst>
                                    <p:cond delay="0"/>
                                  </p:stCondLst>
                                  <p:childTnLst>
                                    <p:set>
                                      <p:cBhvr>
                                        <p:cTn id="167" dur="1" fill="hold">
                                          <p:stCondLst>
                                            <p:cond delay="0"/>
                                          </p:stCondLst>
                                        </p:cTn>
                                        <p:tgtEl>
                                          <p:spTgt spid="167"/>
                                        </p:tgtEl>
                                        <p:attrNameLst>
                                          <p:attrName>style.visibility</p:attrName>
                                        </p:attrNameLst>
                                      </p:cBhvr>
                                      <p:to>
                                        <p:strVal val="visible"/>
                                      </p:to>
                                    </p:set>
                                    <p:animEffect transition="in" filter="blinds(horizontal)">
                                      <p:cBhvr>
                                        <p:cTn id="168" dur="500"/>
                                        <p:tgtEl>
                                          <p:spTgt spid="167"/>
                                        </p:tgtEl>
                                      </p:cBhvr>
                                    </p:animEffect>
                                  </p:childTnLst>
                                </p:cTn>
                              </p:par>
                              <p:par>
                                <p:cTn id="169" presetID="3" presetClass="entr" presetSubtype="10" fill="hold" grpId="0" nodeType="withEffect">
                                  <p:stCondLst>
                                    <p:cond delay="0"/>
                                  </p:stCondLst>
                                  <p:childTnLst>
                                    <p:set>
                                      <p:cBhvr>
                                        <p:cTn id="170" dur="1" fill="hold">
                                          <p:stCondLst>
                                            <p:cond delay="0"/>
                                          </p:stCondLst>
                                        </p:cTn>
                                        <p:tgtEl>
                                          <p:spTgt spid="168"/>
                                        </p:tgtEl>
                                        <p:attrNameLst>
                                          <p:attrName>style.visibility</p:attrName>
                                        </p:attrNameLst>
                                      </p:cBhvr>
                                      <p:to>
                                        <p:strVal val="visible"/>
                                      </p:to>
                                    </p:set>
                                    <p:animEffect transition="in" filter="blinds(horizontal)">
                                      <p:cBhvr>
                                        <p:cTn id="171" dur="500"/>
                                        <p:tgtEl>
                                          <p:spTgt spid="168"/>
                                        </p:tgtEl>
                                      </p:cBhvr>
                                    </p:animEffect>
                                  </p:childTnLst>
                                </p:cTn>
                              </p:par>
                              <p:par>
                                <p:cTn id="172" presetID="3" presetClass="entr" presetSubtype="10" fill="hold" grpId="0" nodeType="withEffect">
                                  <p:stCondLst>
                                    <p:cond delay="0"/>
                                  </p:stCondLst>
                                  <p:childTnLst>
                                    <p:set>
                                      <p:cBhvr>
                                        <p:cTn id="173" dur="1" fill="hold">
                                          <p:stCondLst>
                                            <p:cond delay="0"/>
                                          </p:stCondLst>
                                        </p:cTn>
                                        <p:tgtEl>
                                          <p:spTgt spid="171"/>
                                        </p:tgtEl>
                                        <p:attrNameLst>
                                          <p:attrName>style.visibility</p:attrName>
                                        </p:attrNameLst>
                                      </p:cBhvr>
                                      <p:to>
                                        <p:strVal val="visible"/>
                                      </p:to>
                                    </p:set>
                                    <p:animEffect transition="in" filter="blinds(horizontal)">
                                      <p:cBhvr>
                                        <p:cTn id="174" dur="500"/>
                                        <p:tgtEl>
                                          <p:spTgt spid="1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 grpId="0" animBg="1"/>
      <p:bldP spid="117" grpId="0" animBg="1"/>
      <p:bldP spid="118" grpId="0" animBg="1"/>
      <p:bldP spid="119" grpId="0" animBg="1"/>
      <p:bldP spid="120" grpId="0" animBg="1"/>
      <p:bldP spid="121" grpId="0" animBg="1"/>
      <p:bldP spid="123" grpId="0"/>
      <p:bldP spid="126" grpId="0"/>
      <p:bldP spid="127" grpId="0" animBg="1"/>
      <p:bldP spid="128" grpId="0" animBg="1"/>
      <p:bldP spid="129" grpId="0" animBg="1"/>
      <p:bldP spid="131" grpId="0" animBg="1"/>
      <p:bldP spid="136" grpId="0" animBg="1"/>
      <p:bldP spid="139" grpId="0" animBg="1"/>
      <p:bldP spid="140" grpId="0" animBg="1"/>
      <p:bldP spid="135" grpId="0" animBg="1"/>
      <p:bldP spid="161" grpId="0" animBg="1"/>
      <p:bldP spid="162" grpId="0" animBg="1"/>
      <p:bldP spid="163" grpId="0" animBg="1"/>
      <p:bldP spid="164" grpId="0" animBg="1"/>
      <p:bldP spid="168" grpId="0"/>
      <p:bldP spid="170" grpId="0"/>
      <p:bldP spid="171" grpId="0" animBg="1"/>
      <p:bldP spid="62" grpId="0" animBg="1"/>
      <p:bldP spid="66" grpId="0" animBg="1"/>
      <p:bldP spid="138" grpId="0" animBg="1"/>
      <p:bldP spid="87" grpId="0" animBg="1"/>
      <p:bldP spid="143" grpId="0" animBg="1"/>
      <p:bldP spid="76"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0B0D14-A8BF-4B1F-8AAD-A5B0B304081D}"/>
              </a:ext>
            </a:extLst>
          </p:cNvPr>
          <p:cNvSpPr>
            <a:spLocks noGrp="1"/>
          </p:cNvSpPr>
          <p:nvPr>
            <p:ph type="title"/>
          </p:nvPr>
        </p:nvSpPr>
        <p:spPr>
          <a:xfrm>
            <a:off x="0" y="0"/>
            <a:ext cx="10047816" cy="934720"/>
          </a:xfrm>
        </p:spPr>
        <p:txBody>
          <a:bodyPr>
            <a:normAutofit fontScale="90000"/>
          </a:bodyPr>
          <a:lstStyle/>
          <a:p>
            <a:r>
              <a:rPr lang="en-US" dirty="0"/>
              <a:t>5 - </a:t>
            </a:r>
            <a:r>
              <a:rPr lang="en-US" sz="3600" dirty="0"/>
              <a:t>IO - </a:t>
            </a:r>
            <a:r>
              <a:rPr lang="en-US" dirty="0" err="1"/>
              <a:t>Monitorando</a:t>
            </a:r>
            <a:r>
              <a:rPr lang="en-US" dirty="0"/>
              <a:t> ASYNC_IO_COMPLETION e </a:t>
            </a:r>
            <a:r>
              <a:rPr lang="en-US" dirty="0" err="1"/>
              <a:t>analisando</a:t>
            </a:r>
            <a:r>
              <a:rPr lang="en-US" dirty="0"/>
              <a:t> call stack via </a:t>
            </a:r>
            <a:r>
              <a:rPr lang="en-US" dirty="0" err="1"/>
              <a:t>xEvents</a:t>
            </a:r>
            <a:r>
              <a:rPr lang="en-US" dirty="0"/>
              <a:t> (TF3656 + TF2592)</a:t>
            </a:r>
          </a:p>
        </p:txBody>
      </p:sp>
      <p:sp>
        <p:nvSpPr>
          <p:cNvPr id="5" name="Text Placeholder 6">
            <a:extLst>
              <a:ext uri="{FF2B5EF4-FFF2-40B4-BE49-F238E27FC236}">
                <a16:creationId xmlns:a16="http://schemas.microsoft.com/office/drawing/2014/main" id="{FE3E95BD-2FD2-4E7B-8AE6-C6671DD17223}"/>
              </a:ext>
            </a:extLst>
          </p:cNvPr>
          <p:cNvSpPr txBox="1">
            <a:spLocks/>
          </p:cNvSpPr>
          <p:nvPr/>
        </p:nvSpPr>
        <p:spPr>
          <a:xfrm>
            <a:off x="302493" y="2311542"/>
            <a:ext cx="3491509" cy="1224408"/>
          </a:xfrm>
          <a:prstGeom prst="rect">
            <a:avLst/>
          </a:prstGeom>
        </p:spPr>
        <p:txBody>
          <a:bodyPr vert="horz" lIns="121920" tIns="60960" rIns="121920" bIns="60960" rtlCol="0" anchor="t" anchorCtr="0">
            <a:noAutofit/>
            <a:scene3d>
              <a:camera prst="orthographicFront"/>
              <a:lightRig rig="flat" dir="t"/>
            </a:scene3d>
            <a:sp3d extrusionH="88900" contourW="2540">
              <a:contourClr>
                <a:srgbClr val="F4A234"/>
              </a:contourClr>
            </a:sp3d>
          </a:bodyPr>
          <a:lstStyle>
            <a:lvl1pPr marL="0" indent="0" algn="l" defTabSz="457200" rtl="0" eaLnBrk="1" latinLnBrk="0" hangingPunct="1">
              <a:spcBef>
                <a:spcPct val="20000"/>
              </a:spcBef>
              <a:buClr>
                <a:schemeClr val="bg1"/>
              </a:buClr>
              <a:buFont typeface="Arial" pitchFamily="34" charset="0"/>
              <a:buNone/>
              <a:defRPr kumimoji="0" lang="en-US" sz="10000" b="1" i="1" u="none" strike="noStrike" kern="1200" cap="none" spc="-642" normalizeH="0" baseline="0" noProof="0" dirty="0" smtClean="0">
                <a:ln w="11430"/>
                <a:gradFill>
                  <a:gsLst>
                    <a:gs pos="0">
                      <a:srgbClr val="FF9929">
                        <a:lumMod val="20000"/>
                        <a:lumOff val="80000"/>
                      </a:srgbClr>
                    </a:gs>
                    <a:gs pos="28000">
                      <a:srgbClr val="F8F57B"/>
                    </a:gs>
                    <a:gs pos="62000">
                      <a:srgbClr val="D5B953"/>
                    </a:gs>
                    <a:gs pos="88000">
                      <a:srgbClr val="D1943B"/>
                    </a:gs>
                  </a:gsLst>
                  <a:lin ang="5400000"/>
                </a:gradFill>
                <a:effectLst>
                  <a:outerShdw blurRad="50800" dist="39000" dir="5460000" algn="tl">
                    <a:srgbClr val="000000">
                      <a:alpha val="38000"/>
                    </a:srgbClr>
                  </a:outerShdw>
                </a:effectLst>
                <a:uLnTx/>
                <a:uFillTx/>
                <a:latin typeface="Segoe UI" pitchFamily="34" charset="0"/>
                <a:ea typeface="+mn-ea"/>
                <a:cs typeface="+mn-cs"/>
              </a:defRPr>
            </a:lvl1pPr>
            <a:lvl2pPr marL="742950" indent="-285750" algn="l" defTabSz="457200" rtl="0" eaLnBrk="1" latinLnBrk="0" hangingPunct="1">
              <a:spcBef>
                <a:spcPct val="20000"/>
              </a:spcBef>
              <a:buClr>
                <a:schemeClr val="bg1"/>
              </a:buClr>
              <a:buFont typeface="Arial"/>
              <a:buChar char="–"/>
              <a:defRPr sz="2400" b="0" i="0" kern="1200">
                <a:solidFill>
                  <a:srgbClr val="FFFFFF"/>
                </a:solidFill>
                <a:latin typeface="Segoe UI"/>
                <a:ea typeface="+mn-ea"/>
                <a:cs typeface="Segoe UI"/>
              </a:defRPr>
            </a:lvl2pPr>
            <a:lvl3pPr marL="1143000" indent="-228600" algn="l" defTabSz="457200" rtl="0" eaLnBrk="1" latinLnBrk="0" hangingPunct="1">
              <a:spcBef>
                <a:spcPct val="20000"/>
              </a:spcBef>
              <a:buClr>
                <a:schemeClr val="bg1"/>
              </a:buClr>
              <a:buFont typeface="Arial"/>
              <a:buChar char="•"/>
              <a:defRPr sz="2000" b="0" i="0" kern="1200">
                <a:solidFill>
                  <a:srgbClr val="FFFFFF"/>
                </a:solidFill>
                <a:latin typeface="Segoe UI"/>
                <a:ea typeface="+mn-ea"/>
                <a:cs typeface="Segoe UI"/>
              </a:defRPr>
            </a:lvl3pPr>
            <a:lvl4pPr marL="1600200" indent="-228600" algn="l" defTabSz="457200" rtl="0" eaLnBrk="1" latinLnBrk="0" hangingPunct="1">
              <a:spcBef>
                <a:spcPct val="20000"/>
              </a:spcBef>
              <a:buClr>
                <a:schemeClr val="bg1"/>
              </a:buClr>
              <a:buFont typeface="Arial"/>
              <a:buChar char="–"/>
              <a:defRPr sz="1600" b="0" i="0" kern="1200">
                <a:solidFill>
                  <a:srgbClr val="FFFFFF"/>
                </a:solidFill>
                <a:latin typeface="Segoe UI"/>
                <a:ea typeface="+mn-ea"/>
                <a:cs typeface="Segoe UI"/>
              </a:defRPr>
            </a:lvl4pPr>
            <a:lvl5pPr marL="2057400" indent="-228600" algn="l" defTabSz="457200" rtl="0" eaLnBrk="1" latinLnBrk="0" hangingPunct="1">
              <a:spcBef>
                <a:spcPct val="20000"/>
              </a:spcBef>
              <a:buClr>
                <a:schemeClr val="bg1"/>
              </a:buClr>
              <a:buFont typeface="Arial"/>
              <a:buChar char="•"/>
              <a:defRPr sz="1600" b="0" i="0" kern="1200">
                <a:solidFill>
                  <a:srgbClr val="FFFFFF"/>
                </a:solidFill>
                <a:latin typeface="Segoe UI"/>
                <a:ea typeface="+mn-ea"/>
                <a:cs typeface="Segoe UI"/>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pt-BR" sz="7200"/>
              <a:t>Demo</a:t>
            </a:r>
          </a:p>
        </p:txBody>
      </p:sp>
      <p:pic>
        <p:nvPicPr>
          <p:cNvPr id="3074" name="Picture 2">
            <a:extLst>
              <a:ext uri="{FF2B5EF4-FFF2-40B4-BE49-F238E27FC236}">
                <a16:creationId xmlns:a16="http://schemas.microsoft.com/office/drawing/2014/main" id="{61CCF12C-A3EB-400B-9A87-DEE98C3F0B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40861" y="1901554"/>
            <a:ext cx="4510278" cy="2818924"/>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131386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6021" y="65332"/>
            <a:ext cx="4141124" cy="734768"/>
          </a:xfrm>
        </p:spPr>
        <p:txBody>
          <a:bodyPr>
            <a:normAutofit/>
          </a:bodyPr>
          <a:lstStyle/>
          <a:p>
            <a:r>
              <a:rPr lang="en-US" dirty="0"/>
              <a:t>Async vs Sync I/O</a:t>
            </a:r>
          </a:p>
        </p:txBody>
      </p:sp>
      <p:sp>
        <p:nvSpPr>
          <p:cNvPr id="4" name="Rectangle 3"/>
          <p:cNvSpPr/>
          <p:nvPr/>
        </p:nvSpPr>
        <p:spPr>
          <a:xfrm>
            <a:off x="231894" y="1345973"/>
            <a:ext cx="5099205" cy="2390911"/>
          </a:xfrm>
          <a:prstGeom prst="rect">
            <a:avLst/>
          </a:prstGeom>
          <a:solidFill>
            <a:schemeClr val="accent2">
              <a:lumMod val="60000"/>
              <a:lumOff val="40000"/>
            </a:schemeClr>
          </a:solidFill>
        </p:spPr>
        <p:txBody>
          <a:bodyPr wrap="square">
            <a:spAutoFit/>
          </a:bodyPr>
          <a:lstStyle/>
          <a:p>
            <a:pPr lvl="1"/>
            <a:endParaRPr lang="en-US" sz="1867" dirty="0"/>
          </a:p>
          <a:p>
            <a:pPr lvl="1"/>
            <a:r>
              <a:rPr lang="en-US" sz="1867" dirty="0" err="1"/>
              <a:t>bItDidWork</a:t>
            </a:r>
            <a:r>
              <a:rPr lang="en-US" sz="1867" dirty="0"/>
              <a:t> = WriteFile(</a:t>
            </a:r>
            <a:r>
              <a:rPr lang="en-US" sz="1867" dirty="0" err="1"/>
              <a:t>hdl</a:t>
            </a:r>
            <a:r>
              <a:rPr lang="en-US" sz="1867" dirty="0"/>
              <a:t>, *</a:t>
            </a:r>
            <a:r>
              <a:rPr lang="en-US" sz="1867" dirty="0" err="1"/>
              <a:t>mybuf</a:t>
            </a:r>
            <a:r>
              <a:rPr lang="en-US" sz="1867" dirty="0"/>
              <a:t>, </a:t>
            </a:r>
            <a:r>
              <a:rPr lang="en-US" sz="1867" dirty="0" err="1"/>
              <a:t>cNumBytesToWrite</a:t>
            </a:r>
            <a:r>
              <a:rPr lang="en-US" sz="1867" dirty="0"/>
              <a:t>, &amp;</a:t>
            </a:r>
            <a:r>
              <a:rPr lang="en-US" sz="1867" dirty="0" err="1"/>
              <a:t>cNumBytesWritten</a:t>
            </a:r>
            <a:r>
              <a:rPr lang="en-US" sz="1867" dirty="0"/>
              <a:t>, NULL);</a:t>
            </a:r>
          </a:p>
          <a:p>
            <a:pPr lvl="1"/>
            <a:endParaRPr lang="en-US" sz="1867" dirty="0"/>
          </a:p>
          <a:p>
            <a:pPr lvl="1"/>
            <a:r>
              <a:rPr lang="en-US" sz="1867" dirty="0"/>
              <a:t>If (!</a:t>
            </a:r>
            <a:r>
              <a:rPr lang="en-US" sz="1867" dirty="0" err="1"/>
              <a:t>bItDidWork</a:t>
            </a:r>
            <a:r>
              <a:rPr lang="en-US" sz="1867" dirty="0"/>
              <a:t>)</a:t>
            </a:r>
          </a:p>
          <a:p>
            <a:pPr lvl="1"/>
            <a:r>
              <a:rPr lang="en-US" sz="1867" dirty="0"/>
              <a:t>	</a:t>
            </a:r>
            <a:r>
              <a:rPr lang="en-US" sz="1867" dirty="0" err="1"/>
              <a:t>winError</a:t>
            </a:r>
            <a:r>
              <a:rPr lang="en-US" sz="1867" dirty="0"/>
              <a:t> = </a:t>
            </a:r>
            <a:r>
              <a:rPr lang="en-US" sz="1867" dirty="0" err="1"/>
              <a:t>GetLastError</a:t>
            </a:r>
            <a:r>
              <a:rPr lang="en-US" sz="1867" dirty="0"/>
              <a:t>();</a:t>
            </a:r>
          </a:p>
          <a:p>
            <a:pPr lvl="1"/>
            <a:endParaRPr lang="en-US" sz="1867" dirty="0"/>
          </a:p>
        </p:txBody>
      </p:sp>
      <p:cxnSp>
        <p:nvCxnSpPr>
          <p:cNvPr id="6" name="Straight Arrow Connector 5"/>
          <p:cNvCxnSpPr>
            <a:cxnSpLocks/>
          </p:cNvCxnSpPr>
          <p:nvPr/>
        </p:nvCxnSpPr>
        <p:spPr>
          <a:xfrm>
            <a:off x="2880852" y="1936955"/>
            <a:ext cx="1215570" cy="1089677"/>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4096422" y="2566931"/>
            <a:ext cx="1710828" cy="919401"/>
          </a:xfrm>
          <a:prstGeom prst="roundRect">
            <a:avLst/>
          </a:prstGeom>
          <a:solidFill>
            <a:schemeClr val="accent5">
              <a:lumMod val="40000"/>
              <a:lumOff val="60000"/>
            </a:schemeClr>
          </a:solidFill>
        </p:spPr>
        <p:txBody>
          <a:bodyPr wrap="square" rtlCol="0">
            <a:spAutoFit/>
          </a:bodyPr>
          <a:lstStyle/>
          <a:p>
            <a:pPr algn="ctr"/>
            <a:r>
              <a:rPr lang="en-US" sz="1600" dirty="0" err="1"/>
              <a:t>Fica</a:t>
            </a:r>
            <a:r>
              <a:rPr lang="en-US" sz="1600" dirty="0"/>
              <a:t> </a:t>
            </a:r>
            <a:r>
              <a:rPr lang="en-US" sz="1600" dirty="0" err="1"/>
              <a:t>parado</a:t>
            </a:r>
            <a:r>
              <a:rPr lang="en-US" sz="1600" dirty="0"/>
              <a:t> </a:t>
            </a:r>
            <a:r>
              <a:rPr lang="en-US" sz="1600" dirty="0" err="1"/>
              <a:t>aqui</a:t>
            </a:r>
            <a:r>
              <a:rPr lang="en-US" sz="1600" dirty="0"/>
              <a:t> </a:t>
            </a:r>
            <a:r>
              <a:rPr lang="en-US" sz="1600" dirty="0" err="1"/>
              <a:t>esperando</a:t>
            </a:r>
            <a:r>
              <a:rPr lang="en-US" sz="1600" dirty="0"/>
              <a:t> I/O </a:t>
            </a:r>
            <a:r>
              <a:rPr lang="en-US" sz="1600" dirty="0" err="1"/>
              <a:t>terminar</a:t>
            </a:r>
            <a:endParaRPr lang="en-US" sz="1600" dirty="0"/>
          </a:p>
        </p:txBody>
      </p:sp>
      <p:sp>
        <p:nvSpPr>
          <p:cNvPr id="11" name="TextBox 10"/>
          <p:cNvSpPr txBox="1"/>
          <p:nvPr/>
        </p:nvSpPr>
        <p:spPr>
          <a:xfrm>
            <a:off x="231894" y="884308"/>
            <a:ext cx="1643976" cy="461665"/>
          </a:xfrm>
          <a:prstGeom prst="rect">
            <a:avLst/>
          </a:prstGeom>
          <a:noFill/>
        </p:spPr>
        <p:txBody>
          <a:bodyPr wrap="none" rtlCol="0">
            <a:spAutoFit/>
          </a:bodyPr>
          <a:lstStyle/>
          <a:p>
            <a:r>
              <a:rPr lang="en-US" sz="2400" dirty="0"/>
              <a:t>Sync Write</a:t>
            </a:r>
          </a:p>
        </p:txBody>
      </p:sp>
      <p:sp>
        <p:nvSpPr>
          <p:cNvPr id="12" name="Rectangle 11"/>
          <p:cNvSpPr/>
          <p:nvPr/>
        </p:nvSpPr>
        <p:spPr>
          <a:xfrm>
            <a:off x="5838423" y="1045022"/>
            <a:ext cx="6291749" cy="5264133"/>
          </a:xfrm>
          <a:prstGeom prst="rect">
            <a:avLst/>
          </a:prstGeom>
          <a:solidFill>
            <a:schemeClr val="accent3">
              <a:lumMod val="60000"/>
              <a:lumOff val="40000"/>
            </a:schemeClr>
          </a:solidFill>
        </p:spPr>
        <p:txBody>
          <a:bodyPr wrap="square">
            <a:spAutoFit/>
          </a:bodyPr>
          <a:lstStyle/>
          <a:p>
            <a:pPr lvl="1"/>
            <a:r>
              <a:rPr lang="en-US" sz="1867" b="1" dirty="0"/>
              <a:t>OVERLAPPED </a:t>
            </a:r>
            <a:r>
              <a:rPr lang="en-US" sz="1867" b="1" dirty="0" err="1"/>
              <a:t>lpOverLapped</a:t>
            </a:r>
            <a:r>
              <a:rPr lang="en-US" sz="1867" dirty="0"/>
              <a:t>;</a:t>
            </a:r>
          </a:p>
          <a:p>
            <a:pPr lvl="1"/>
            <a:endParaRPr lang="en-US" sz="1867" dirty="0"/>
          </a:p>
          <a:p>
            <a:pPr lvl="1"/>
            <a:r>
              <a:rPr lang="en-US" sz="1867" dirty="0" err="1"/>
              <a:t>evthdl</a:t>
            </a:r>
            <a:r>
              <a:rPr lang="en-US" sz="1867" dirty="0"/>
              <a:t> = CreateEvent(….);</a:t>
            </a:r>
          </a:p>
          <a:p>
            <a:pPr lvl="1"/>
            <a:r>
              <a:rPr lang="en-US" sz="1867" dirty="0" err="1"/>
              <a:t>lpOverLapped.hEvent</a:t>
            </a:r>
            <a:r>
              <a:rPr lang="en-US" sz="1867" dirty="0"/>
              <a:t> = </a:t>
            </a:r>
            <a:r>
              <a:rPr lang="en-US" sz="1867" dirty="0" err="1"/>
              <a:t>evthdl</a:t>
            </a:r>
            <a:r>
              <a:rPr lang="en-US" sz="1867" dirty="0"/>
              <a:t>;</a:t>
            </a:r>
          </a:p>
          <a:p>
            <a:pPr lvl="1"/>
            <a:endParaRPr lang="en-US" sz="1867" dirty="0"/>
          </a:p>
          <a:p>
            <a:pPr lvl="1"/>
            <a:r>
              <a:rPr lang="en-US" sz="1867" dirty="0" err="1"/>
              <a:t>bItDidWork</a:t>
            </a:r>
            <a:r>
              <a:rPr lang="en-US" sz="1867" dirty="0"/>
              <a:t> = WriteFile(</a:t>
            </a:r>
            <a:r>
              <a:rPr lang="en-US" sz="1867" dirty="0" err="1"/>
              <a:t>hdl</a:t>
            </a:r>
            <a:r>
              <a:rPr lang="en-US" sz="1867" dirty="0"/>
              <a:t>, *</a:t>
            </a:r>
            <a:r>
              <a:rPr lang="en-US" sz="1867" dirty="0" err="1"/>
              <a:t>mybuf</a:t>
            </a:r>
            <a:r>
              <a:rPr lang="en-US" sz="1867" dirty="0"/>
              <a:t>, </a:t>
            </a:r>
            <a:r>
              <a:rPr lang="en-US" sz="1867" dirty="0" err="1"/>
              <a:t>cNumBytesToWrite</a:t>
            </a:r>
            <a:r>
              <a:rPr lang="en-US" sz="1867" dirty="0"/>
              <a:t>,, &amp;</a:t>
            </a:r>
            <a:r>
              <a:rPr lang="en-US" sz="1867" dirty="0" err="1"/>
              <a:t>cNumBytesWritten</a:t>
            </a:r>
            <a:r>
              <a:rPr lang="en-US" sz="1867" dirty="0"/>
              <a:t>, &amp;</a:t>
            </a:r>
            <a:r>
              <a:rPr lang="en-US" sz="1867" dirty="0" err="1"/>
              <a:t>lpOverLapped</a:t>
            </a:r>
            <a:r>
              <a:rPr lang="en-US" sz="1867" dirty="0"/>
              <a:t>);</a:t>
            </a:r>
          </a:p>
          <a:p>
            <a:pPr lvl="1"/>
            <a:endParaRPr lang="en-US" sz="1867" dirty="0"/>
          </a:p>
          <a:p>
            <a:pPr lvl="1"/>
            <a:r>
              <a:rPr lang="en-US" sz="1867" dirty="0"/>
              <a:t>If (!</a:t>
            </a:r>
            <a:r>
              <a:rPr lang="en-US" sz="1867" dirty="0" err="1"/>
              <a:t>bItDidWork</a:t>
            </a:r>
            <a:r>
              <a:rPr lang="en-US" sz="1867" dirty="0"/>
              <a:t>)</a:t>
            </a:r>
          </a:p>
          <a:p>
            <a:pPr lvl="1"/>
            <a:r>
              <a:rPr lang="en-US" sz="1867" dirty="0"/>
              <a:t>	</a:t>
            </a:r>
            <a:r>
              <a:rPr lang="en-US" sz="1867" dirty="0" err="1"/>
              <a:t>winError</a:t>
            </a:r>
            <a:r>
              <a:rPr lang="en-US" sz="1867" dirty="0"/>
              <a:t> = </a:t>
            </a:r>
            <a:r>
              <a:rPr lang="en-US" sz="1867" dirty="0" err="1"/>
              <a:t>GetLastError</a:t>
            </a:r>
            <a:r>
              <a:rPr lang="en-US" sz="1867" dirty="0"/>
              <a:t>();</a:t>
            </a:r>
          </a:p>
          <a:p>
            <a:pPr lvl="1"/>
            <a:endParaRPr lang="en-US" sz="1867" dirty="0"/>
          </a:p>
          <a:p>
            <a:pPr lvl="1"/>
            <a:r>
              <a:rPr lang="en-US" sz="1867" b="1" dirty="0"/>
              <a:t>If (</a:t>
            </a:r>
            <a:r>
              <a:rPr lang="en-US" sz="1867" b="1" dirty="0" err="1"/>
              <a:t>winError</a:t>
            </a:r>
            <a:r>
              <a:rPr lang="en-US" sz="1867" b="1" dirty="0"/>
              <a:t> = ERROR_IO_PENDING)</a:t>
            </a:r>
          </a:p>
          <a:p>
            <a:pPr lvl="1"/>
            <a:r>
              <a:rPr lang="en-US" sz="1867" b="1" dirty="0"/>
              <a:t>{</a:t>
            </a:r>
          </a:p>
          <a:p>
            <a:pPr lvl="1"/>
            <a:r>
              <a:rPr lang="en-US" sz="1867" b="1" dirty="0"/>
              <a:t>	// Normal….Do some stuff</a:t>
            </a:r>
          </a:p>
          <a:p>
            <a:pPr lvl="1"/>
            <a:r>
              <a:rPr lang="en-US" sz="1867" b="1" dirty="0"/>
              <a:t>	</a:t>
            </a:r>
            <a:r>
              <a:rPr lang="en-US" sz="1867" b="1" dirty="0" err="1">
                <a:hlinkClick r:id="rId3"/>
              </a:rPr>
              <a:t>GetOverLappedResult</a:t>
            </a:r>
            <a:r>
              <a:rPr lang="en-US" sz="1867" b="1" dirty="0"/>
              <a:t>(</a:t>
            </a:r>
            <a:r>
              <a:rPr lang="en-US" sz="1867" b="1" dirty="0" err="1"/>
              <a:t>lpOverLapped</a:t>
            </a:r>
            <a:r>
              <a:rPr lang="en-US" sz="1867" b="1" dirty="0"/>
              <a:t>, …)</a:t>
            </a:r>
          </a:p>
          <a:p>
            <a:pPr lvl="1"/>
            <a:r>
              <a:rPr lang="en-US" sz="1867" b="1" dirty="0"/>
              <a:t>	//When this returns, the I/O is done</a:t>
            </a:r>
            <a:br>
              <a:rPr lang="en-US" sz="1867" b="1" dirty="0"/>
            </a:br>
            <a:r>
              <a:rPr lang="en-US" sz="1867" b="1" dirty="0"/>
              <a:t>}</a:t>
            </a:r>
          </a:p>
        </p:txBody>
      </p:sp>
      <p:sp>
        <p:nvSpPr>
          <p:cNvPr id="14" name="TextBox 13"/>
          <p:cNvSpPr txBox="1"/>
          <p:nvPr/>
        </p:nvSpPr>
        <p:spPr>
          <a:xfrm>
            <a:off x="5838423" y="646308"/>
            <a:ext cx="1802673" cy="461665"/>
          </a:xfrm>
          <a:prstGeom prst="rect">
            <a:avLst/>
          </a:prstGeom>
          <a:noFill/>
        </p:spPr>
        <p:txBody>
          <a:bodyPr wrap="none" rtlCol="0">
            <a:spAutoFit/>
          </a:bodyPr>
          <a:lstStyle/>
          <a:p>
            <a:r>
              <a:rPr lang="en-US" sz="2400" dirty="0"/>
              <a:t>Async Write</a:t>
            </a:r>
          </a:p>
        </p:txBody>
      </p:sp>
      <p:sp>
        <p:nvSpPr>
          <p:cNvPr id="15" name="TextBox 14"/>
          <p:cNvSpPr txBox="1"/>
          <p:nvPr/>
        </p:nvSpPr>
        <p:spPr>
          <a:xfrm>
            <a:off x="4267900" y="5563488"/>
            <a:ext cx="1710827" cy="715089"/>
          </a:xfrm>
          <a:prstGeom prst="roundRect">
            <a:avLst/>
          </a:prstGeom>
          <a:solidFill>
            <a:schemeClr val="accent5">
              <a:lumMod val="40000"/>
              <a:lumOff val="60000"/>
            </a:schemeClr>
          </a:solidFill>
        </p:spPr>
        <p:txBody>
          <a:bodyPr wrap="square" rtlCol="0">
            <a:spAutoFit/>
          </a:bodyPr>
          <a:lstStyle/>
          <a:p>
            <a:pPr algn="ctr"/>
            <a:r>
              <a:rPr lang="en-US" dirty="0" err="1"/>
              <a:t>Fica</a:t>
            </a:r>
            <a:r>
              <a:rPr lang="en-US" dirty="0"/>
              <a:t> </a:t>
            </a:r>
            <a:r>
              <a:rPr lang="en-US" dirty="0" err="1"/>
              <a:t>parado</a:t>
            </a:r>
            <a:r>
              <a:rPr lang="en-US" dirty="0"/>
              <a:t> </a:t>
            </a:r>
            <a:r>
              <a:rPr lang="en-US" dirty="0" err="1"/>
              <a:t>aqui</a:t>
            </a:r>
            <a:endParaRPr lang="en-US" dirty="0"/>
          </a:p>
        </p:txBody>
      </p:sp>
      <p:cxnSp>
        <p:nvCxnSpPr>
          <p:cNvPr id="16" name="Straight Arrow Connector 15"/>
          <p:cNvCxnSpPr>
            <a:cxnSpLocks/>
          </p:cNvCxnSpPr>
          <p:nvPr/>
        </p:nvCxnSpPr>
        <p:spPr>
          <a:xfrm>
            <a:off x="5978727" y="5499736"/>
            <a:ext cx="785867"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Cloud Callout 18"/>
          <p:cNvSpPr/>
          <p:nvPr/>
        </p:nvSpPr>
        <p:spPr>
          <a:xfrm>
            <a:off x="229684" y="3889757"/>
            <a:ext cx="5276413" cy="1225225"/>
          </a:xfrm>
          <a:prstGeom prst="cloudCallout">
            <a:avLst>
              <a:gd name="adj1" fmla="val 73641"/>
              <a:gd name="adj2" fmla="val 67832"/>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867" dirty="0" err="1"/>
              <a:t>Posso</a:t>
            </a:r>
            <a:r>
              <a:rPr lang="en-US" sz="1867" dirty="0"/>
              <a:t> chamar a </a:t>
            </a:r>
            <a:r>
              <a:rPr lang="en-US" sz="1867" dirty="0">
                <a:hlinkClick r:id="rId4"/>
              </a:rPr>
              <a:t>HasOverlappedIoCompleted</a:t>
            </a:r>
            <a:r>
              <a:rPr lang="en-US" sz="1867" dirty="0"/>
              <a:t>() </a:t>
            </a:r>
            <a:r>
              <a:rPr lang="en-US" sz="1867" dirty="0" err="1"/>
              <a:t>pra</a:t>
            </a:r>
            <a:r>
              <a:rPr lang="en-US" sz="1867" dirty="0"/>
              <a:t> </a:t>
            </a:r>
            <a:r>
              <a:rPr lang="en-US" sz="1867" dirty="0" err="1"/>
              <a:t>ver</a:t>
            </a:r>
            <a:r>
              <a:rPr lang="en-US" sz="1867" dirty="0"/>
              <a:t> se I/O </a:t>
            </a:r>
            <a:r>
              <a:rPr lang="en-US" sz="1867" dirty="0" err="1"/>
              <a:t>terminou</a:t>
            </a:r>
            <a:r>
              <a:rPr lang="en-US" sz="1867" dirty="0"/>
              <a:t>…</a:t>
            </a:r>
          </a:p>
        </p:txBody>
      </p:sp>
      <p:sp>
        <p:nvSpPr>
          <p:cNvPr id="20" name="Cloud Callout 19"/>
          <p:cNvSpPr/>
          <p:nvPr/>
        </p:nvSpPr>
        <p:spPr>
          <a:xfrm>
            <a:off x="564404" y="5592804"/>
            <a:ext cx="3051633" cy="826579"/>
          </a:xfrm>
          <a:prstGeom prst="cloudCallout">
            <a:avLst>
              <a:gd name="adj1" fmla="val 46240"/>
              <a:gd name="adj2" fmla="val -49723"/>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2000" dirty="0"/>
              <a:t>Async </a:t>
            </a:r>
            <a:r>
              <a:rPr lang="en-US" sz="2000" dirty="0" err="1"/>
              <a:t>pode</a:t>
            </a:r>
            <a:r>
              <a:rPr lang="en-US" sz="2000" dirty="0"/>
              <a:t> </a:t>
            </a:r>
            <a:r>
              <a:rPr lang="en-US" sz="2000" dirty="0" err="1"/>
              <a:t>virar</a:t>
            </a:r>
            <a:r>
              <a:rPr lang="en-US" sz="2000" dirty="0"/>
              <a:t> </a:t>
            </a:r>
            <a:r>
              <a:rPr lang="en-US" sz="2000" dirty="0">
                <a:hlinkClick r:id="rId5"/>
              </a:rPr>
              <a:t>sync</a:t>
            </a:r>
            <a:endParaRPr lang="en-US" sz="2000" dirty="0"/>
          </a:p>
        </p:txBody>
      </p:sp>
      <p:sp>
        <p:nvSpPr>
          <p:cNvPr id="2" name="Rectangle 1"/>
          <p:cNvSpPr/>
          <p:nvPr/>
        </p:nvSpPr>
        <p:spPr>
          <a:xfrm>
            <a:off x="8136082" y="5011598"/>
            <a:ext cx="1633722" cy="38879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8" name="Cloud Callout 18">
            <a:extLst>
              <a:ext uri="{FF2B5EF4-FFF2-40B4-BE49-F238E27FC236}">
                <a16:creationId xmlns:a16="http://schemas.microsoft.com/office/drawing/2014/main" id="{CEDE8584-A78B-48E2-BF63-9F185A5236B4}"/>
              </a:ext>
            </a:extLst>
          </p:cNvPr>
          <p:cNvSpPr/>
          <p:nvPr/>
        </p:nvSpPr>
        <p:spPr>
          <a:xfrm>
            <a:off x="5392315" y="124264"/>
            <a:ext cx="6737857" cy="3157148"/>
          </a:xfrm>
          <a:prstGeom prst="cloudCallout">
            <a:avLst>
              <a:gd name="adj1" fmla="val -1895"/>
              <a:gd name="adj2" fmla="val 104672"/>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6"/>
          </a:lnRef>
          <a:fillRef idx="2">
            <a:schemeClr val="accent6"/>
          </a:fillRef>
          <a:effectRef idx="1">
            <a:schemeClr val="accent6"/>
          </a:effectRef>
          <a:fontRef idx="minor">
            <a:schemeClr val="dk1"/>
          </a:fontRef>
        </p:style>
        <p:txBody>
          <a:bodyPr rtlCol="0" anchor="ctr"/>
          <a:lstStyle/>
          <a:p>
            <a:pPr algn="ctr"/>
            <a:r>
              <a:rPr lang="pt-BR" sz="1600" dirty="0"/>
              <a:t>Aqui no do some </a:t>
            </a:r>
            <a:r>
              <a:rPr lang="pt-BR" sz="1600" dirty="0" err="1"/>
              <a:t>stuff</a:t>
            </a:r>
            <a:r>
              <a:rPr lang="pt-BR" sz="1600" dirty="0"/>
              <a:t> o SQL pode ser esperto e continuar usando a CPU pra outras coisas enquanto aguarda o I/O terminar... </a:t>
            </a:r>
          </a:p>
          <a:p>
            <a:pPr algn="ctr"/>
            <a:r>
              <a:rPr lang="pt-BR" sz="1600" dirty="0"/>
              <a:t>Por exemplo, considere um </a:t>
            </a:r>
            <a:r>
              <a:rPr lang="pt-BR" sz="1600" dirty="0" err="1"/>
              <a:t>Sort</a:t>
            </a:r>
            <a:r>
              <a:rPr lang="pt-BR" sz="1600" dirty="0"/>
              <a:t>, o SQL pode enviar um I/O pra ler várias páginas, quando a primeira página retornar ele pode começar a processar o </a:t>
            </a:r>
            <a:r>
              <a:rPr lang="pt-BR" sz="1600" dirty="0" err="1"/>
              <a:t>Sort</a:t>
            </a:r>
            <a:r>
              <a:rPr lang="pt-BR" sz="1600" dirty="0"/>
              <a:t> utilizando o recurso de CPU enquanto espera pelo I/O das outras páginas...</a:t>
            </a:r>
          </a:p>
        </p:txBody>
      </p:sp>
    </p:spTree>
    <p:extLst>
      <p:ext uri="{BB962C8B-B14F-4D97-AF65-F5344CB8AC3E}">
        <p14:creationId xmlns:p14="http://schemas.microsoft.com/office/powerpoint/2010/main" val="2636389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par>
                          <p:cTn id="19" fill="hold">
                            <p:stCondLst>
                              <p:cond delay="0"/>
                            </p:stCondLst>
                            <p:childTnLst>
                              <p:par>
                                <p:cTn id="20" presetID="1" presetClass="entr" presetSubtype="0" fill="hold" grpId="0" nodeType="afterEffect">
                                  <p:stCondLst>
                                    <p:cond delay="0"/>
                                  </p:stCondLst>
                                  <p:childTnLst>
                                    <p:set>
                                      <p:cBhvr>
                                        <p:cTn id="21" dur="1" fill="hold">
                                          <p:stCondLst>
                                            <p:cond delay="0"/>
                                          </p:stCondLst>
                                        </p:cTn>
                                        <p:tgtEl>
                                          <p:spTgt spid="2"/>
                                        </p:tgtEl>
                                        <p:attrNameLst>
                                          <p:attrName>style.visibility</p:attrName>
                                        </p:attrNameLst>
                                      </p:cBhvr>
                                      <p:to>
                                        <p:strVal val="visible"/>
                                      </p:to>
                                    </p:set>
                                  </p:childTnLst>
                                </p:cTn>
                              </p:par>
                            </p:childTnLst>
                          </p:cTn>
                        </p:par>
                        <p:par>
                          <p:cTn id="22" fill="hold">
                            <p:stCondLst>
                              <p:cond delay="0"/>
                            </p:stCondLst>
                            <p:childTnLst>
                              <p:par>
                                <p:cTn id="23" presetID="1" presetClass="entr" presetSubtype="0" fill="hold" grpId="0" nodeType="after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0" presetClass="exit" presetSubtype="0" fill="hold" grpId="1" nodeType="clickEffect">
                                  <p:stCondLst>
                                    <p:cond delay="0"/>
                                  </p:stCondLst>
                                  <p:childTnLst>
                                    <p:animEffect transition="out" filter="fade">
                                      <p:cBhvr>
                                        <p:cTn id="34" dur="500"/>
                                        <p:tgtEl>
                                          <p:spTgt spid="18"/>
                                        </p:tgtEl>
                                      </p:cBhvr>
                                    </p:animEffect>
                                    <p:set>
                                      <p:cBhvr>
                                        <p:cTn id="35" dur="1" fill="hold">
                                          <p:stCondLst>
                                            <p:cond delay="499"/>
                                          </p:stCondLst>
                                        </p:cTn>
                                        <p:tgtEl>
                                          <p:spTgt spid="18"/>
                                        </p:tgtEl>
                                        <p:attrNameLst>
                                          <p:attrName>style.visibility</p:attrName>
                                        </p:attrNameLst>
                                      </p:cBhvr>
                                      <p:to>
                                        <p:strVal val="hidden"/>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19"/>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11" grpId="0"/>
      <p:bldP spid="12" grpId="0" animBg="1"/>
      <p:bldP spid="14" grpId="0"/>
      <p:bldP spid="15" grpId="0" animBg="1"/>
      <p:bldP spid="19" grpId="0" animBg="1"/>
      <p:bldP spid="20" grpId="0" animBg="1"/>
      <p:bldP spid="2" grpId="0" animBg="1"/>
      <p:bldP spid="18" grpId="0" animBg="1"/>
      <p:bldP spid="18" grpId="1"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sz="quarter" idx="10"/>
            <p:extLst>
              <p:ext uri="{D42A27DB-BD31-4B8C-83A1-F6EECF244321}">
                <p14:modId xmlns:p14="http://schemas.microsoft.com/office/powerpoint/2010/main" val="905288838"/>
              </p:ext>
            </p:extLst>
          </p:nvPr>
        </p:nvGraphicFramePr>
        <p:xfrm>
          <a:off x="0" y="1175906"/>
          <a:ext cx="10989733" cy="48240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2"/>
          <p:cNvSpPr>
            <a:spLocks noGrp="1"/>
          </p:cNvSpPr>
          <p:nvPr>
            <p:ph type="title"/>
          </p:nvPr>
        </p:nvSpPr>
        <p:spPr>
          <a:xfrm>
            <a:off x="240916" y="191656"/>
            <a:ext cx="8596668" cy="1320800"/>
          </a:xfrm>
        </p:spPr>
        <p:txBody>
          <a:bodyPr/>
          <a:lstStyle/>
          <a:p>
            <a:r>
              <a:rPr lang="en-US" dirty="0"/>
              <a:t>SQLOS - Threads e I/O</a:t>
            </a:r>
          </a:p>
        </p:txBody>
      </p:sp>
      <p:sp>
        <p:nvSpPr>
          <p:cNvPr id="2" name="Line Callout 1 1"/>
          <p:cNvSpPr/>
          <p:nvPr/>
        </p:nvSpPr>
        <p:spPr>
          <a:xfrm>
            <a:off x="8018586" y="307878"/>
            <a:ext cx="3829537" cy="544178"/>
          </a:xfrm>
          <a:prstGeom prst="borderCallout1">
            <a:avLst>
              <a:gd name="adj1" fmla="val 43573"/>
              <a:gd name="adj2" fmla="val -193"/>
              <a:gd name="adj3" fmla="val 211423"/>
              <a:gd name="adj4" fmla="val -4482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Non-yielding scheduler</a:t>
            </a:r>
          </a:p>
        </p:txBody>
      </p:sp>
    </p:spTree>
    <p:extLst>
      <p:ext uri="{BB962C8B-B14F-4D97-AF65-F5344CB8AC3E}">
        <p14:creationId xmlns:p14="http://schemas.microsoft.com/office/powerpoint/2010/main" val="1811650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
                                            <p:graphicEl>
                                              <a:dgm id="{F61F2195-12AC-4208-978E-16627A891734}"/>
                                            </p:graphicEl>
                                          </p:spTgt>
                                        </p:tgtEl>
                                        <p:attrNameLst>
                                          <p:attrName>style.visibility</p:attrName>
                                        </p:attrNameLst>
                                      </p:cBhvr>
                                      <p:to>
                                        <p:strVal val="visible"/>
                                      </p:to>
                                    </p:set>
                                    <p:anim calcmode="lin" valueType="num">
                                      <p:cBhvr additive="base">
                                        <p:cTn id="7" dur="500" fill="hold"/>
                                        <p:tgtEl>
                                          <p:spTgt spid="4">
                                            <p:graphicEl>
                                              <a:dgm id="{F61F2195-12AC-4208-978E-16627A891734}"/>
                                            </p:graphicEl>
                                          </p:spTgt>
                                        </p:tgtEl>
                                        <p:attrNameLst>
                                          <p:attrName>ppt_x</p:attrName>
                                        </p:attrNameLst>
                                      </p:cBhvr>
                                      <p:tavLst>
                                        <p:tav tm="0">
                                          <p:val>
                                            <p:strVal val="0-#ppt_w/2"/>
                                          </p:val>
                                        </p:tav>
                                        <p:tav tm="100000">
                                          <p:val>
                                            <p:strVal val="#ppt_x"/>
                                          </p:val>
                                        </p:tav>
                                      </p:tavLst>
                                    </p:anim>
                                    <p:anim calcmode="lin" valueType="num">
                                      <p:cBhvr additive="base">
                                        <p:cTn id="8" dur="500" fill="hold"/>
                                        <p:tgtEl>
                                          <p:spTgt spid="4">
                                            <p:graphicEl>
                                              <a:dgm id="{F61F2195-12AC-4208-978E-16627A891734}"/>
                                            </p:graphicEl>
                                          </p:spTgt>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4">
                                            <p:graphicEl>
                                              <a:dgm id="{D2277254-3AD6-43D6-8D7B-DA60E5446958}"/>
                                            </p:graphicEl>
                                          </p:spTgt>
                                        </p:tgtEl>
                                        <p:attrNameLst>
                                          <p:attrName>style.visibility</p:attrName>
                                        </p:attrNameLst>
                                      </p:cBhvr>
                                      <p:to>
                                        <p:strVal val="visible"/>
                                      </p:to>
                                    </p:set>
                                    <p:anim calcmode="lin" valueType="num">
                                      <p:cBhvr additive="base">
                                        <p:cTn id="11" dur="500" fill="hold"/>
                                        <p:tgtEl>
                                          <p:spTgt spid="4">
                                            <p:graphicEl>
                                              <a:dgm id="{D2277254-3AD6-43D6-8D7B-DA60E5446958}"/>
                                            </p:graphic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4">
                                            <p:graphicEl>
                                              <a:dgm id="{D2277254-3AD6-43D6-8D7B-DA60E5446958}"/>
                                            </p:graphicEl>
                                          </p:spTgt>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4">
                                            <p:graphicEl>
                                              <a:dgm id="{D4602DA8-E436-48E8-83A0-86FD7FC73DC1}"/>
                                            </p:graphicEl>
                                          </p:spTgt>
                                        </p:tgtEl>
                                        <p:attrNameLst>
                                          <p:attrName>style.visibility</p:attrName>
                                        </p:attrNameLst>
                                      </p:cBhvr>
                                      <p:to>
                                        <p:strVal val="visible"/>
                                      </p:to>
                                    </p:set>
                                    <p:anim calcmode="lin" valueType="num">
                                      <p:cBhvr additive="base">
                                        <p:cTn id="15" dur="500" fill="hold"/>
                                        <p:tgtEl>
                                          <p:spTgt spid="4">
                                            <p:graphicEl>
                                              <a:dgm id="{D4602DA8-E436-48E8-83A0-86FD7FC73DC1}"/>
                                            </p:graphicEl>
                                          </p:spTgt>
                                        </p:tgtEl>
                                        <p:attrNameLst>
                                          <p:attrName>ppt_x</p:attrName>
                                        </p:attrNameLst>
                                      </p:cBhvr>
                                      <p:tavLst>
                                        <p:tav tm="0">
                                          <p:val>
                                            <p:strVal val="0-#ppt_w/2"/>
                                          </p:val>
                                        </p:tav>
                                        <p:tav tm="100000">
                                          <p:val>
                                            <p:strVal val="#ppt_x"/>
                                          </p:val>
                                        </p:tav>
                                      </p:tavLst>
                                    </p:anim>
                                    <p:anim calcmode="lin" valueType="num">
                                      <p:cBhvr additive="base">
                                        <p:cTn id="16" dur="500" fill="hold"/>
                                        <p:tgtEl>
                                          <p:spTgt spid="4">
                                            <p:graphicEl>
                                              <a:dgm id="{D4602DA8-E436-48E8-83A0-86FD7FC73DC1}"/>
                                            </p:graphicEl>
                                          </p:spTgt>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4">
                                            <p:graphicEl>
                                              <a:dgm id="{5C28D672-EDB3-45E7-BDAC-27C513F4C5AA}"/>
                                            </p:graphicEl>
                                          </p:spTgt>
                                        </p:tgtEl>
                                        <p:attrNameLst>
                                          <p:attrName>style.visibility</p:attrName>
                                        </p:attrNameLst>
                                      </p:cBhvr>
                                      <p:to>
                                        <p:strVal val="visible"/>
                                      </p:to>
                                    </p:set>
                                    <p:anim calcmode="lin" valueType="num">
                                      <p:cBhvr additive="base">
                                        <p:cTn id="19" dur="500" fill="hold"/>
                                        <p:tgtEl>
                                          <p:spTgt spid="4">
                                            <p:graphicEl>
                                              <a:dgm id="{5C28D672-EDB3-45E7-BDAC-27C513F4C5AA}"/>
                                            </p:graphic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4">
                                            <p:graphicEl>
                                              <a:dgm id="{5C28D672-EDB3-45E7-BDAC-27C513F4C5AA}"/>
                                            </p:graphicEl>
                                          </p:spTgt>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4">
                                            <p:graphicEl>
                                              <a:dgm id="{C6D3542B-54DD-4A3B-8E6F-9BC7140F46CB}"/>
                                            </p:graphicEl>
                                          </p:spTgt>
                                        </p:tgtEl>
                                        <p:attrNameLst>
                                          <p:attrName>style.visibility</p:attrName>
                                        </p:attrNameLst>
                                      </p:cBhvr>
                                      <p:to>
                                        <p:strVal val="visible"/>
                                      </p:to>
                                    </p:set>
                                    <p:anim calcmode="lin" valueType="num">
                                      <p:cBhvr additive="base">
                                        <p:cTn id="23" dur="500" fill="hold"/>
                                        <p:tgtEl>
                                          <p:spTgt spid="4">
                                            <p:graphicEl>
                                              <a:dgm id="{C6D3542B-54DD-4A3B-8E6F-9BC7140F46CB}"/>
                                            </p:graphicEl>
                                          </p:spTgt>
                                        </p:tgtEl>
                                        <p:attrNameLst>
                                          <p:attrName>ppt_x</p:attrName>
                                        </p:attrNameLst>
                                      </p:cBhvr>
                                      <p:tavLst>
                                        <p:tav tm="0">
                                          <p:val>
                                            <p:strVal val="0-#ppt_w/2"/>
                                          </p:val>
                                        </p:tav>
                                        <p:tav tm="100000">
                                          <p:val>
                                            <p:strVal val="#ppt_x"/>
                                          </p:val>
                                        </p:tav>
                                      </p:tavLst>
                                    </p:anim>
                                    <p:anim calcmode="lin" valueType="num">
                                      <p:cBhvr additive="base">
                                        <p:cTn id="24" dur="500" fill="hold"/>
                                        <p:tgtEl>
                                          <p:spTgt spid="4">
                                            <p:graphicEl>
                                              <a:dgm id="{C6D3542B-54DD-4A3B-8E6F-9BC7140F46CB}"/>
                                            </p:graphicEl>
                                          </p:spTgt>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4">
                                            <p:graphicEl>
                                              <a:dgm id="{1290DBD9-9572-455D-8730-0A69DBC636EA}"/>
                                            </p:graphicEl>
                                          </p:spTgt>
                                        </p:tgtEl>
                                        <p:attrNameLst>
                                          <p:attrName>style.visibility</p:attrName>
                                        </p:attrNameLst>
                                      </p:cBhvr>
                                      <p:to>
                                        <p:strVal val="visible"/>
                                      </p:to>
                                    </p:set>
                                    <p:anim calcmode="lin" valueType="num">
                                      <p:cBhvr additive="base">
                                        <p:cTn id="27" dur="500" fill="hold"/>
                                        <p:tgtEl>
                                          <p:spTgt spid="4">
                                            <p:graphicEl>
                                              <a:dgm id="{1290DBD9-9572-455D-8730-0A69DBC636EA}"/>
                                            </p:graphicEl>
                                          </p:spTgt>
                                        </p:tgtEl>
                                        <p:attrNameLst>
                                          <p:attrName>ppt_x</p:attrName>
                                        </p:attrNameLst>
                                      </p:cBhvr>
                                      <p:tavLst>
                                        <p:tav tm="0">
                                          <p:val>
                                            <p:strVal val="0-#ppt_w/2"/>
                                          </p:val>
                                        </p:tav>
                                        <p:tav tm="100000">
                                          <p:val>
                                            <p:strVal val="#ppt_x"/>
                                          </p:val>
                                        </p:tav>
                                      </p:tavLst>
                                    </p:anim>
                                    <p:anim calcmode="lin" valueType="num">
                                      <p:cBhvr additive="base">
                                        <p:cTn id="28" dur="500" fill="hold"/>
                                        <p:tgtEl>
                                          <p:spTgt spid="4">
                                            <p:graphicEl>
                                              <a:dgm id="{1290DBD9-9572-455D-8730-0A69DBC636EA}"/>
                                            </p:graphicEl>
                                          </p:spTgt>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4">
                                            <p:graphicEl>
                                              <a:dgm id="{3BE0BDFD-DB37-4CFE-BD6A-13D67960549F}"/>
                                            </p:graphicEl>
                                          </p:spTgt>
                                        </p:tgtEl>
                                        <p:attrNameLst>
                                          <p:attrName>style.visibility</p:attrName>
                                        </p:attrNameLst>
                                      </p:cBhvr>
                                      <p:to>
                                        <p:strVal val="visible"/>
                                      </p:to>
                                    </p:set>
                                    <p:anim calcmode="lin" valueType="num">
                                      <p:cBhvr additive="base">
                                        <p:cTn id="31" dur="500" fill="hold"/>
                                        <p:tgtEl>
                                          <p:spTgt spid="4">
                                            <p:graphicEl>
                                              <a:dgm id="{3BE0BDFD-DB37-4CFE-BD6A-13D67960549F}"/>
                                            </p:graphic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4">
                                            <p:graphicEl>
                                              <a:dgm id="{3BE0BDFD-DB37-4CFE-BD6A-13D67960549F}"/>
                                            </p:graphicEl>
                                          </p:spTgt>
                                        </p:tgtEl>
                                        <p:attrNameLst>
                                          <p:attrName>ppt_y</p:attrName>
                                        </p:attrNameLst>
                                      </p:cBhvr>
                                      <p:tavLst>
                                        <p:tav tm="0">
                                          <p:val>
                                            <p:strVal val="#ppt_y"/>
                                          </p:val>
                                        </p:tav>
                                        <p:tav tm="100000">
                                          <p:val>
                                            <p:strVal val="#ppt_y"/>
                                          </p:val>
                                        </p:tav>
                                      </p:tavLst>
                                    </p:anim>
                                  </p:childTnLst>
                                </p:cTn>
                              </p:par>
                              <p:par>
                                <p:cTn id="33" presetID="2" presetClass="entr" presetSubtype="8" fill="hold" grpId="0" nodeType="withEffect">
                                  <p:stCondLst>
                                    <p:cond delay="0"/>
                                  </p:stCondLst>
                                  <p:childTnLst>
                                    <p:set>
                                      <p:cBhvr>
                                        <p:cTn id="34" dur="1" fill="hold">
                                          <p:stCondLst>
                                            <p:cond delay="0"/>
                                          </p:stCondLst>
                                        </p:cTn>
                                        <p:tgtEl>
                                          <p:spTgt spid="4">
                                            <p:graphicEl>
                                              <a:dgm id="{1F5B2290-8DD8-47A4-AEF6-F2AF51629BC6}"/>
                                            </p:graphicEl>
                                          </p:spTgt>
                                        </p:tgtEl>
                                        <p:attrNameLst>
                                          <p:attrName>style.visibility</p:attrName>
                                        </p:attrNameLst>
                                      </p:cBhvr>
                                      <p:to>
                                        <p:strVal val="visible"/>
                                      </p:to>
                                    </p:set>
                                    <p:anim calcmode="lin" valueType="num">
                                      <p:cBhvr additive="base">
                                        <p:cTn id="35" dur="500" fill="hold"/>
                                        <p:tgtEl>
                                          <p:spTgt spid="4">
                                            <p:graphicEl>
                                              <a:dgm id="{1F5B2290-8DD8-47A4-AEF6-F2AF51629BC6}"/>
                                            </p:graphicEl>
                                          </p:spTgt>
                                        </p:tgtEl>
                                        <p:attrNameLst>
                                          <p:attrName>ppt_x</p:attrName>
                                        </p:attrNameLst>
                                      </p:cBhvr>
                                      <p:tavLst>
                                        <p:tav tm="0">
                                          <p:val>
                                            <p:strVal val="0-#ppt_w/2"/>
                                          </p:val>
                                        </p:tav>
                                        <p:tav tm="100000">
                                          <p:val>
                                            <p:strVal val="#ppt_x"/>
                                          </p:val>
                                        </p:tav>
                                      </p:tavLst>
                                    </p:anim>
                                    <p:anim calcmode="lin" valueType="num">
                                      <p:cBhvr additive="base">
                                        <p:cTn id="36" dur="500" fill="hold"/>
                                        <p:tgtEl>
                                          <p:spTgt spid="4">
                                            <p:graphicEl>
                                              <a:dgm id="{1F5B2290-8DD8-47A4-AEF6-F2AF51629BC6}"/>
                                            </p:graphicEl>
                                          </p:spTgt>
                                        </p:tgtEl>
                                        <p:attrNameLst>
                                          <p:attrName>ppt_y</p:attrName>
                                        </p:attrNameLst>
                                      </p:cBhvr>
                                      <p:tavLst>
                                        <p:tav tm="0">
                                          <p:val>
                                            <p:strVal val="#ppt_y"/>
                                          </p:val>
                                        </p:tav>
                                        <p:tav tm="100000">
                                          <p:val>
                                            <p:strVal val="#ppt_y"/>
                                          </p:val>
                                        </p:tav>
                                      </p:tavLst>
                                    </p:anim>
                                  </p:childTnLst>
                                </p:cTn>
                              </p:par>
                            </p:childTnLst>
                          </p:cTn>
                        </p:par>
                        <p:par>
                          <p:cTn id="37" fill="hold">
                            <p:stCondLst>
                              <p:cond delay="500"/>
                            </p:stCondLst>
                            <p:childTnLst>
                              <p:par>
                                <p:cTn id="38" presetID="1" presetClass="entr" presetSubtype="0" fill="hold" grpId="0" nodeType="afterEffect">
                                  <p:stCondLst>
                                    <p:cond delay="0"/>
                                  </p:stCondLst>
                                  <p:childTnLst>
                                    <p:set>
                                      <p:cBhvr>
                                        <p:cTn id="39" dur="1" fill="hold">
                                          <p:stCondLst>
                                            <p:cond delay="0"/>
                                          </p:stCondLst>
                                        </p:cTn>
                                        <p:tgtEl>
                                          <p:spTgt spid="2"/>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2" presetClass="entr" presetSubtype="8" fill="hold" grpId="0" nodeType="clickEffect">
                                  <p:stCondLst>
                                    <p:cond delay="0"/>
                                  </p:stCondLst>
                                  <p:childTnLst>
                                    <p:set>
                                      <p:cBhvr>
                                        <p:cTn id="43" dur="1" fill="hold">
                                          <p:stCondLst>
                                            <p:cond delay="0"/>
                                          </p:stCondLst>
                                        </p:cTn>
                                        <p:tgtEl>
                                          <p:spTgt spid="4">
                                            <p:graphicEl>
                                              <a:dgm id="{65BDB3C5-4500-4AB2-B443-F6312B7C605C}"/>
                                            </p:graphicEl>
                                          </p:spTgt>
                                        </p:tgtEl>
                                        <p:attrNameLst>
                                          <p:attrName>style.visibility</p:attrName>
                                        </p:attrNameLst>
                                      </p:cBhvr>
                                      <p:to>
                                        <p:strVal val="visible"/>
                                      </p:to>
                                    </p:set>
                                    <p:anim calcmode="lin" valueType="num">
                                      <p:cBhvr additive="base">
                                        <p:cTn id="44" dur="500" fill="hold"/>
                                        <p:tgtEl>
                                          <p:spTgt spid="4">
                                            <p:graphicEl>
                                              <a:dgm id="{65BDB3C5-4500-4AB2-B443-F6312B7C605C}"/>
                                            </p:graphicEl>
                                          </p:spTgt>
                                        </p:tgtEl>
                                        <p:attrNameLst>
                                          <p:attrName>ppt_x</p:attrName>
                                        </p:attrNameLst>
                                      </p:cBhvr>
                                      <p:tavLst>
                                        <p:tav tm="0">
                                          <p:val>
                                            <p:strVal val="0-#ppt_w/2"/>
                                          </p:val>
                                        </p:tav>
                                        <p:tav tm="100000">
                                          <p:val>
                                            <p:strVal val="#ppt_x"/>
                                          </p:val>
                                        </p:tav>
                                      </p:tavLst>
                                    </p:anim>
                                    <p:anim calcmode="lin" valueType="num">
                                      <p:cBhvr additive="base">
                                        <p:cTn id="45" dur="500" fill="hold"/>
                                        <p:tgtEl>
                                          <p:spTgt spid="4">
                                            <p:graphicEl>
                                              <a:dgm id="{65BDB3C5-4500-4AB2-B443-F6312B7C605C}"/>
                                            </p:graphicEl>
                                          </p:spTgt>
                                        </p:tgtEl>
                                        <p:attrNameLst>
                                          <p:attrName>ppt_y</p:attrName>
                                        </p:attrNameLst>
                                      </p:cBhvr>
                                      <p:tavLst>
                                        <p:tav tm="0">
                                          <p:val>
                                            <p:strVal val="#ppt_y"/>
                                          </p:val>
                                        </p:tav>
                                        <p:tav tm="100000">
                                          <p:val>
                                            <p:strVal val="#ppt_y"/>
                                          </p:val>
                                        </p:tav>
                                      </p:tavLst>
                                    </p:anim>
                                  </p:childTnLst>
                                </p:cTn>
                              </p:par>
                              <p:par>
                                <p:cTn id="46" presetID="2" presetClass="entr" presetSubtype="8" fill="hold" grpId="0" nodeType="withEffect">
                                  <p:stCondLst>
                                    <p:cond delay="0"/>
                                  </p:stCondLst>
                                  <p:childTnLst>
                                    <p:set>
                                      <p:cBhvr>
                                        <p:cTn id="47" dur="1" fill="hold">
                                          <p:stCondLst>
                                            <p:cond delay="0"/>
                                          </p:stCondLst>
                                        </p:cTn>
                                        <p:tgtEl>
                                          <p:spTgt spid="4">
                                            <p:graphicEl>
                                              <a:dgm id="{6D8B7A07-FDAF-4728-BB4A-73E96522301D}"/>
                                            </p:graphicEl>
                                          </p:spTgt>
                                        </p:tgtEl>
                                        <p:attrNameLst>
                                          <p:attrName>style.visibility</p:attrName>
                                        </p:attrNameLst>
                                      </p:cBhvr>
                                      <p:to>
                                        <p:strVal val="visible"/>
                                      </p:to>
                                    </p:set>
                                    <p:anim calcmode="lin" valueType="num">
                                      <p:cBhvr additive="base">
                                        <p:cTn id="48" dur="500" fill="hold"/>
                                        <p:tgtEl>
                                          <p:spTgt spid="4">
                                            <p:graphicEl>
                                              <a:dgm id="{6D8B7A07-FDAF-4728-BB4A-73E96522301D}"/>
                                            </p:graphicEl>
                                          </p:spTgt>
                                        </p:tgtEl>
                                        <p:attrNameLst>
                                          <p:attrName>ppt_x</p:attrName>
                                        </p:attrNameLst>
                                      </p:cBhvr>
                                      <p:tavLst>
                                        <p:tav tm="0">
                                          <p:val>
                                            <p:strVal val="0-#ppt_w/2"/>
                                          </p:val>
                                        </p:tav>
                                        <p:tav tm="100000">
                                          <p:val>
                                            <p:strVal val="#ppt_x"/>
                                          </p:val>
                                        </p:tav>
                                      </p:tavLst>
                                    </p:anim>
                                    <p:anim calcmode="lin" valueType="num">
                                      <p:cBhvr additive="base">
                                        <p:cTn id="49" dur="500" fill="hold"/>
                                        <p:tgtEl>
                                          <p:spTgt spid="4">
                                            <p:graphicEl>
                                              <a:dgm id="{6D8B7A07-FDAF-4728-BB4A-73E96522301D}"/>
                                            </p:graphicEl>
                                          </p:spTgt>
                                        </p:tgtEl>
                                        <p:attrNameLst>
                                          <p:attrName>ppt_y</p:attrName>
                                        </p:attrNameLst>
                                      </p:cBhvr>
                                      <p:tavLst>
                                        <p:tav tm="0">
                                          <p:val>
                                            <p:strVal val="#ppt_y"/>
                                          </p:val>
                                        </p:tav>
                                        <p:tav tm="100000">
                                          <p:val>
                                            <p:strVal val="#ppt_y"/>
                                          </p:val>
                                        </p:tav>
                                      </p:tavLst>
                                    </p:anim>
                                  </p:childTnLst>
                                </p:cTn>
                              </p:par>
                              <p:par>
                                <p:cTn id="50" presetID="2" presetClass="entr" presetSubtype="8" fill="hold" grpId="0" nodeType="withEffect">
                                  <p:stCondLst>
                                    <p:cond delay="0"/>
                                  </p:stCondLst>
                                  <p:childTnLst>
                                    <p:set>
                                      <p:cBhvr>
                                        <p:cTn id="51" dur="1" fill="hold">
                                          <p:stCondLst>
                                            <p:cond delay="0"/>
                                          </p:stCondLst>
                                        </p:cTn>
                                        <p:tgtEl>
                                          <p:spTgt spid="4">
                                            <p:graphicEl>
                                              <a:dgm id="{F8DF61BA-C696-410E-BFFB-EC8A00E97CAF}"/>
                                            </p:graphicEl>
                                          </p:spTgt>
                                        </p:tgtEl>
                                        <p:attrNameLst>
                                          <p:attrName>style.visibility</p:attrName>
                                        </p:attrNameLst>
                                      </p:cBhvr>
                                      <p:to>
                                        <p:strVal val="visible"/>
                                      </p:to>
                                    </p:set>
                                    <p:anim calcmode="lin" valueType="num">
                                      <p:cBhvr additive="base">
                                        <p:cTn id="52" dur="500" fill="hold"/>
                                        <p:tgtEl>
                                          <p:spTgt spid="4">
                                            <p:graphicEl>
                                              <a:dgm id="{F8DF61BA-C696-410E-BFFB-EC8A00E97CAF}"/>
                                            </p:graphicEl>
                                          </p:spTgt>
                                        </p:tgtEl>
                                        <p:attrNameLst>
                                          <p:attrName>ppt_x</p:attrName>
                                        </p:attrNameLst>
                                      </p:cBhvr>
                                      <p:tavLst>
                                        <p:tav tm="0">
                                          <p:val>
                                            <p:strVal val="0-#ppt_w/2"/>
                                          </p:val>
                                        </p:tav>
                                        <p:tav tm="100000">
                                          <p:val>
                                            <p:strVal val="#ppt_x"/>
                                          </p:val>
                                        </p:tav>
                                      </p:tavLst>
                                    </p:anim>
                                    <p:anim calcmode="lin" valueType="num">
                                      <p:cBhvr additive="base">
                                        <p:cTn id="53" dur="500" fill="hold"/>
                                        <p:tgtEl>
                                          <p:spTgt spid="4">
                                            <p:graphicEl>
                                              <a:dgm id="{F8DF61BA-C696-410E-BFFB-EC8A00E97CAF}"/>
                                            </p:graphicEl>
                                          </p:spTgt>
                                        </p:tgtEl>
                                        <p:attrNameLst>
                                          <p:attrName>ppt_y</p:attrName>
                                        </p:attrNameLst>
                                      </p:cBhvr>
                                      <p:tavLst>
                                        <p:tav tm="0">
                                          <p:val>
                                            <p:strVal val="#ppt_y"/>
                                          </p:val>
                                        </p:tav>
                                        <p:tav tm="100000">
                                          <p:val>
                                            <p:strVal val="#ppt_y"/>
                                          </p:val>
                                        </p:tav>
                                      </p:tavLst>
                                    </p:anim>
                                  </p:childTnLst>
                                </p:cTn>
                              </p:par>
                              <p:par>
                                <p:cTn id="54" presetID="2" presetClass="entr" presetSubtype="8" fill="hold" grpId="0" nodeType="withEffect">
                                  <p:stCondLst>
                                    <p:cond delay="0"/>
                                  </p:stCondLst>
                                  <p:childTnLst>
                                    <p:set>
                                      <p:cBhvr>
                                        <p:cTn id="55" dur="1" fill="hold">
                                          <p:stCondLst>
                                            <p:cond delay="0"/>
                                          </p:stCondLst>
                                        </p:cTn>
                                        <p:tgtEl>
                                          <p:spTgt spid="4">
                                            <p:graphicEl>
                                              <a:dgm id="{D0C5182D-037E-4B80-A423-67AB6C9FB645}"/>
                                            </p:graphicEl>
                                          </p:spTgt>
                                        </p:tgtEl>
                                        <p:attrNameLst>
                                          <p:attrName>style.visibility</p:attrName>
                                        </p:attrNameLst>
                                      </p:cBhvr>
                                      <p:to>
                                        <p:strVal val="visible"/>
                                      </p:to>
                                    </p:set>
                                    <p:anim calcmode="lin" valueType="num">
                                      <p:cBhvr additive="base">
                                        <p:cTn id="56" dur="500" fill="hold"/>
                                        <p:tgtEl>
                                          <p:spTgt spid="4">
                                            <p:graphicEl>
                                              <a:dgm id="{D0C5182D-037E-4B80-A423-67AB6C9FB645}"/>
                                            </p:graphicEl>
                                          </p:spTgt>
                                        </p:tgtEl>
                                        <p:attrNameLst>
                                          <p:attrName>ppt_x</p:attrName>
                                        </p:attrNameLst>
                                      </p:cBhvr>
                                      <p:tavLst>
                                        <p:tav tm="0">
                                          <p:val>
                                            <p:strVal val="0-#ppt_w/2"/>
                                          </p:val>
                                        </p:tav>
                                        <p:tav tm="100000">
                                          <p:val>
                                            <p:strVal val="#ppt_x"/>
                                          </p:val>
                                        </p:tav>
                                      </p:tavLst>
                                    </p:anim>
                                    <p:anim calcmode="lin" valueType="num">
                                      <p:cBhvr additive="base">
                                        <p:cTn id="57" dur="500" fill="hold"/>
                                        <p:tgtEl>
                                          <p:spTgt spid="4">
                                            <p:graphicEl>
                                              <a:dgm id="{D0C5182D-037E-4B80-A423-67AB6C9FB645}"/>
                                            </p:graphicEl>
                                          </p:spTgt>
                                        </p:tgtEl>
                                        <p:attrNameLst>
                                          <p:attrName>ppt_y</p:attrName>
                                        </p:attrNameLst>
                                      </p:cBhvr>
                                      <p:tavLst>
                                        <p:tav tm="0">
                                          <p:val>
                                            <p:strVal val="#ppt_y"/>
                                          </p:val>
                                        </p:tav>
                                        <p:tav tm="100000">
                                          <p:val>
                                            <p:strVal val="#ppt_y"/>
                                          </p:val>
                                        </p:tav>
                                      </p:tavLst>
                                    </p:anim>
                                  </p:childTnLst>
                                </p:cTn>
                              </p:par>
                              <p:par>
                                <p:cTn id="58" presetID="2" presetClass="entr" presetSubtype="8" fill="hold" grpId="0" nodeType="withEffect">
                                  <p:stCondLst>
                                    <p:cond delay="0"/>
                                  </p:stCondLst>
                                  <p:childTnLst>
                                    <p:set>
                                      <p:cBhvr>
                                        <p:cTn id="59" dur="1" fill="hold">
                                          <p:stCondLst>
                                            <p:cond delay="0"/>
                                          </p:stCondLst>
                                        </p:cTn>
                                        <p:tgtEl>
                                          <p:spTgt spid="4">
                                            <p:graphicEl>
                                              <a:dgm id="{12F981D6-4518-4324-9F1A-B948A54FA255}"/>
                                            </p:graphicEl>
                                          </p:spTgt>
                                        </p:tgtEl>
                                        <p:attrNameLst>
                                          <p:attrName>style.visibility</p:attrName>
                                        </p:attrNameLst>
                                      </p:cBhvr>
                                      <p:to>
                                        <p:strVal val="visible"/>
                                      </p:to>
                                    </p:set>
                                    <p:anim calcmode="lin" valueType="num">
                                      <p:cBhvr additive="base">
                                        <p:cTn id="60" dur="500" fill="hold"/>
                                        <p:tgtEl>
                                          <p:spTgt spid="4">
                                            <p:graphicEl>
                                              <a:dgm id="{12F981D6-4518-4324-9F1A-B948A54FA255}"/>
                                            </p:graphicEl>
                                          </p:spTgt>
                                        </p:tgtEl>
                                        <p:attrNameLst>
                                          <p:attrName>ppt_x</p:attrName>
                                        </p:attrNameLst>
                                      </p:cBhvr>
                                      <p:tavLst>
                                        <p:tav tm="0">
                                          <p:val>
                                            <p:strVal val="0-#ppt_w/2"/>
                                          </p:val>
                                        </p:tav>
                                        <p:tav tm="100000">
                                          <p:val>
                                            <p:strVal val="#ppt_x"/>
                                          </p:val>
                                        </p:tav>
                                      </p:tavLst>
                                    </p:anim>
                                    <p:anim calcmode="lin" valueType="num">
                                      <p:cBhvr additive="base">
                                        <p:cTn id="61" dur="500" fill="hold"/>
                                        <p:tgtEl>
                                          <p:spTgt spid="4">
                                            <p:graphicEl>
                                              <a:dgm id="{12F981D6-4518-4324-9F1A-B948A54FA255}"/>
                                            </p:graphicEl>
                                          </p:spTgt>
                                        </p:tgtEl>
                                        <p:attrNameLst>
                                          <p:attrName>ppt_y</p:attrName>
                                        </p:attrNameLst>
                                      </p:cBhvr>
                                      <p:tavLst>
                                        <p:tav tm="0">
                                          <p:val>
                                            <p:strVal val="#ppt_y"/>
                                          </p:val>
                                        </p:tav>
                                        <p:tav tm="100000">
                                          <p:val>
                                            <p:strVal val="#ppt_y"/>
                                          </p:val>
                                        </p:tav>
                                      </p:tavLst>
                                    </p:anim>
                                  </p:childTnLst>
                                </p:cTn>
                              </p:par>
                              <p:par>
                                <p:cTn id="62" presetID="2" presetClass="entr" presetSubtype="8" fill="hold" grpId="0" nodeType="withEffect">
                                  <p:stCondLst>
                                    <p:cond delay="0"/>
                                  </p:stCondLst>
                                  <p:childTnLst>
                                    <p:set>
                                      <p:cBhvr>
                                        <p:cTn id="63" dur="1" fill="hold">
                                          <p:stCondLst>
                                            <p:cond delay="0"/>
                                          </p:stCondLst>
                                        </p:cTn>
                                        <p:tgtEl>
                                          <p:spTgt spid="4">
                                            <p:graphicEl>
                                              <a:dgm id="{F7A8D90D-AE50-4C1E-A541-AE6D38D94747}"/>
                                            </p:graphicEl>
                                          </p:spTgt>
                                        </p:tgtEl>
                                        <p:attrNameLst>
                                          <p:attrName>style.visibility</p:attrName>
                                        </p:attrNameLst>
                                      </p:cBhvr>
                                      <p:to>
                                        <p:strVal val="visible"/>
                                      </p:to>
                                    </p:set>
                                    <p:anim calcmode="lin" valueType="num">
                                      <p:cBhvr additive="base">
                                        <p:cTn id="64" dur="500" fill="hold"/>
                                        <p:tgtEl>
                                          <p:spTgt spid="4">
                                            <p:graphicEl>
                                              <a:dgm id="{F7A8D90D-AE50-4C1E-A541-AE6D38D94747}"/>
                                            </p:graphicEl>
                                          </p:spTgt>
                                        </p:tgtEl>
                                        <p:attrNameLst>
                                          <p:attrName>ppt_x</p:attrName>
                                        </p:attrNameLst>
                                      </p:cBhvr>
                                      <p:tavLst>
                                        <p:tav tm="0">
                                          <p:val>
                                            <p:strVal val="0-#ppt_w/2"/>
                                          </p:val>
                                        </p:tav>
                                        <p:tav tm="100000">
                                          <p:val>
                                            <p:strVal val="#ppt_x"/>
                                          </p:val>
                                        </p:tav>
                                      </p:tavLst>
                                    </p:anim>
                                    <p:anim calcmode="lin" valueType="num">
                                      <p:cBhvr additive="base">
                                        <p:cTn id="65" dur="500" fill="hold"/>
                                        <p:tgtEl>
                                          <p:spTgt spid="4">
                                            <p:graphicEl>
                                              <a:dgm id="{F7A8D90D-AE50-4C1E-A541-AE6D38D94747}"/>
                                            </p:graphicEl>
                                          </p:spTgt>
                                        </p:tgtEl>
                                        <p:attrNameLst>
                                          <p:attrName>ppt_y</p:attrName>
                                        </p:attrNameLst>
                                      </p:cBhvr>
                                      <p:tavLst>
                                        <p:tav tm="0">
                                          <p:val>
                                            <p:strVal val="#ppt_y"/>
                                          </p:val>
                                        </p:tav>
                                        <p:tav tm="100000">
                                          <p:val>
                                            <p:strVal val="#ppt_y"/>
                                          </p:val>
                                        </p:tav>
                                      </p:tavLst>
                                    </p:anim>
                                  </p:childTnLst>
                                </p:cTn>
                              </p:par>
                              <p:par>
                                <p:cTn id="66" presetID="2" presetClass="entr" presetSubtype="8" fill="hold" grpId="0" nodeType="withEffect">
                                  <p:stCondLst>
                                    <p:cond delay="0"/>
                                  </p:stCondLst>
                                  <p:childTnLst>
                                    <p:set>
                                      <p:cBhvr>
                                        <p:cTn id="67" dur="1" fill="hold">
                                          <p:stCondLst>
                                            <p:cond delay="0"/>
                                          </p:stCondLst>
                                        </p:cTn>
                                        <p:tgtEl>
                                          <p:spTgt spid="4">
                                            <p:graphicEl>
                                              <a:dgm id="{17B119A6-5DB7-41BC-B011-118C263E8461}"/>
                                            </p:graphicEl>
                                          </p:spTgt>
                                        </p:tgtEl>
                                        <p:attrNameLst>
                                          <p:attrName>style.visibility</p:attrName>
                                        </p:attrNameLst>
                                      </p:cBhvr>
                                      <p:to>
                                        <p:strVal val="visible"/>
                                      </p:to>
                                    </p:set>
                                    <p:anim calcmode="lin" valueType="num">
                                      <p:cBhvr additive="base">
                                        <p:cTn id="68" dur="500" fill="hold"/>
                                        <p:tgtEl>
                                          <p:spTgt spid="4">
                                            <p:graphicEl>
                                              <a:dgm id="{17B119A6-5DB7-41BC-B011-118C263E8461}"/>
                                            </p:graphicEl>
                                          </p:spTgt>
                                        </p:tgtEl>
                                        <p:attrNameLst>
                                          <p:attrName>ppt_x</p:attrName>
                                        </p:attrNameLst>
                                      </p:cBhvr>
                                      <p:tavLst>
                                        <p:tav tm="0">
                                          <p:val>
                                            <p:strVal val="0-#ppt_w/2"/>
                                          </p:val>
                                        </p:tav>
                                        <p:tav tm="100000">
                                          <p:val>
                                            <p:strVal val="#ppt_x"/>
                                          </p:val>
                                        </p:tav>
                                      </p:tavLst>
                                    </p:anim>
                                    <p:anim calcmode="lin" valueType="num">
                                      <p:cBhvr additive="base">
                                        <p:cTn id="69" dur="500" fill="hold"/>
                                        <p:tgtEl>
                                          <p:spTgt spid="4">
                                            <p:graphicEl>
                                              <a:dgm id="{17B119A6-5DB7-41BC-B011-118C263E8461}"/>
                                            </p:graphicEl>
                                          </p:spTgt>
                                        </p:tgtEl>
                                        <p:attrNameLst>
                                          <p:attrName>ppt_y</p:attrName>
                                        </p:attrNameLst>
                                      </p:cBhvr>
                                      <p:tavLst>
                                        <p:tav tm="0">
                                          <p:val>
                                            <p:strVal val="#ppt_y"/>
                                          </p:val>
                                        </p:tav>
                                        <p:tav tm="100000">
                                          <p:val>
                                            <p:strVal val="#ppt_y"/>
                                          </p:val>
                                        </p:tav>
                                      </p:tavLst>
                                    </p:anim>
                                  </p:childTnLst>
                                </p:cTn>
                              </p:par>
                              <p:par>
                                <p:cTn id="70" presetID="2" presetClass="entr" presetSubtype="8" fill="hold" grpId="0" nodeType="withEffect">
                                  <p:stCondLst>
                                    <p:cond delay="0"/>
                                  </p:stCondLst>
                                  <p:childTnLst>
                                    <p:set>
                                      <p:cBhvr>
                                        <p:cTn id="71" dur="1" fill="hold">
                                          <p:stCondLst>
                                            <p:cond delay="0"/>
                                          </p:stCondLst>
                                        </p:cTn>
                                        <p:tgtEl>
                                          <p:spTgt spid="4">
                                            <p:graphicEl>
                                              <a:dgm id="{E1C0CB34-2EE7-46DB-976D-B095DD961C87}"/>
                                            </p:graphicEl>
                                          </p:spTgt>
                                        </p:tgtEl>
                                        <p:attrNameLst>
                                          <p:attrName>style.visibility</p:attrName>
                                        </p:attrNameLst>
                                      </p:cBhvr>
                                      <p:to>
                                        <p:strVal val="visible"/>
                                      </p:to>
                                    </p:set>
                                    <p:anim calcmode="lin" valueType="num">
                                      <p:cBhvr additive="base">
                                        <p:cTn id="72" dur="500" fill="hold"/>
                                        <p:tgtEl>
                                          <p:spTgt spid="4">
                                            <p:graphicEl>
                                              <a:dgm id="{E1C0CB34-2EE7-46DB-976D-B095DD961C87}"/>
                                            </p:graphicEl>
                                          </p:spTgt>
                                        </p:tgtEl>
                                        <p:attrNameLst>
                                          <p:attrName>ppt_x</p:attrName>
                                        </p:attrNameLst>
                                      </p:cBhvr>
                                      <p:tavLst>
                                        <p:tav tm="0">
                                          <p:val>
                                            <p:strVal val="0-#ppt_w/2"/>
                                          </p:val>
                                        </p:tav>
                                        <p:tav tm="100000">
                                          <p:val>
                                            <p:strVal val="#ppt_x"/>
                                          </p:val>
                                        </p:tav>
                                      </p:tavLst>
                                    </p:anim>
                                    <p:anim calcmode="lin" valueType="num">
                                      <p:cBhvr additive="base">
                                        <p:cTn id="73" dur="500" fill="hold"/>
                                        <p:tgtEl>
                                          <p:spTgt spid="4">
                                            <p:graphicEl>
                                              <a:dgm id="{E1C0CB34-2EE7-46DB-976D-B095DD961C87}"/>
                                            </p:graphicEl>
                                          </p:spTgt>
                                        </p:tgtEl>
                                        <p:attrNameLst>
                                          <p:attrName>ppt_y</p:attrName>
                                        </p:attrNameLst>
                                      </p:cBhvr>
                                      <p:tavLst>
                                        <p:tav tm="0">
                                          <p:val>
                                            <p:strVal val="#ppt_y"/>
                                          </p:val>
                                        </p:tav>
                                        <p:tav tm="100000">
                                          <p:val>
                                            <p:strVal val="#ppt_y"/>
                                          </p:val>
                                        </p:tav>
                                      </p:tavLst>
                                    </p:anim>
                                  </p:childTnLst>
                                </p:cTn>
                              </p:par>
                            </p:childTnLst>
                          </p:cTn>
                        </p:par>
                      </p:childTnLst>
                    </p:cTn>
                  </p:par>
                  <p:par>
                    <p:cTn id="74" fill="hold">
                      <p:stCondLst>
                        <p:cond delay="indefinite"/>
                      </p:stCondLst>
                      <p:childTnLst>
                        <p:par>
                          <p:cTn id="75" fill="hold">
                            <p:stCondLst>
                              <p:cond delay="0"/>
                            </p:stCondLst>
                            <p:childTnLst>
                              <p:par>
                                <p:cTn id="76" presetID="2" presetClass="entr" presetSubtype="8" fill="hold" grpId="0" nodeType="clickEffect">
                                  <p:stCondLst>
                                    <p:cond delay="0"/>
                                  </p:stCondLst>
                                  <p:childTnLst>
                                    <p:set>
                                      <p:cBhvr>
                                        <p:cTn id="77" dur="1" fill="hold">
                                          <p:stCondLst>
                                            <p:cond delay="0"/>
                                          </p:stCondLst>
                                        </p:cTn>
                                        <p:tgtEl>
                                          <p:spTgt spid="4">
                                            <p:graphicEl>
                                              <a:dgm id="{13985314-162F-46C0-AFE6-E9401E41C84D}"/>
                                            </p:graphicEl>
                                          </p:spTgt>
                                        </p:tgtEl>
                                        <p:attrNameLst>
                                          <p:attrName>style.visibility</p:attrName>
                                        </p:attrNameLst>
                                      </p:cBhvr>
                                      <p:to>
                                        <p:strVal val="visible"/>
                                      </p:to>
                                    </p:set>
                                    <p:anim calcmode="lin" valueType="num">
                                      <p:cBhvr additive="base">
                                        <p:cTn id="78" dur="500" fill="hold"/>
                                        <p:tgtEl>
                                          <p:spTgt spid="4">
                                            <p:graphicEl>
                                              <a:dgm id="{13985314-162F-46C0-AFE6-E9401E41C84D}"/>
                                            </p:graphicEl>
                                          </p:spTgt>
                                        </p:tgtEl>
                                        <p:attrNameLst>
                                          <p:attrName>ppt_x</p:attrName>
                                        </p:attrNameLst>
                                      </p:cBhvr>
                                      <p:tavLst>
                                        <p:tav tm="0">
                                          <p:val>
                                            <p:strVal val="0-#ppt_w/2"/>
                                          </p:val>
                                        </p:tav>
                                        <p:tav tm="100000">
                                          <p:val>
                                            <p:strVal val="#ppt_x"/>
                                          </p:val>
                                        </p:tav>
                                      </p:tavLst>
                                    </p:anim>
                                    <p:anim calcmode="lin" valueType="num">
                                      <p:cBhvr additive="base">
                                        <p:cTn id="79" dur="500" fill="hold"/>
                                        <p:tgtEl>
                                          <p:spTgt spid="4">
                                            <p:graphicEl>
                                              <a:dgm id="{13985314-162F-46C0-AFE6-E9401E41C84D}"/>
                                            </p:graphicEl>
                                          </p:spTgt>
                                        </p:tgtEl>
                                        <p:attrNameLst>
                                          <p:attrName>ppt_y</p:attrName>
                                        </p:attrNameLst>
                                      </p:cBhvr>
                                      <p:tavLst>
                                        <p:tav tm="0">
                                          <p:val>
                                            <p:strVal val="#ppt_y"/>
                                          </p:val>
                                        </p:tav>
                                        <p:tav tm="100000">
                                          <p:val>
                                            <p:strVal val="#ppt_y"/>
                                          </p:val>
                                        </p:tav>
                                      </p:tavLst>
                                    </p:anim>
                                  </p:childTnLst>
                                </p:cTn>
                              </p:par>
                              <p:par>
                                <p:cTn id="80" presetID="2" presetClass="entr" presetSubtype="8" fill="hold" grpId="0" nodeType="withEffect">
                                  <p:stCondLst>
                                    <p:cond delay="0"/>
                                  </p:stCondLst>
                                  <p:childTnLst>
                                    <p:set>
                                      <p:cBhvr>
                                        <p:cTn id="81" dur="1" fill="hold">
                                          <p:stCondLst>
                                            <p:cond delay="0"/>
                                          </p:stCondLst>
                                        </p:cTn>
                                        <p:tgtEl>
                                          <p:spTgt spid="4">
                                            <p:graphicEl>
                                              <a:dgm id="{71D712DF-05E7-4883-B3EA-063672CD65BD}"/>
                                            </p:graphicEl>
                                          </p:spTgt>
                                        </p:tgtEl>
                                        <p:attrNameLst>
                                          <p:attrName>style.visibility</p:attrName>
                                        </p:attrNameLst>
                                      </p:cBhvr>
                                      <p:to>
                                        <p:strVal val="visible"/>
                                      </p:to>
                                    </p:set>
                                    <p:anim calcmode="lin" valueType="num">
                                      <p:cBhvr additive="base">
                                        <p:cTn id="82" dur="500" fill="hold"/>
                                        <p:tgtEl>
                                          <p:spTgt spid="4">
                                            <p:graphicEl>
                                              <a:dgm id="{71D712DF-05E7-4883-B3EA-063672CD65BD}"/>
                                            </p:graphicEl>
                                          </p:spTgt>
                                        </p:tgtEl>
                                        <p:attrNameLst>
                                          <p:attrName>ppt_x</p:attrName>
                                        </p:attrNameLst>
                                      </p:cBhvr>
                                      <p:tavLst>
                                        <p:tav tm="0">
                                          <p:val>
                                            <p:strVal val="0-#ppt_w/2"/>
                                          </p:val>
                                        </p:tav>
                                        <p:tav tm="100000">
                                          <p:val>
                                            <p:strVal val="#ppt_x"/>
                                          </p:val>
                                        </p:tav>
                                      </p:tavLst>
                                    </p:anim>
                                    <p:anim calcmode="lin" valueType="num">
                                      <p:cBhvr additive="base">
                                        <p:cTn id="83" dur="500" fill="hold"/>
                                        <p:tgtEl>
                                          <p:spTgt spid="4">
                                            <p:graphicEl>
                                              <a:dgm id="{71D712DF-05E7-4883-B3EA-063672CD65BD}"/>
                                            </p:graphicEl>
                                          </p:spTgt>
                                        </p:tgtEl>
                                        <p:attrNameLst>
                                          <p:attrName>ppt_y</p:attrName>
                                        </p:attrNameLst>
                                      </p:cBhvr>
                                      <p:tavLst>
                                        <p:tav tm="0">
                                          <p:val>
                                            <p:strVal val="#ppt_y"/>
                                          </p:val>
                                        </p:tav>
                                        <p:tav tm="100000">
                                          <p:val>
                                            <p:strVal val="#ppt_y"/>
                                          </p:val>
                                        </p:tav>
                                      </p:tavLst>
                                    </p:anim>
                                  </p:childTnLst>
                                </p:cTn>
                              </p:par>
                              <p:par>
                                <p:cTn id="84" presetID="2" presetClass="entr" presetSubtype="8" fill="hold" grpId="0" nodeType="withEffect">
                                  <p:stCondLst>
                                    <p:cond delay="0"/>
                                  </p:stCondLst>
                                  <p:childTnLst>
                                    <p:set>
                                      <p:cBhvr>
                                        <p:cTn id="85" dur="1" fill="hold">
                                          <p:stCondLst>
                                            <p:cond delay="0"/>
                                          </p:stCondLst>
                                        </p:cTn>
                                        <p:tgtEl>
                                          <p:spTgt spid="4">
                                            <p:graphicEl>
                                              <a:dgm id="{5D0C3150-A3D0-4916-996C-1FB188C12B7B}"/>
                                            </p:graphicEl>
                                          </p:spTgt>
                                        </p:tgtEl>
                                        <p:attrNameLst>
                                          <p:attrName>style.visibility</p:attrName>
                                        </p:attrNameLst>
                                      </p:cBhvr>
                                      <p:to>
                                        <p:strVal val="visible"/>
                                      </p:to>
                                    </p:set>
                                    <p:anim calcmode="lin" valueType="num">
                                      <p:cBhvr additive="base">
                                        <p:cTn id="86" dur="500" fill="hold"/>
                                        <p:tgtEl>
                                          <p:spTgt spid="4">
                                            <p:graphicEl>
                                              <a:dgm id="{5D0C3150-A3D0-4916-996C-1FB188C12B7B}"/>
                                            </p:graphicEl>
                                          </p:spTgt>
                                        </p:tgtEl>
                                        <p:attrNameLst>
                                          <p:attrName>ppt_x</p:attrName>
                                        </p:attrNameLst>
                                      </p:cBhvr>
                                      <p:tavLst>
                                        <p:tav tm="0">
                                          <p:val>
                                            <p:strVal val="0-#ppt_w/2"/>
                                          </p:val>
                                        </p:tav>
                                        <p:tav tm="100000">
                                          <p:val>
                                            <p:strVal val="#ppt_x"/>
                                          </p:val>
                                        </p:tav>
                                      </p:tavLst>
                                    </p:anim>
                                    <p:anim calcmode="lin" valueType="num">
                                      <p:cBhvr additive="base">
                                        <p:cTn id="87" dur="500" fill="hold"/>
                                        <p:tgtEl>
                                          <p:spTgt spid="4">
                                            <p:graphicEl>
                                              <a:dgm id="{5D0C3150-A3D0-4916-996C-1FB188C12B7B}"/>
                                            </p:graphicEl>
                                          </p:spTgt>
                                        </p:tgtEl>
                                        <p:attrNameLst>
                                          <p:attrName>ppt_y</p:attrName>
                                        </p:attrNameLst>
                                      </p:cBhvr>
                                      <p:tavLst>
                                        <p:tav tm="0">
                                          <p:val>
                                            <p:strVal val="#ppt_y"/>
                                          </p:val>
                                        </p:tav>
                                        <p:tav tm="100000">
                                          <p:val>
                                            <p:strVal val="#ppt_y"/>
                                          </p:val>
                                        </p:tav>
                                      </p:tavLst>
                                    </p:anim>
                                  </p:childTnLst>
                                </p:cTn>
                              </p:par>
                              <p:par>
                                <p:cTn id="88" presetID="2" presetClass="entr" presetSubtype="8" fill="hold" grpId="0" nodeType="withEffect">
                                  <p:stCondLst>
                                    <p:cond delay="0"/>
                                  </p:stCondLst>
                                  <p:childTnLst>
                                    <p:set>
                                      <p:cBhvr>
                                        <p:cTn id="89" dur="1" fill="hold">
                                          <p:stCondLst>
                                            <p:cond delay="0"/>
                                          </p:stCondLst>
                                        </p:cTn>
                                        <p:tgtEl>
                                          <p:spTgt spid="4">
                                            <p:graphicEl>
                                              <a:dgm id="{67CCCE3A-6B44-4A45-8DBC-B1AF40FD6464}"/>
                                            </p:graphicEl>
                                          </p:spTgt>
                                        </p:tgtEl>
                                        <p:attrNameLst>
                                          <p:attrName>style.visibility</p:attrName>
                                        </p:attrNameLst>
                                      </p:cBhvr>
                                      <p:to>
                                        <p:strVal val="visible"/>
                                      </p:to>
                                    </p:set>
                                    <p:anim calcmode="lin" valueType="num">
                                      <p:cBhvr additive="base">
                                        <p:cTn id="90" dur="500" fill="hold"/>
                                        <p:tgtEl>
                                          <p:spTgt spid="4">
                                            <p:graphicEl>
                                              <a:dgm id="{67CCCE3A-6B44-4A45-8DBC-B1AF40FD6464}"/>
                                            </p:graphicEl>
                                          </p:spTgt>
                                        </p:tgtEl>
                                        <p:attrNameLst>
                                          <p:attrName>ppt_x</p:attrName>
                                        </p:attrNameLst>
                                      </p:cBhvr>
                                      <p:tavLst>
                                        <p:tav tm="0">
                                          <p:val>
                                            <p:strVal val="0-#ppt_w/2"/>
                                          </p:val>
                                        </p:tav>
                                        <p:tav tm="100000">
                                          <p:val>
                                            <p:strVal val="#ppt_x"/>
                                          </p:val>
                                        </p:tav>
                                      </p:tavLst>
                                    </p:anim>
                                    <p:anim calcmode="lin" valueType="num">
                                      <p:cBhvr additive="base">
                                        <p:cTn id="91" dur="500" fill="hold"/>
                                        <p:tgtEl>
                                          <p:spTgt spid="4">
                                            <p:graphicEl>
                                              <a:dgm id="{67CCCE3A-6B44-4A45-8DBC-B1AF40FD6464}"/>
                                            </p:graphicEl>
                                          </p:spTgt>
                                        </p:tgtEl>
                                        <p:attrNameLst>
                                          <p:attrName>ppt_y</p:attrName>
                                        </p:attrNameLst>
                                      </p:cBhvr>
                                      <p:tavLst>
                                        <p:tav tm="0">
                                          <p:val>
                                            <p:strVal val="#ppt_y"/>
                                          </p:val>
                                        </p:tav>
                                        <p:tav tm="100000">
                                          <p:val>
                                            <p:strVal val="#ppt_y"/>
                                          </p:val>
                                        </p:tav>
                                      </p:tavLst>
                                    </p:anim>
                                  </p:childTnLst>
                                </p:cTn>
                              </p:par>
                              <p:par>
                                <p:cTn id="92" presetID="2" presetClass="entr" presetSubtype="8" fill="hold" grpId="0" nodeType="withEffect">
                                  <p:stCondLst>
                                    <p:cond delay="0"/>
                                  </p:stCondLst>
                                  <p:childTnLst>
                                    <p:set>
                                      <p:cBhvr>
                                        <p:cTn id="93" dur="1" fill="hold">
                                          <p:stCondLst>
                                            <p:cond delay="0"/>
                                          </p:stCondLst>
                                        </p:cTn>
                                        <p:tgtEl>
                                          <p:spTgt spid="4">
                                            <p:graphicEl>
                                              <a:dgm id="{BC044DA3-25A3-440C-B6B7-D6D0FCB75A72}"/>
                                            </p:graphicEl>
                                          </p:spTgt>
                                        </p:tgtEl>
                                        <p:attrNameLst>
                                          <p:attrName>style.visibility</p:attrName>
                                        </p:attrNameLst>
                                      </p:cBhvr>
                                      <p:to>
                                        <p:strVal val="visible"/>
                                      </p:to>
                                    </p:set>
                                    <p:anim calcmode="lin" valueType="num">
                                      <p:cBhvr additive="base">
                                        <p:cTn id="94" dur="500" fill="hold"/>
                                        <p:tgtEl>
                                          <p:spTgt spid="4">
                                            <p:graphicEl>
                                              <a:dgm id="{BC044DA3-25A3-440C-B6B7-D6D0FCB75A72}"/>
                                            </p:graphicEl>
                                          </p:spTgt>
                                        </p:tgtEl>
                                        <p:attrNameLst>
                                          <p:attrName>ppt_x</p:attrName>
                                        </p:attrNameLst>
                                      </p:cBhvr>
                                      <p:tavLst>
                                        <p:tav tm="0">
                                          <p:val>
                                            <p:strVal val="0-#ppt_w/2"/>
                                          </p:val>
                                        </p:tav>
                                        <p:tav tm="100000">
                                          <p:val>
                                            <p:strVal val="#ppt_x"/>
                                          </p:val>
                                        </p:tav>
                                      </p:tavLst>
                                    </p:anim>
                                    <p:anim calcmode="lin" valueType="num">
                                      <p:cBhvr additive="base">
                                        <p:cTn id="95" dur="500" fill="hold"/>
                                        <p:tgtEl>
                                          <p:spTgt spid="4">
                                            <p:graphicEl>
                                              <a:dgm id="{BC044DA3-25A3-440C-B6B7-D6D0FCB75A72}"/>
                                            </p:graphicEl>
                                          </p:spTgt>
                                        </p:tgtEl>
                                        <p:attrNameLst>
                                          <p:attrName>ppt_y</p:attrName>
                                        </p:attrNameLst>
                                      </p:cBhvr>
                                      <p:tavLst>
                                        <p:tav tm="0">
                                          <p:val>
                                            <p:strVal val="#ppt_y"/>
                                          </p:val>
                                        </p:tav>
                                        <p:tav tm="100000">
                                          <p:val>
                                            <p:strVal val="#ppt_y"/>
                                          </p:val>
                                        </p:tav>
                                      </p:tavLst>
                                    </p:anim>
                                  </p:childTnLst>
                                </p:cTn>
                              </p:par>
                              <p:par>
                                <p:cTn id="96" presetID="2" presetClass="entr" presetSubtype="8" fill="hold" grpId="0" nodeType="withEffect">
                                  <p:stCondLst>
                                    <p:cond delay="0"/>
                                  </p:stCondLst>
                                  <p:childTnLst>
                                    <p:set>
                                      <p:cBhvr>
                                        <p:cTn id="97" dur="1" fill="hold">
                                          <p:stCondLst>
                                            <p:cond delay="0"/>
                                          </p:stCondLst>
                                        </p:cTn>
                                        <p:tgtEl>
                                          <p:spTgt spid="4">
                                            <p:graphicEl>
                                              <a:dgm id="{6470A2BB-4A31-4C39-B095-0C6833BD0BAE}"/>
                                            </p:graphicEl>
                                          </p:spTgt>
                                        </p:tgtEl>
                                        <p:attrNameLst>
                                          <p:attrName>style.visibility</p:attrName>
                                        </p:attrNameLst>
                                      </p:cBhvr>
                                      <p:to>
                                        <p:strVal val="visible"/>
                                      </p:to>
                                    </p:set>
                                    <p:anim calcmode="lin" valueType="num">
                                      <p:cBhvr additive="base">
                                        <p:cTn id="98" dur="500" fill="hold"/>
                                        <p:tgtEl>
                                          <p:spTgt spid="4">
                                            <p:graphicEl>
                                              <a:dgm id="{6470A2BB-4A31-4C39-B095-0C6833BD0BAE}"/>
                                            </p:graphicEl>
                                          </p:spTgt>
                                        </p:tgtEl>
                                        <p:attrNameLst>
                                          <p:attrName>ppt_x</p:attrName>
                                        </p:attrNameLst>
                                      </p:cBhvr>
                                      <p:tavLst>
                                        <p:tav tm="0">
                                          <p:val>
                                            <p:strVal val="0-#ppt_w/2"/>
                                          </p:val>
                                        </p:tav>
                                        <p:tav tm="100000">
                                          <p:val>
                                            <p:strVal val="#ppt_x"/>
                                          </p:val>
                                        </p:tav>
                                      </p:tavLst>
                                    </p:anim>
                                    <p:anim calcmode="lin" valueType="num">
                                      <p:cBhvr additive="base">
                                        <p:cTn id="99" dur="500" fill="hold"/>
                                        <p:tgtEl>
                                          <p:spTgt spid="4">
                                            <p:graphicEl>
                                              <a:dgm id="{6470A2BB-4A31-4C39-B095-0C6833BD0BAE}"/>
                                            </p:graphicEl>
                                          </p:spTgt>
                                        </p:tgtEl>
                                        <p:attrNameLst>
                                          <p:attrName>ppt_y</p:attrName>
                                        </p:attrNameLst>
                                      </p:cBhvr>
                                      <p:tavLst>
                                        <p:tav tm="0">
                                          <p:val>
                                            <p:strVal val="#ppt_y"/>
                                          </p:val>
                                        </p:tav>
                                        <p:tav tm="100000">
                                          <p:val>
                                            <p:strVal val="#ppt_y"/>
                                          </p:val>
                                        </p:tav>
                                      </p:tavLst>
                                    </p:anim>
                                  </p:childTnLst>
                                </p:cTn>
                              </p:par>
                              <p:par>
                                <p:cTn id="100" presetID="2" presetClass="entr" presetSubtype="8" fill="hold" grpId="0" nodeType="withEffect">
                                  <p:stCondLst>
                                    <p:cond delay="0"/>
                                  </p:stCondLst>
                                  <p:childTnLst>
                                    <p:set>
                                      <p:cBhvr>
                                        <p:cTn id="101" dur="1" fill="hold">
                                          <p:stCondLst>
                                            <p:cond delay="0"/>
                                          </p:stCondLst>
                                        </p:cTn>
                                        <p:tgtEl>
                                          <p:spTgt spid="4">
                                            <p:graphicEl>
                                              <a:dgm id="{16805F63-81E9-4DA7-8CB0-FC1D0EC11D1B}"/>
                                            </p:graphicEl>
                                          </p:spTgt>
                                        </p:tgtEl>
                                        <p:attrNameLst>
                                          <p:attrName>style.visibility</p:attrName>
                                        </p:attrNameLst>
                                      </p:cBhvr>
                                      <p:to>
                                        <p:strVal val="visible"/>
                                      </p:to>
                                    </p:set>
                                    <p:anim calcmode="lin" valueType="num">
                                      <p:cBhvr additive="base">
                                        <p:cTn id="102" dur="500" fill="hold"/>
                                        <p:tgtEl>
                                          <p:spTgt spid="4">
                                            <p:graphicEl>
                                              <a:dgm id="{16805F63-81E9-4DA7-8CB0-FC1D0EC11D1B}"/>
                                            </p:graphicEl>
                                          </p:spTgt>
                                        </p:tgtEl>
                                        <p:attrNameLst>
                                          <p:attrName>ppt_x</p:attrName>
                                        </p:attrNameLst>
                                      </p:cBhvr>
                                      <p:tavLst>
                                        <p:tav tm="0">
                                          <p:val>
                                            <p:strVal val="0-#ppt_w/2"/>
                                          </p:val>
                                        </p:tav>
                                        <p:tav tm="100000">
                                          <p:val>
                                            <p:strVal val="#ppt_x"/>
                                          </p:val>
                                        </p:tav>
                                      </p:tavLst>
                                    </p:anim>
                                    <p:anim calcmode="lin" valueType="num">
                                      <p:cBhvr additive="base">
                                        <p:cTn id="103" dur="500" fill="hold"/>
                                        <p:tgtEl>
                                          <p:spTgt spid="4">
                                            <p:graphicEl>
                                              <a:dgm id="{16805F63-81E9-4DA7-8CB0-FC1D0EC11D1B}"/>
                                            </p:graphicEl>
                                          </p:spTgt>
                                        </p:tgtEl>
                                        <p:attrNameLst>
                                          <p:attrName>ppt_y</p:attrName>
                                        </p:attrNameLst>
                                      </p:cBhvr>
                                      <p:tavLst>
                                        <p:tav tm="0">
                                          <p:val>
                                            <p:strVal val="#ppt_y"/>
                                          </p:val>
                                        </p:tav>
                                        <p:tav tm="100000">
                                          <p:val>
                                            <p:strVal val="#ppt_y"/>
                                          </p:val>
                                        </p:tav>
                                      </p:tavLst>
                                    </p:anim>
                                  </p:childTnLst>
                                </p:cTn>
                              </p:par>
                              <p:par>
                                <p:cTn id="104" presetID="2" presetClass="entr" presetSubtype="8" fill="hold" grpId="0" nodeType="withEffect">
                                  <p:stCondLst>
                                    <p:cond delay="0"/>
                                  </p:stCondLst>
                                  <p:childTnLst>
                                    <p:set>
                                      <p:cBhvr>
                                        <p:cTn id="105" dur="1" fill="hold">
                                          <p:stCondLst>
                                            <p:cond delay="0"/>
                                          </p:stCondLst>
                                        </p:cTn>
                                        <p:tgtEl>
                                          <p:spTgt spid="4">
                                            <p:graphicEl>
                                              <a:dgm id="{7375304F-B808-46F5-9528-47C9231A043E}"/>
                                            </p:graphicEl>
                                          </p:spTgt>
                                        </p:tgtEl>
                                        <p:attrNameLst>
                                          <p:attrName>style.visibility</p:attrName>
                                        </p:attrNameLst>
                                      </p:cBhvr>
                                      <p:to>
                                        <p:strVal val="visible"/>
                                      </p:to>
                                    </p:set>
                                    <p:anim calcmode="lin" valueType="num">
                                      <p:cBhvr additive="base">
                                        <p:cTn id="106" dur="500" fill="hold"/>
                                        <p:tgtEl>
                                          <p:spTgt spid="4">
                                            <p:graphicEl>
                                              <a:dgm id="{7375304F-B808-46F5-9528-47C9231A043E}"/>
                                            </p:graphicEl>
                                          </p:spTgt>
                                        </p:tgtEl>
                                        <p:attrNameLst>
                                          <p:attrName>ppt_x</p:attrName>
                                        </p:attrNameLst>
                                      </p:cBhvr>
                                      <p:tavLst>
                                        <p:tav tm="0">
                                          <p:val>
                                            <p:strVal val="0-#ppt_w/2"/>
                                          </p:val>
                                        </p:tav>
                                        <p:tav tm="100000">
                                          <p:val>
                                            <p:strVal val="#ppt_x"/>
                                          </p:val>
                                        </p:tav>
                                      </p:tavLst>
                                    </p:anim>
                                    <p:anim calcmode="lin" valueType="num">
                                      <p:cBhvr additive="base">
                                        <p:cTn id="107" dur="500" fill="hold"/>
                                        <p:tgtEl>
                                          <p:spTgt spid="4">
                                            <p:graphicEl>
                                              <a:dgm id="{7375304F-B808-46F5-9528-47C9231A043E}"/>
                                            </p:graphicEl>
                                          </p:spTgt>
                                        </p:tgtEl>
                                        <p:attrNameLst>
                                          <p:attrName>ppt_y</p:attrName>
                                        </p:attrNameLst>
                                      </p:cBhvr>
                                      <p:tavLst>
                                        <p:tav tm="0">
                                          <p:val>
                                            <p:strVal val="#ppt_y"/>
                                          </p:val>
                                        </p:tav>
                                        <p:tav tm="100000">
                                          <p:val>
                                            <p:strVal val="#ppt_y"/>
                                          </p:val>
                                        </p:tav>
                                      </p:tavLst>
                                    </p:anim>
                                  </p:childTnLst>
                                </p:cTn>
                              </p:par>
                            </p:childTnLst>
                          </p:cTn>
                        </p:par>
                        <p:par>
                          <p:cTn id="108" fill="hold">
                            <p:stCondLst>
                              <p:cond delay="500"/>
                            </p:stCondLst>
                            <p:childTnLst>
                              <p:par>
                                <p:cTn id="109" presetID="2" presetClass="entr" presetSubtype="8" fill="hold" grpId="0" nodeType="afterEffect">
                                  <p:stCondLst>
                                    <p:cond delay="0"/>
                                  </p:stCondLst>
                                  <p:childTnLst>
                                    <p:set>
                                      <p:cBhvr>
                                        <p:cTn id="110" dur="1" fill="hold">
                                          <p:stCondLst>
                                            <p:cond delay="0"/>
                                          </p:stCondLst>
                                        </p:cTn>
                                        <p:tgtEl>
                                          <p:spTgt spid="4">
                                            <p:graphicEl>
                                              <a:dgm id="{721A2903-DE59-4F12-97BF-3E8AF929C9A4}"/>
                                            </p:graphicEl>
                                          </p:spTgt>
                                        </p:tgtEl>
                                        <p:attrNameLst>
                                          <p:attrName>style.visibility</p:attrName>
                                        </p:attrNameLst>
                                      </p:cBhvr>
                                      <p:to>
                                        <p:strVal val="visible"/>
                                      </p:to>
                                    </p:set>
                                    <p:anim calcmode="lin" valueType="num">
                                      <p:cBhvr additive="base">
                                        <p:cTn id="111" dur="500" fill="hold"/>
                                        <p:tgtEl>
                                          <p:spTgt spid="4">
                                            <p:graphicEl>
                                              <a:dgm id="{721A2903-DE59-4F12-97BF-3E8AF929C9A4}"/>
                                            </p:graphicEl>
                                          </p:spTgt>
                                        </p:tgtEl>
                                        <p:attrNameLst>
                                          <p:attrName>ppt_x</p:attrName>
                                        </p:attrNameLst>
                                      </p:cBhvr>
                                      <p:tavLst>
                                        <p:tav tm="0">
                                          <p:val>
                                            <p:strVal val="0-#ppt_w/2"/>
                                          </p:val>
                                        </p:tav>
                                        <p:tav tm="100000">
                                          <p:val>
                                            <p:strVal val="#ppt_x"/>
                                          </p:val>
                                        </p:tav>
                                      </p:tavLst>
                                    </p:anim>
                                    <p:anim calcmode="lin" valueType="num">
                                      <p:cBhvr additive="base">
                                        <p:cTn id="112" dur="500" fill="hold"/>
                                        <p:tgtEl>
                                          <p:spTgt spid="4">
                                            <p:graphicEl>
                                              <a:dgm id="{721A2903-DE59-4F12-97BF-3E8AF929C9A4}"/>
                                            </p:graphic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uiExpand="1">
        <p:bldSub>
          <a:bldDgm bld="one"/>
        </p:bldSub>
      </p:bldGraphic>
      <p:bldP spid="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8D3646-E25F-4026-95C5-A29DBC0E137C}"/>
              </a:ext>
            </a:extLst>
          </p:cNvPr>
          <p:cNvSpPr>
            <a:spLocks noGrp="1"/>
          </p:cNvSpPr>
          <p:nvPr>
            <p:ph type="title"/>
          </p:nvPr>
        </p:nvSpPr>
        <p:spPr>
          <a:xfrm>
            <a:off x="0" y="0"/>
            <a:ext cx="8596668" cy="693736"/>
          </a:xfrm>
        </p:spPr>
        <p:txBody>
          <a:bodyPr/>
          <a:lstStyle/>
          <a:p>
            <a:r>
              <a:rPr lang="en-US" dirty="0" err="1">
                <a:latin typeface="Arial" panose="020B0604020202020204" pitchFamily="34" charset="0"/>
                <a:cs typeface="Arial" panose="020B0604020202020204" pitchFamily="34" charset="0"/>
              </a:rPr>
              <a:t>Avisos</a:t>
            </a:r>
            <a:r>
              <a:rPr lang="en-US" dirty="0">
                <a:latin typeface="Arial" panose="020B0604020202020204" pitchFamily="34" charset="0"/>
                <a:cs typeface="Arial" panose="020B0604020202020204" pitchFamily="34" charset="0"/>
              </a:rPr>
              <a:t> e </a:t>
            </a:r>
            <a:r>
              <a:rPr lang="en-US" dirty="0" err="1">
                <a:latin typeface="Arial" panose="020B0604020202020204" pitchFamily="34" charset="0"/>
                <a:cs typeface="Arial" panose="020B0604020202020204" pitchFamily="34" charset="0"/>
              </a:rPr>
              <a:t>agradecimentos</a:t>
            </a:r>
            <a:endParaRPr lang="en-US" dirty="0">
              <a:latin typeface="Arial" panose="020B0604020202020204" pitchFamily="34" charset="0"/>
              <a:cs typeface="Arial" panose="020B0604020202020204" pitchFamily="34" charset="0"/>
            </a:endParaRPr>
          </a:p>
        </p:txBody>
      </p:sp>
      <p:graphicFrame>
        <p:nvGraphicFramePr>
          <p:cNvPr id="4" name="Content Placeholder 3">
            <a:extLst>
              <a:ext uri="{FF2B5EF4-FFF2-40B4-BE49-F238E27FC236}">
                <a16:creationId xmlns:a16="http://schemas.microsoft.com/office/drawing/2014/main" id="{CC9DEA40-0379-46C5-B1C0-EBB5352C3E17}"/>
              </a:ext>
            </a:extLst>
          </p:cNvPr>
          <p:cNvGraphicFramePr>
            <a:graphicFrameLocks noGrp="1"/>
          </p:cNvGraphicFramePr>
          <p:nvPr>
            <p:ph idx="1"/>
            <p:extLst>
              <p:ext uri="{D42A27DB-BD31-4B8C-83A1-F6EECF244321}">
                <p14:modId xmlns:p14="http://schemas.microsoft.com/office/powerpoint/2010/main" val="4063527079"/>
              </p:ext>
            </p:extLst>
          </p:nvPr>
        </p:nvGraphicFramePr>
        <p:xfrm>
          <a:off x="609600" y="864159"/>
          <a:ext cx="8685125" cy="55589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3706022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 name="Picture 4" descr="Alarm clock to wake up to work. - Download Free Vectors, Clipart ...">
            <a:extLst>
              <a:ext uri="{FF2B5EF4-FFF2-40B4-BE49-F238E27FC236}">
                <a16:creationId xmlns:a16="http://schemas.microsoft.com/office/drawing/2014/main" id="{3505FDF7-9A1F-4260-AB57-D7F86B424A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39705" y="6024645"/>
            <a:ext cx="1171500" cy="779580"/>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p:cNvSpPr>
            <a:spLocks noGrp="1"/>
          </p:cNvSpPr>
          <p:nvPr>
            <p:ph type="title"/>
          </p:nvPr>
        </p:nvSpPr>
        <p:spPr>
          <a:xfrm>
            <a:off x="1" y="-17545"/>
            <a:ext cx="7100764" cy="678310"/>
          </a:xfrm>
        </p:spPr>
        <p:txBody>
          <a:bodyPr>
            <a:normAutofit/>
          </a:bodyPr>
          <a:lstStyle/>
          <a:p>
            <a:r>
              <a:rPr lang="en-US" dirty="0"/>
              <a:t>I/O disk read\write workflow</a:t>
            </a:r>
          </a:p>
        </p:txBody>
      </p:sp>
      <p:sp>
        <p:nvSpPr>
          <p:cNvPr id="11" name="Rectangle: Rounded Corners 10"/>
          <p:cNvSpPr/>
          <p:nvPr/>
        </p:nvSpPr>
        <p:spPr>
          <a:xfrm>
            <a:off x="2604164" y="4150127"/>
            <a:ext cx="1811383" cy="483969"/>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867" dirty="0">
                <a:hlinkClick r:id="rId4"/>
              </a:rPr>
              <a:t>WriteFile</a:t>
            </a:r>
            <a:r>
              <a:rPr lang="en-US" sz="1867" dirty="0"/>
              <a:t>()</a:t>
            </a:r>
          </a:p>
        </p:txBody>
      </p:sp>
      <p:sp>
        <p:nvSpPr>
          <p:cNvPr id="13" name="Rectangle 12"/>
          <p:cNvSpPr/>
          <p:nvPr/>
        </p:nvSpPr>
        <p:spPr>
          <a:xfrm>
            <a:off x="4626432" y="1644334"/>
            <a:ext cx="3385453" cy="387397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sz="2400"/>
          </a:p>
        </p:txBody>
      </p:sp>
      <p:sp>
        <p:nvSpPr>
          <p:cNvPr id="15" name="Rectangle 14"/>
          <p:cNvSpPr/>
          <p:nvPr/>
        </p:nvSpPr>
        <p:spPr>
          <a:xfrm>
            <a:off x="9517044" y="128478"/>
            <a:ext cx="2318661" cy="100132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pt-BR" sz="2400" dirty="0">
                <a:solidFill>
                  <a:schemeClr val="tx1"/>
                </a:solidFill>
              </a:rPr>
              <a:t>“O próximo” worker</a:t>
            </a:r>
          </a:p>
        </p:txBody>
      </p:sp>
      <p:sp>
        <p:nvSpPr>
          <p:cNvPr id="17" name="Rectangle: Rounded Corners 16"/>
          <p:cNvSpPr/>
          <p:nvPr/>
        </p:nvSpPr>
        <p:spPr>
          <a:xfrm>
            <a:off x="8517941" y="3362076"/>
            <a:ext cx="3385453" cy="539714"/>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867" noProof="1">
                <a:hlinkClick r:id="rId5"/>
              </a:rPr>
              <a:t>HasOverlappedIoCompleted</a:t>
            </a:r>
            <a:r>
              <a:rPr lang="en-US" sz="1867" noProof="1"/>
              <a:t>()</a:t>
            </a:r>
          </a:p>
        </p:txBody>
      </p:sp>
      <p:sp>
        <p:nvSpPr>
          <p:cNvPr id="18" name="Rectangle: Rounded Corners 17"/>
          <p:cNvSpPr/>
          <p:nvPr/>
        </p:nvSpPr>
        <p:spPr>
          <a:xfrm>
            <a:off x="9126533" y="5070764"/>
            <a:ext cx="2809965" cy="544066"/>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867">
                <a:hlinkClick r:id="rId6"/>
              </a:rPr>
              <a:t>GetOverlappedResult</a:t>
            </a:r>
            <a:r>
              <a:rPr lang="en-US" sz="1867"/>
              <a:t>()</a:t>
            </a:r>
          </a:p>
        </p:txBody>
      </p:sp>
      <p:sp>
        <p:nvSpPr>
          <p:cNvPr id="21" name="Rectangle: Rounded Corners 20"/>
          <p:cNvSpPr/>
          <p:nvPr/>
        </p:nvSpPr>
        <p:spPr>
          <a:xfrm>
            <a:off x="8597521" y="6117461"/>
            <a:ext cx="3441303" cy="598085"/>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solidFill>
                  <a:schemeClr val="tx1"/>
                </a:solidFill>
              </a:rPr>
              <a:t>Executa a Completion Routine</a:t>
            </a:r>
          </a:p>
          <a:p>
            <a:pPr algn="ctr"/>
            <a:r>
              <a:rPr lang="en-US" sz="1600" dirty="0" err="1">
                <a:solidFill>
                  <a:schemeClr val="tx1"/>
                </a:solidFill>
              </a:rPr>
              <a:t>sqlmin!FCB</a:t>
            </a:r>
            <a:r>
              <a:rPr lang="en-US" sz="1600" dirty="0">
                <a:solidFill>
                  <a:schemeClr val="tx1"/>
                </a:solidFill>
              </a:rPr>
              <a:t>::</a:t>
            </a:r>
            <a:r>
              <a:rPr lang="en-US" sz="1600" dirty="0" err="1">
                <a:solidFill>
                  <a:schemeClr val="tx1"/>
                </a:solidFill>
              </a:rPr>
              <a:t>IoCompletion</a:t>
            </a:r>
            <a:endParaRPr lang="en-US" sz="1600" dirty="0">
              <a:solidFill>
                <a:schemeClr val="tx1"/>
              </a:solidFill>
            </a:endParaRPr>
          </a:p>
        </p:txBody>
      </p:sp>
      <p:sp>
        <p:nvSpPr>
          <p:cNvPr id="22" name="TextBox 21"/>
          <p:cNvSpPr txBox="1"/>
          <p:nvPr/>
        </p:nvSpPr>
        <p:spPr>
          <a:xfrm>
            <a:off x="4679815" y="1071964"/>
            <a:ext cx="3062057" cy="461665"/>
          </a:xfrm>
          <a:prstGeom prst="rect">
            <a:avLst/>
          </a:prstGeom>
          <a:noFill/>
        </p:spPr>
        <p:txBody>
          <a:bodyPr wrap="none" rtlCol="0">
            <a:spAutoFit/>
          </a:bodyPr>
          <a:lstStyle/>
          <a:p>
            <a:r>
              <a:rPr lang="en-US" sz="2400" dirty="0"/>
              <a:t>Scheduler I/O Queue</a:t>
            </a:r>
          </a:p>
        </p:txBody>
      </p:sp>
      <p:sp>
        <p:nvSpPr>
          <p:cNvPr id="23" name="Cloud Callout 22"/>
          <p:cNvSpPr/>
          <p:nvPr/>
        </p:nvSpPr>
        <p:spPr>
          <a:xfrm>
            <a:off x="2339018" y="220847"/>
            <a:ext cx="4761747" cy="779580"/>
          </a:xfrm>
          <a:prstGeom prst="cloudCallout">
            <a:avLst>
              <a:gd name="adj1" fmla="val 38522"/>
              <a:gd name="adj2" fmla="val 6491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noProof="1"/>
              <a:t>sys.dm_io_pending_io_requests</a:t>
            </a:r>
          </a:p>
        </p:txBody>
      </p:sp>
      <p:sp>
        <p:nvSpPr>
          <p:cNvPr id="29" name="Rectangle 28"/>
          <p:cNvSpPr/>
          <p:nvPr/>
        </p:nvSpPr>
        <p:spPr>
          <a:xfrm>
            <a:off x="4794078" y="2664165"/>
            <a:ext cx="1288868" cy="17038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67"/>
              <a:t>IO Comp Request</a:t>
            </a:r>
          </a:p>
        </p:txBody>
      </p:sp>
      <p:sp>
        <p:nvSpPr>
          <p:cNvPr id="30" name="Rectangle 29"/>
          <p:cNvSpPr/>
          <p:nvPr/>
        </p:nvSpPr>
        <p:spPr>
          <a:xfrm>
            <a:off x="6110523" y="2664887"/>
            <a:ext cx="1799772" cy="427011"/>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67" dirty="0"/>
              <a:t>OVERLAPPED</a:t>
            </a:r>
          </a:p>
        </p:txBody>
      </p:sp>
      <p:sp>
        <p:nvSpPr>
          <p:cNvPr id="31" name="Rectangle 30"/>
          <p:cNvSpPr/>
          <p:nvPr/>
        </p:nvSpPr>
        <p:spPr>
          <a:xfrm>
            <a:off x="6082946" y="3262637"/>
            <a:ext cx="1799772" cy="427011"/>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67"/>
              <a:t>Comp Routine</a:t>
            </a:r>
          </a:p>
        </p:txBody>
      </p:sp>
      <p:sp>
        <p:nvSpPr>
          <p:cNvPr id="32" name="Rectangle 31"/>
          <p:cNvSpPr/>
          <p:nvPr/>
        </p:nvSpPr>
        <p:spPr>
          <a:xfrm>
            <a:off x="6082946" y="3931163"/>
            <a:ext cx="1799772" cy="427011"/>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p>
        </p:txBody>
      </p:sp>
      <p:sp>
        <p:nvSpPr>
          <p:cNvPr id="33" name="Rectangle 32"/>
          <p:cNvSpPr/>
          <p:nvPr/>
        </p:nvSpPr>
        <p:spPr>
          <a:xfrm>
            <a:off x="6210669" y="3924961"/>
            <a:ext cx="1584961" cy="4270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67"/>
              <a:t>“SOS” Event</a:t>
            </a:r>
          </a:p>
        </p:txBody>
      </p:sp>
      <p:cxnSp>
        <p:nvCxnSpPr>
          <p:cNvPr id="39" name="Straight Arrow Connector 38"/>
          <p:cNvCxnSpPr>
            <a:cxnSpLocks/>
            <a:endCxn id="33" idx="2"/>
          </p:cNvCxnSpPr>
          <p:nvPr/>
        </p:nvCxnSpPr>
        <p:spPr>
          <a:xfrm flipV="1">
            <a:off x="4162438" y="4351972"/>
            <a:ext cx="2840712" cy="1291462"/>
          </a:xfrm>
          <a:prstGeom prst="straightConnector1">
            <a:avLst/>
          </a:prstGeom>
          <a:ln w="1905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a:cxnSpLocks/>
            <a:endCxn id="31" idx="3"/>
          </p:cNvCxnSpPr>
          <p:nvPr/>
        </p:nvCxnSpPr>
        <p:spPr>
          <a:xfrm flipH="1" flipV="1">
            <a:off x="7882718" y="3476143"/>
            <a:ext cx="1036312" cy="2438458"/>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a:cxnSpLocks/>
            <a:stCxn id="30" idx="3"/>
          </p:cNvCxnSpPr>
          <p:nvPr/>
        </p:nvCxnSpPr>
        <p:spPr>
          <a:xfrm>
            <a:off x="7910295" y="2878393"/>
            <a:ext cx="607646" cy="667732"/>
          </a:xfrm>
          <a:prstGeom prst="straightConnector1">
            <a:avLst/>
          </a:prstGeom>
          <a:ln w="1905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a:cxnSpLocks/>
            <a:stCxn id="30" idx="3"/>
          </p:cNvCxnSpPr>
          <p:nvPr/>
        </p:nvCxnSpPr>
        <p:spPr>
          <a:xfrm>
            <a:off x="7910295" y="2878393"/>
            <a:ext cx="1216238" cy="2388635"/>
          </a:xfrm>
          <a:prstGeom prst="straightConnector1">
            <a:avLst/>
          </a:prstGeom>
          <a:ln w="1905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a:cxnSpLocks/>
          </p:cNvCxnSpPr>
          <p:nvPr/>
        </p:nvCxnSpPr>
        <p:spPr>
          <a:xfrm>
            <a:off x="10210668" y="3830657"/>
            <a:ext cx="320848" cy="115812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a:cxnSpLocks/>
          </p:cNvCxnSpPr>
          <p:nvPr/>
        </p:nvCxnSpPr>
        <p:spPr>
          <a:xfrm flipH="1">
            <a:off x="10318172" y="5545270"/>
            <a:ext cx="213345" cy="479375"/>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a:cxnSpLocks/>
          </p:cNvCxnSpPr>
          <p:nvPr/>
        </p:nvCxnSpPr>
        <p:spPr>
          <a:xfrm flipH="1">
            <a:off x="3191469" y="4579904"/>
            <a:ext cx="318387" cy="72214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8" name="Rectangle 67"/>
          <p:cNvSpPr/>
          <p:nvPr/>
        </p:nvSpPr>
        <p:spPr>
          <a:xfrm>
            <a:off x="7100765" y="572002"/>
            <a:ext cx="2318662" cy="461665"/>
          </a:xfrm>
          <a:prstGeom prst="rect">
            <a:avLst/>
          </a:prstGeom>
          <a:solidFill>
            <a:srgbClr val="00B050"/>
          </a:solidFill>
          <a:ln w="12700">
            <a:solidFill>
              <a:schemeClr val="accent5">
                <a:lumMod val="50000"/>
              </a:schemeClr>
            </a:solidFill>
          </a:ln>
        </p:spPr>
        <p:style>
          <a:lnRef idx="3">
            <a:schemeClr val="lt1"/>
          </a:lnRef>
          <a:fillRef idx="1">
            <a:schemeClr val="accent4"/>
          </a:fillRef>
          <a:effectRef idx="1">
            <a:schemeClr val="accent4"/>
          </a:effectRef>
          <a:fontRef idx="minor">
            <a:schemeClr val="lt1"/>
          </a:fontRef>
        </p:style>
        <p:txBody>
          <a:bodyPr rtlCol="0" anchor="ctr"/>
          <a:lstStyle/>
          <a:p>
            <a:pPr algn="ctr"/>
            <a:r>
              <a:rPr lang="pt-BR" sz="1600" dirty="0"/>
              <a:t>SOS_Scheduler::Switch</a:t>
            </a:r>
            <a:endParaRPr lang="en-US" sz="2000" dirty="0"/>
          </a:p>
        </p:txBody>
      </p:sp>
      <p:sp>
        <p:nvSpPr>
          <p:cNvPr id="14" name="Cloud Callout 13"/>
          <p:cNvSpPr/>
          <p:nvPr/>
        </p:nvSpPr>
        <p:spPr>
          <a:xfrm>
            <a:off x="8891453" y="4067185"/>
            <a:ext cx="2737423" cy="649852"/>
          </a:xfrm>
          <a:prstGeom prst="cloudCallout">
            <a:avLst>
              <a:gd name="adj1" fmla="val 4776"/>
              <a:gd name="adj2" fmla="val 8382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t>Byte transfer check</a:t>
            </a:r>
          </a:p>
        </p:txBody>
      </p:sp>
      <p:sp>
        <p:nvSpPr>
          <p:cNvPr id="16" name="Cloud Callout 15"/>
          <p:cNvSpPr/>
          <p:nvPr/>
        </p:nvSpPr>
        <p:spPr>
          <a:xfrm>
            <a:off x="9107216" y="2302217"/>
            <a:ext cx="2796178" cy="789681"/>
          </a:xfrm>
          <a:prstGeom prst="cloudCallout">
            <a:avLst>
              <a:gd name="adj1" fmla="val -13262"/>
              <a:gd name="adj2" fmla="val 8824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noProof="1"/>
              <a:t>Se não terminou, pula pro próximo I/O da lista</a:t>
            </a:r>
          </a:p>
        </p:txBody>
      </p:sp>
      <p:grpSp>
        <p:nvGrpSpPr>
          <p:cNvPr id="58" name="Group 57">
            <a:extLst>
              <a:ext uri="{FF2B5EF4-FFF2-40B4-BE49-F238E27FC236}">
                <a16:creationId xmlns:a16="http://schemas.microsoft.com/office/drawing/2014/main" id="{152F91B4-D2A5-4EF4-B6A0-D72D8F75E4BF}"/>
              </a:ext>
            </a:extLst>
          </p:cNvPr>
          <p:cNvGrpSpPr/>
          <p:nvPr/>
        </p:nvGrpSpPr>
        <p:grpSpPr>
          <a:xfrm>
            <a:off x="63148" y="4094042"/>
            <a:ext cx="2541016" cy="2444617"/>
            <a:chOff x="63149" y="4094042"/>
            <a:chExt cx="2153962" cy="2444617"/>
          </a:xfrm>
        </p:grpSpPr>
        <p:sp>
          <p:nvSpPr>
            <p:cNvPr id="12" name="Rectangle 11"/>
            <p:cNvSpPr/>
            <p:nvPr/>
          </p:nvSpPr>
          <p:spPr>
            <a:xfrm>
              <a:off x="63149" y="4834776"/>
              <a:ext cx="2153962" cy="1703883"/>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600" noProof="1"/>
                <a:t>Algum user tentando fazer WriteFile que precisa esperar o I/O terminar pra continuar…</a:t>
              </a:r>
            </a:p>
            <a:p>
              <a:pPr algn="ctr"/>
              <a:r>
                <a:rPr lang="en-US" sz="1600" noProof="1"/>
                <a:t>Ex.: Zerando o log…</a:t>
              </a:r>
            </a:p>
          </p:txBody>
        </p:sp>
        <p:pic>
          <p:nvPicPr>
            <p:cNvPr id="1026" name="Picture 2" descr="Related image">
              <a:extLst>
                <a:ext uri="{FF2B5EF4-FFF2-40B4-BE49-F238E27FC236}">
                  <a16:creationId xmlns:a16="http://schemas.microsoft.com/office/drawing/2014/main" id="{92F6D05D-C287-4BA0-B9F4-9264A7277A8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62139" y="4094042"/>
              <a:ext cx="567009" cy="723161"/>
            </a:xfrm>
            <a:prstGeom prst="rect">
              <a:avLst/>
            </a:prstGeom>
            <a:noFill/>
            <a:extLst>
              <a:ext uri="{909E8E84-426E-40DD-AFC4-6F175D3DCCD1}">
                <a14:hiddenFill xmlns:a14="http://schemas.microsoft.com/office/drawing/2010/main">
                  <a:solidFill>
                    <a:srgbClr val="FFFFFF"/>
                  </a:solidFill>
                </a14:hiddenFill>
              </a:ext>
            </a:extLst>
          </p:spPr>
        </p:pic>
      </p:grpSp>
      <p:sp>
        <p:nvSpPr>
          <p:cNvPr id="19" name="Rectangle: Rounded Corners 18"/>
          <p:cNvSpPr/>
          <p:nvPr/>
        </p:nvSpPr>
        <p:spPr>
          <a:xfrm>
            <a:off x="2220500" y="5425017"/>
            <a:ext cx="2111702" cy="645146"/>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400" noProof="1"/>
              <a:t>Espera evento ser sinalizado</a:t>
            </a:r>
          </a:p>
          <a:p>
            <a:pPr algn="ctr"/>
            <a:r>
              <a:rPr lang="en-US" sz="1400" noProof="1"/>
              <a:t>SignalObjectAndWait()</a:t>
            </a:r>
            <a:endParaRPr lang="en-US" sz="1600" noProof="1"/>
          </a:p>
        </p:txBody>
      </p:sp>
      <p:pic>
        <p:nvPicPr>
          <p:cNvPr id="2" name="Picture 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721832" y="6086205"/>
            <a:ext cx="773795" cy="751076"/>
          </a:xfrm>
          <a:prstGeom prst="rect">
            <a:avLst/>
          </a:prstGeom>
        </p:spPr>
      </p:pic>
      <p:pic>
        <p:nvPicPr>
          <p:cNvPr id="4" name="Picture 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707934" y="6087893"/>
            <a:ext cx="968476" cy="653084"/>
          </a:xfrm>
          <a:prstGeom prst="rect">
            <a:avLst/>
          </a:prstGeom>
        </p:spPr>
      </p:pic>
      <p:sp>
        <p:nvSpPr>
          <p:cNvPr id="63" name="Rectangle 62"/>
          <p:cNvSpPr/>
          <p:nvPr/>
        </p:nvSpPr>
        <p:spPr>
          <a:xfrm>
            <a:off x="2220500" y="4838379"/>
            <a:ext cx="2289090" cy="503365"/>
          </a:xfrm>
          <a:prstGeom prst="rect">
            <a:avLst/>
          </a:prstGeom>
          <a:solidFill>
            <a:srgbClr val="00B050"/>
          </a:solidFill>
          <a:ln w="12700">
            <a:solidFill>
              <a:schemeClr val="accent5">
                <a:lumMod val="50000"/>
              </a:schemeClr>
            </a:solidFill>
          </a:ln>
        </p:spPr>
        <p:style>
          <a:lnRef idx="3">
            <a:schemeClr val="lt1"/>
          </a:lnRef>
          <a:fillRef idx="1">
            <a:schemeClr val="accent4"/>
          </a:fillRef>
          <a:effectRef idx="1">
            <a:schemeClr val="accent4"/>
          </a:effectRef>
          <a:fontRef idx="minor">
            <a:schemeClr val="lt1"/>
          </a:fontRef>
        </p:style>
        <p:txBody>
          <a:bodyPr rtlCol="0" anchor="ctr"/>
          <a:lstStyle/>
          <a:p>
            <a:pPr algn="ctr"/>
            <a:r>
              <a:rPr lang="pt-BR" sz="1600" dirty="0"/>
              <a:t>SOS_Scheduler::Switch</a:t>
            </a:r>
            <a:endParaRPr lang="en-US" sz="2000" dirty="0"/>
          </a:p>
        </p:txBody>
      </p:sp>
      <p:sp>
        <p:nvSpPr>
          <p:cNvPr id="87" name="Rectangle: Rounded Corners 86">
            <a:extLst>
              <a:ext uri="{FF2B5EF4-FFF2-40B4-BE49-F238E27FC236}">
                <a16:creationId xmlns:a16="http://schemas.microsoft.com/office/drawing/2014/main" id="{4587EF16-CD5D-4DA0-8381-5D8A5F8AD4E4}"/>
              </a:ext>
            </a:extLst>
          </p:cNvPr>
          <p:cNvSpPr/>
          <p:nvPr/>
        </p:nvSpPr>
        <p:spPr>
          <a:xfrm>
            <a:off x="8475879" y="1552510"/>
            <a:ext cx="3599274" cy="678310"/>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600" dirty="0">
                <a:solidFill>
                  <a:schemeClr val="tx1"/>
                </a:solidFill>
              </a:rPr>
              <a:t>Verifica I/Os</a:t>
            </a:r>
          </a:p>
          <a:p>
            <a:pPr algn="ctr"/>
            <a:r>
              <a:rPr lang="pt-BR" sz="1600" dirty="0">
                <a:solidFill>
                  <a:schemeClr val="tx1"/>
                </a:solidFill>
              </a:rPr>
              <a:t>IOQueue::CheckForIOCompletion</a:t>
            </a:r>
            <a:r>
              <a:rPr lang="en-US" sz="1600" dirty="0">
                <a:solidFill>
                  <a:schemeClr val="tx1"/>
                </a:solidFill>
              </a:rPr>
              <a:t>()</a:t>
            </a:r>
          </a:p>
        </p:txBody>
      </p:sp>
      <p:grpSp>
        <p:nvGrpSpPr>
          <p:cNvPr id="9" name="Group 8">
            <a:extLst>
              <a:ext uri="{FF2B5EF4-FFF2-40B4-BE49-F238E27FC236}">
                <a16:creationId xmlns:a16="http://schemas.microsoft.com/office/drawing/2014/main" id="{55319848-5184-4488-A233-1A947AB7E344}"/>
              </a:ext>
            </a:extLst>
          </p:cNvPr>
          <p:cNvGrpSpPr/>
          <p:nvPr/>
        </p:nvGrpSpPr>
        <p:grpSpPr>
          <a:xfrm>
            <a:off x="386079" y="2080768"/>
            <a:ext cx="3100788" cy="1703883"/>
            <a:chOff x="386079" y="2080768"/>
            <a:chExt cx="3100788" cy="1703883"/>
          </a:xfrm>
        </p:grpSpPr>
        <p:sp>
          <p:nvSpPr>
            <p:cNvPr id="10" name="Rectangle 9"/>
            <p:cNvSpPr/>
            <p:nvPr/>
          </p:nvSpPr>
          <p:spPr>
            <a:xfrm>
              <a:off x="1674947" y="3347765"/>
              <a:ext cx="1799772" cy="427011"/>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67" dirty="0"/>
                <a:t>“user data”</a:t>
              </a:r>
            </a:p>
          </p:txBody>
        </p:sp>
        <p:sp>
          <p:nvSpPr>
            <p:cNvPr id="6" name="Rectangle 5"/>
            <p:cNvSpPr/>
            <p:nvPr/>
          </p:nvSpPr>
          <p:spPr>
            <a:xfrm>
              <a:off x="386079" y="2080768"/>
              <a:ext cx="1288868" cy="17038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67"/>
                <a:t>IO Comp Request</a:t>
              </a:r>
            </a:p>
          </p:txBody>
        </p:sp>
        <p:sp>
          <p:nvSpPr>
            <p:cNvPr id="7" name="Rectangle 6"/>
            <p:cNvSpPr/>
            <p:nvPr/>
          </p:nvSpPr>
          <p:spPr>
            <a:xfrm>
              <a:off x="1687095" y="2080768"/>
              <a:ext cx="1799772" cy="427011"/>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67" dirty="0"/>
                <a:t>OVERLAPPED</a:t>
              </a:r>
            </a:p>
          </p:txBody>
        </p:sp>
        <p:sp>
          <p:nvSpPr>
            <p:cNvPr id="8" name="Rectangle 7"/>
            <p:cNvSpPr/>
            <p:nvPr/>
          </p:nvSpPr>
          <p:spPr>
            <a:xfrm>
              <a:off x="1674947" y="2679240"/>
              <a:ext cx="1799772" cy="427011"/>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67"/>
                <a:t>Comp Routine</a:t>
              </a:r>
            </a:p>
          </p:txBody>
        </p:sp>
      </p:grpSp>
      <p:sp>
        <p:nvSpPr>
          <p:cNvPr id="5" name="Rectangle 4"/>
          <p:cNvSpPr/>
          <p:nvPr/>
        </p:nvSpPr>
        <p:spPr>
          <a:xfrm>
            <a:off x="386692" y="1053079"/>
            <a:ext cx="3263605" cy="5912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67" dirty="0"/>
              <a:t>Info da thread + “SOS” Event </a:t>
            </a:r>
          </a:p>
        </p:txBody>
      </p:sp>
      <p:sp>
        <p:nvSpPr>
          <p:cNvPr id="43" name="Cloud Callout 22">
            <a:extLst>
              <a:ext uri="{FF2B5EF4-FFF2-40B4-BE49-F238E27FC236}">
                <a16:creationId xmlns:a16="http://schemas.microsoft.com/office/drawing/2014/main" id="{76A8E6FD-DBB7-4D0F-929B-D9AAFFAE0D6E}"/>
              </a:ext>
            </a:extLst>
          </p:cNvPr>
          <p:cNvSpPr/>
          <p:nvPr/>
        </p:nvSpPr>
        <p:spPr>
          <a:xfrm>
            <a:off x="2473177" y="3072273"/>
            <a:ext cx="4761747" cy="1737790"/>
          </a:xfrm>
          <a:prstGeom prst="cloudCallout">
            <a:avLst>
              <a:gd name="adj1" fmla="val -50059"/>
              <a:gd name="adj2" fmla="val -8896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noProof="1"/>
              <a:t>Aqui também tem um event, na hEvent, esse é o evento criado pra cada scheduler e que a “idle” thread fica esperando ser sinalizado…</a:t>
            </a:r>
          </a:p>
        </p:txBody>
      </p:sp>
      <p:sp>
        <p:nvSpPr>
          <p:cNvPr id="71" name="Cloud Callout 18">
            <a:extLst>
              <a:ext uri="{FF2B5EF4-FFF2-40B4-BE49-F238E27FC236}">
                <a16:creationId xmlns:a16="http://schemas.microsoft.com/office/drawing/2014/main" id="{41B1EB69-02FE-4D4C-928B-DD831B3E249E}"/>
              </a:ext>
            </a:extLst>
          </p:cNvPr>
          <p:cNvSpPr/>
          <p:nvPr/>
        </p:nvSpPr>
        <p:spPr>
          <a:xfrm>
            <a:off x="3015344" y="1984908"/>
            <a:ext cx="5765997" cy="1545456"/>
          </a:xfrm>
          <a:prstGeom prst="cloudCallout">
            <a:avLst>
              <a:gd name="adj1" fmla="val -37053"/>
              <a:gd name="adj2" fmla="val 83877"/>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600" noProof="1"/>
              <a:t>if </a:t>
            </a:r>
            <a:r>
              <a:rPr lang="en-US" sz="1600" noProof="1">
                <a:hlinkClick r:id="rId5"/>
              </a:rPr>
              <a:t>HasOverlappedIoCompleted</a:t>
            </a:r>
            <a:r>
              <a:rPr lang="en-US" sz="1600" noProof="1"/>
              <a:t>() = True then segue a vida… Else adiciona  IOCompRequest na fila de I/O do Scheduler…</a:t>
            </a:r>
          </a:p>
        </p:txBody>
      </p:sp>
      <p:cxnSp>
        <p:nvCxnSpPr>
          <p:cNvPr id="91" name="Straight Arrow Connector 90">
            <a:extLst>
              <a:ext uri="{FF2B5EF4-FFF2-40B4-BE49-F238E27FC236}">
                <a16:creationId xmlns:a16="http://schemas.microsoft.com/office/drawing/2014/main" id="{15A9FDED-6403-4357-AA13-D6DEC600532D}"/>
              </a:ext>
            </a:extLst>
          </p:cNvPr>
          <p:cNvCxnSpPr>
            <a:cxnSpLocks/>
            <a:stCxn id="1026" idx="3"/>
          </p:cNvCxnSpPr>
          <p:nvPr/>
        </p:nvCxnSpPr>
        <p:spPr>
          <a:xfrm flipV="1">
            <a:off x="1438670" y="1724051"/>
            <a:ext cx="474525" cy="2731572"/>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a:cxnSpLocks/>
            <a:stCxn id="7" idx="2"/>
          </p:cNvCxnSpPr>
          <p:nvPr/>
        </p:nvCxnSpPr>
        <p:spPr>
          <a:xfrm>
            <a:off x="2586981" y="2507779"/>
            <a:ext cx="944120" cy="164234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0EEB68B5-72DE-4467-8077-5C09B7932722}"/>
              </a:ext>
            </a:extLst>
          </p:cNvPr>
          <p:cNvCxnSpPr>
            <a:cxnSpLocks/>
            <a:endCxn id="78" idx="0"/>
          </p:cNvCxnSpPr>
          <p:nvPr/>
        </p:nvCxnSpPr>
        <p:spPr>
          <a:xfrm flipH="1">
            <a:off x="5125455" y="4392111"/>
            <a:ext cx="2199794" cy="1632534"/>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0D7CCA71-5251-43CD-B6EF-14E8811EACFC}"/>
              </a:ext>
            </a:extLst>
          </p:cNvPr>
          <p:cNvCxnSpPr>
            <a:cxnSpLocks/>
            <a:stCxn id="78" idx="0"/>
            <a:endCxn id="19" idx="3"/>
          </p:cNvCxnSpPr>
          <p:nvPr/>
        </p:nvCxnSpPr>
        <p:spPr>
          <a:xfrm flipH="1" flipV="1">
            <a:off x="4332202" y="5747590"/>
            <a:ext cx="793253" cy="277055"/>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1943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fade">
                                      <p:cBhvr>
                                        <p:cTn id="7" dur="500"/>
                                        <p:tgtEl>
                                          <p:spTgt spid="5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5"/>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91"/>
                                        </p:tgtEl>
                                        <p:attrNameLst>
                                          <p:attrName>style.visibility</p:attrName>
                                        </p:attrNameLst>
                                      </p:cBhvr>
                                      <p:to>
                                        <p:strVal val="visible"/>
                                      </p:to>
                                    </p:set>
                                  </p:childTnLst>
                                </p:cTn>
                              </p:par>
                              <p:par>
                                <p:cTn id="18" presetID="1" presetClass="exit" presetSubtype="0" fill="hold" nodeType="withEffect">
                                  <p:stCondLst>
                                    <p:cond delay="0"/>
                                  </p:stCondLst>
                                  <p:childTnLst>
                                    <p:set>
                                      <p:cBhvr>
                                        <p:cTn id="19" dur="1" fill="hold">
                                          <p:stCondLst>
                                            <p:cond delay="0"/>
                                          </p:stCondLst>
                                        </p:cTn>
                                        <p:tgtEl>
                                          <p:spTgt spid="91"/>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42" presetClass="path" presetSubtype="0" accel="50000" decel="50000" fill="hold" grpId="1" nodeType="clickEffect">
                                  <p:stCondLst>
                                    <p:cond delay="0"/>
                                  </p:stCondLst>
                                  <p:childTnLst>
                                    <p:animMotion origin="layout" path="M -4.79167E-6 2.22222E-6 L 0.00105 0.30046 " pathEditMode="relative" rAng="0" ptsTypes="AA">
                                      <p:cBhvr>
                                        <p:cTn id="23" dur="2000" fill="hold"/>
                                        <p:tgtEl>
                                          <p:spTgt spid="5"/>
                                        </p:tgtEl>
                                        <p:attrNameLst>
                                          <p:attrName>ppt_x</p:attrName>
                                          <p:attrName>ppt_y</p:attrName>
                                        </p:attrNameLst>
                                      </p:cBhvr>
                                      <p:rCtr x="52" y="15023"/>
                                    </p:animMotion>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43"/>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grpId="1" nodeType="clickEffect">
                                  <p:stCondLst>
                                    <p:cond delay="0"/>
                                  </p:stCondLst>
                                  <p:childTnLst>
                                    <p:animEffect transition="out" filter="fade">
                                      <p:cBhvr>
                                        <p:cTn id="31" dur="500"/>
                                        <p:tgtEl>
                                          <p:spTgt spid="43"/>
                                        </p:tgtEl>
                                      </p:cBhvr>
                                    </p:animEffect>
                                    <p:set>
                                      <p:cBhvr>
                                        <p:cTn id="32" dur="1" fill="hold">
                                          <p:stCondLst>
                                            <p:cond delay="499"/>
                                          </p:stCondLst>
                                        </p:cTn>
                                        <p:tgtEl>
                                          <p:spTgt spid="43"/>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7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0" presetClass="exit" presetSubtype="0" fill="hold" grpId="1" nodeType="clickEffect">
                                  <p:stCondLst>
                                    <p:cond delay="0"/>
                                  </p:stCondLst>
                                  <p:childTnLst>
                                    <p:animEffect transition="out" filter="fade">
                                      <p:cBhvr>
                                        <p:cTn id="46" dur="500"/>
                                        <p:tgtEl>
                                          <p:spTgt spid="71"/>
                                        </p:tgtEl>
                                      </p:cBhvr>
                                    </p:animEffect>
                                    <p:set>
                                      <p:cBhvr>
                                        <p:cTn id="47" dur="1" fill="hold">
                                          <p:stCondLst>
                                            <p:cond delay="499"/>
                                          </p:stCondLst>
                                        </p:cTn>
                                        <p:tgtEl>
                                          <p:spTgt spid="71"/>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13"/>
                                        </p:tgtEl>
                                        <p:attrNameLst>
                                          <p:attrName>style.visibility</p:attrName>
                                        </p:attrNameLst>
                                      </p:cBhvr>
                                      <p:to>
                                        <p:strVal val="visible"/>
                                      </p:to>
                                    </p:set>
                                  </p:childTnLst>
                                </p:cTn>
                              </p:par>
                              <p:par>
                                <p:cTn id="52" presetID="1" presetClass="entr" presetSubtype="0" fill="hold" grpId="0" nodeType="withEffect">
                                  <p:stCondLst>
                                    <p:cond delay="0"/>
                                  </p:stCondLst>
                                  <p:childTnLst>
                                    <p:set>
                                      <p:cBhvr>
                                        <p:cTn id="53" dur="1" fill="hold">
                                          <p:stCondLst>
                                            <p:cond delay="0"/>
                                          </p:stCondLst>
                                        </p:cTn>
                                        <p:tgtEl>
                                          <p:spTgt spid="22"/>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 presetClass="exit" presetSubtype="0" fill="hold" nodeType="clickEffect">
                                  <p:stCondLst>
                                    <p:cond delay="0"/>
                                  </p:stCondLst>
                                  <p:childTnLst>
                                    <p:set>
                                      <p:cBhvr>
                                        <p:cTn id="57" dur="1" fill="hold">
                                          <p:stCondLst>
                                            <p:cond delay="0"/>
                                          </p:stCondLst>
                                        </p:cTn>
                                        <p:tgtEl>
                                          <p:spTgt spid="35"/>
                                        </p:tgtEl>
                                        <p:attrNameLst>
                                          <p:attrName>style.visibility</p:attrName>
                                        </p:attrNameLst>
                                      </p:cBhvr>
                                      <p:to>
                                        <p:strVal val="hidden"/>
                                      </p:to>
                                    </p:set>
                                  </p:childTnLst>
                                </p:cTn>
                              </p:par>
                              <p:par>
                                <p:cTn id="58" presetID="1" presetClass="exit" presetSubtype="0" fill="hold" grpId="2" nodeType="withEffect">
                                  <p:stCondLst>
                                    <p:cond delay="0"/>
                                  </p:stCondLst>
                                  <p:childTnLst>
                                    <p:set>
                                      <p:cBhvr>
                                        <p:cTn id="59" dur="1" fill="hold">
                                          <p:stCondLst>
                                            <p:cond delay="0"/>
                                          </p:stCondLst>
                                        </p:cTn>
                                        <p:tgtEl>
                                          <p:spTgt spid="5"/>
                                        </p:tgtEl>
                                        <p:attrNameLst>
                                          <p:attrName>style.visibility</p:attrName>
                                        </p:attrNameLst>
                                      </p:cBhvr>
                                      <p:to>
                                        <p:strVal val="hidden"/>
                                      </p:to>
                                    </p:set>
                                  </p:childTnLst>
                                </p:cTn>
                              </p:par>
                              <p:par>
                                <p:cTn id="60" presetID="42" presetClass="path" presetSubtype="0" accel="50000" decel="50000" fill="hold" nodeType="withEffect">
                                  <p:stCondLst>
                                    <p:cond delay="0"/>
                                  </p:stCondLst>
                                  <p:childTnLst>
                                    <p:animMotion origin="layout" path="M -3.95833E-6 3.7037E-6 L 0.35964 0.08796 " pathEditMode="relative" rAng="0" ptsTypes="AA">
                                      <p:cBhvr>
                                        <p:cTn id="61" dur="2000" fill="hold"/>
                                        <p:tgtEl>
                                          <p:spTgt spid="9"/>
                                        </p:tgtEl>
                                        <p:attrNameLst>
                                          <p:attrName>ppt_x</p:attrName>
                                          <p:attrName>ppt_y</p:attrName>
                                        </p:attrNameLst>
                                      </p:cBhvr>
                                      <p:rCtr x="17982" y="4398"/>
                                    </p:animMotion>
                                  </p:childTnLst>
                                </p:cTn>
                              </p:par>
                            </p:childTnLst>
                          </p:cTn>
                        </p:par>
                        <p:par>
                          <p:cTn id="62" fill="hold">
                            <p:stCondLst>
                              <p:cond delay="2000"/>
                            </p:stCondLst>
                            <p:childTnLst>
                              <p:par>
                                <p:cTn id="63" presetID="10" presetClass="exit" presetSubtype="0" fill="hold" nodeType="afterEffect">
                                  <p:stCondLst>
                                    <p:cond delay="0"/>
                                  </p:stCondLst>
                                  <p:childTnLst>
                                    <p:animEffect transition="out" filter="fade">
                                      <p:cBhvr>
                                        <p:cTn id="64" dur="500"/>
                                        <p:tgtEl>
                                          <p:spTgt spid="9"/>
                                        </p:tgtEl>
                                      </p:cBhvr>
                                    </p:animEffect>
                                    <p:set>
                                      <p:cBhvr>
                                        <p:cTn id="65" dur="1" fill="hold">
                                          <p:stCondLst>
                                            <p:cond delay="499"/>
                                          </p:stCondLst>
                                        </p:cTn>
                                        <p:tgtEl>
                                          <p:spTgt spid="9"/>
                                        </p:tgtEl>
                                        <p:attrNameLst>
                                          <p:attrName>style.visibility</p:attrName>
                                        </p:attrNameLst>
                                      </p:cBhvr>
                                      <p:to>
                                        <p:strVal val="hidden"/>
                                      </p:to>
                                    </p:set>
                                  </p:childTnLst>
                                </p:cTn>
                              </p:par>
                            </p:childTnLst>
                          </p:cTn>
                        </p:par>
                        <p:par>
                          <p:cTn id="66" fill="hold">
                            <p:stCondLst>
                              <p:cond delay="2500"/>
                            </p:stCondLst>
                            <p:childTnLst>
                              <p:par>
                                <p:cTn id="67" presetID="1" presetClass="entr" presetSubtype="0" fill="hold" grpId="0" nodeType="afterEffect">
                                  <p:stCondLst>
                                    <p:cond delay="0"/>
                                  </p:stCondLst>
                                  <p:childTnLst>
                                    <p:set>
                                      <p:cBhvr>
                                        <p:cTn id="68" dur="1" fill="hold">
                                          <p:stCondLst>
                                            <p:cond delay="0"/>
                                          </p:stCondLst>
                                        </p:cTn>
                                        <p:tgtEl>
                                          <p:spTgt spid="29"/>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30"/>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31"/>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32"/>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33"/>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nodeType="clickEffect">
                                  <p:stCondLst>
                                    <p:cond delay="0"/>
                                  </p:stCondLst>
                                  <p:childTnLst>
                                    <p:set>
                                      <p:cBhvr>
                                        <p:cTn id="80" dur="1" fill="hold">
                                          <p:stCondLst>
                                            <p:cond delay="0"/>
                                          </p:stCondLst>
                                        </p:cTn>
                                        <p:tgtEl>
                                          <p:spTgt spid="53"/>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19"/>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39"/>
                                        </p:tgtEl>
                                        <p:attrNameLst>
                                          <p:attrName>style.visibility</p:attrName>
                                        </p:attrNameLst>
                                      </p:cBhvr>
                                      <p:to>
                                        <p:strVal val="visible"/>
                                      </p:to>
                                    </p:set>
                                  </p:childTnLst>
                                </p:cTn>
                              </p:par>
                            </p:childTnLst>
                          </p:cTn>
                        </p:par>
                        <p:par>
                          <p:cTn id="85" fill="hold">
                            <p:stCondLst>
                              <p:cond delay="0"/>
                            </p:stCondLst>
                            <p:childTnLst>
                              <p:par>
                                <p:cTn id="86" presetID="1" presetClass="entr" presetSubtype="0" fill="hold" nodeType="afterEffect">
                                  <p:stCondLst>
                                    <p:cond delay="0"/>
                                  </p:stCondLst>
                                  <p:childTnLst>
                                    <p:set>
                                      <p:cBhvr>
                                        <p:cTn id="87" dur="1" fill="hold">
                                          <p:stCondLst>
                                            <p:cond delay="0"/>
                                          </p:stCondLst>
                                        </p:cTn>
                                        <p:tgtEl>
                                          <p:spTgt spid="2"/>
                                        </p:tgtEl>
                                        <p:attrNameLst>
                                          <p:attrName>style.visibility</p:attrName>
                                        </p:attrNameLst>
                                      </p:cBhvr>
                                      <p:to>
                                        <p:strVal val="visible"/>
                                      </p:to>
                                    </p:set>
                                  </p:childTnLst>
                                </p:cTn>
                              </p:par>
                            </p:childTnLst>
                          </p:cTn>
                        </p:par>
                      </p:childTnLst>
                    </p:cTn>
                  </p:par>
                  <p:par>
                    <p:cTn id="88" fill="hold">
                      <p:stCondLst>
                        <p:cond delay="indefinite"/>
                      </p:stCondLst>
                      <p:childTnLst>
                        <p:par>
                          <p:cTn id="89" fill="hold">
                            <p:stCondLst>
                              <p:cond delay="0"/>
                            </p:stCondLst>
                            <p:childTnLst>
                              <p:par>
                                <p:cTn id="90" presetID="1" presetClass="entr" presetSubtype="0" fill="hold" grpId="0" nodeType="clickEffect">
                                  <p:stCondLst>
                                    <p:cond delay="0"/>
                                  </p:stCondLst>
                                  <p:childTnLst>
                                    <p:set>
                                      <p:cBhvr>
                                        <p:cTn id="91" dur="1" fill="hold">
                                          <p:stCondLst>
                                            <p:cond delay="0"/>
                                          </p:stCondLst>
                                        </p:cTn>
                                        <p:tgtEl>
                                          <p:spTgt spid="63"/>
                                        </p:tgtEl>
                                        <p:attrNameLst>
                                          <p:attrName>style.visibility</p:attrName>
                                        </p:attrNameLst>
                                      </p:cBhvr>
                                      <p:to>
                                        <p:strVal val="visible"/>
                                      </p:to>
                                    </p:set>
                                  </p:childTnLst>
                                </p:cTn>
                              </p:par>
                            </p:childTnLst>
                          </p:cTn>
                        </p:par>
                      </p:childTnLst>
                    </p:cTn>
                  </p:par>
                  <p:par>
                    <p:cTn id="92" fill="hold">
                      <p:stCondLst>
                        <p:cond delay="indefinite"/>
                      </p:stCondLst>
                      <p:childTnLst>
                        <p:par>
                          <p:cTn id="93" fill="hold">
                            <p:stCondLst>
                              <p:cond delay="0"/>
                            </p:stCondLst>
                            <p:childTnLst>
                              <p:par>
                                <p:cTn id="94" presetID="1" presetClass="entr" presetSubtype="0" fill="hold" grpId="0" nodeType="clickEffect">
                                  <p:stCondLst>
                                    <p:cond delay="0"/>
                                  </p:stCondLst>
                                  <p:childTnLst>
                                    <p:set>
                                      <p:cBhvr>
                                        <p:cTn id="95" dur="1" fill="hold">
                                          <p:stCondLst>
                                            <p:cond delay="0"/>
                                          </p:stCondLst>
                                        </p:cTn>
                                        <p:tgtEl>
                                          <p:spTgt spid="15"/>
                                        </p:tgtEl>
                                        <p:attrNameLst>
                                          <p:attrName>style.visibility</p:attrName>
                                        </p:attrNameLst>
                                      </p:cBhvr>
                                      <p:to>
                                        <p:strVal val="visible"/>
                                      </p:to>
                                    </p:set>
                                  </p:childTnLst>
                                </p:cTn>
                              </p:par>
                            </p:childTnLst>
                          </p:cTn>
                        </p:par>
                      </p:childTnLst>
                    </p:cTn>
                  </p:par>
                  <p:par>
                    <p:cTn id="96" fill="hold">
                      <p:stCondLst>
                        <p:cond delay="indefinite"/>
                      </p:stCondLst>
                      <p:childTnLst>
                        <p:par>
                          <p:cTn id="97" fill="hold">
                            <p:stCondLst>
                              <p:cond delay="0"/>
                            </p:stCondLst>
                            <p:childTnLst>
                              <p:par>
                                <p:cTn id="98" presetID="1" presetClass="entr" presetSubtype="0" fill="hold" grpId="0" nodeType="clickEffect">
                                  <p:stCondLst>
                                    <p:cond delay="0"/>
                                  </p:stCondLst>
                                  <p:childTnLst>
                                    <p:set>
                                      <p:cBhvr>
                                        <p:cTn id="99" dur="1" fill="hold">
                                          <p:stCondLst>
                                            <p:cond delay="0"/>
                                          </p:stCondLst>
                                        </p:cTn>
                                        <p:tgtEl>
                                          <p:spTgt spid="68"/>
                                        </p:tgtEl>
                                        <p:attrNameLst>
                                          <p:attrName>style.visibility</p:attrName>
                                        </p:attrNameLst>
                                      </p:cBhvr>
                                      <p:to>
                                        <p:strVal val="visible"/>
                                      </p:to>
                                    </p:set>
                                  </p:childTnLst>
                                </p:cTn>
                              </p:par>
                            </p:childTnLst>
                          </p:cTn>
                        </p:par>
                      </p:childTnLst>
                    </p:cTn>
                  </p:par>
                  <p:par>
                    <p:cTn id="100" fill="hold">
                      <p:stCondLst>
                        <p:cond delay="indefinite"/>
                      </p:stCondLst>
                      <p:childTnLst>
                        <p:par>
                          <p:cTn id="101" fill="hold">
                            <p:stCondLst>
                              <p:cond delay="0"/>
                            </p:stCondLst>
                            <p:childTnLst>
                              <p:par>
                                <p:cTn id="102" presetID="1" presetClass="entr" presetSubtype="0" fill="hold" grpId="0" nodeType="clickEffect">
                                  <p:stCondLst>
                                    <p:cond delay="0"/>
                                  </p:stCondLst>
                                  <p:childTnLst>
                                    <p:set>
                                      <p:cBhvr>
                                        <p:cTn id="103" dur="1" fill="hold">
                                          <p:stCondLst>
                                            <p:cond delay="0"/>
                                          </p:stCondLst>
                                        </p:cTn>
                                        <p:tgtEl>
                                          <p:spTgt spid="87"/>
                                        </p:tgtEl>
                                        <p:attrNameLst>
                                          <p:attrName>style.visibility</p:attrName>
                                        </p:attrNameLst>
                                      </p:cBhvr>
                                      <p:to>
                                        <p:strVal val="visible"/>
                                      </p:to>
                                    </p:set>
                                  </p:childTnLst>
                                </p:cTn>
                              </p:par>
                            </p:childTnLst>
                          </p:cTn>
                        </p:par>
                      </p:childTnLst>
                    </p:cTn>
                  </p:par>
                  <p:par>
                    <p:cTn id="104" fill="hold">
                      <p:stCondLst>
                        <p:cond delay="indefinite"/>
                      </p:stCondLst>
                      <p:childTnLst>
                        <p:par>
                          <p:cTn id="105" fill="hold">
                            <p:stCondLst>
                              <p:cond delay="0"/>
                            </p:stCondLst>
                            <p:childTnLst>
                              <p:par>
                                <p:cTn id="106" presetID="1" presetClass="entr" presetSubtype="0" fill="hold" grpId="0" nodeType="clickEffect">
                                  <p:stCondLst>
                                    <p:cond delay="0"/>
                                  </p:stCondLst>
                                  <p:childTnLst>
                                    <p:set>
                                      <p:cBhvr>
                                        <p:cTn id="107" dur="1" fill="hold">
                                          <p:stCondLst>
                                            <p:cond delay="0"/>
                                          </p:stCondLst>
                                        </p:cTn>
                                        <p:tgtEl>
                                          <p:spTgt spid="17"/>
                                        </p:tgtEl>
                                        <p:attrNameLst>
                                          <p:attrName>style.visibility</p:attrName>
                                        </p:attrNameLst>
                                      </p:cBhvr>
                                      <p:to>
                                        <p:strVal val="visible"/>
                                      </p:to>
                                    </p:set>
                                  </p:childTnLst>
                                </p:cTn>
                              </p:par>
                              <p:par>
                                <p:cTn id="108" presetID="1" presetClass="entr" presetSubtype="0" fill="hold" nodeType="withEffect">
                                  <p:stCondLst>
                                    <p:cond delay="0"/>
                                  </p:stCondLst>
                                  <p:childTnLst>
                                    <p:set>
                                      <p:cBhvr>
                                        <p:cTn id="109" dur="1" fill="hold">
                                          <p:stCondLst>
                                            <p:cond delay="0"/>
                                          </p:stCondLst>
                                        </p:cTn>
                                        <p:tgtEl>
                                          <p:spTgt spid="46"/>
                                        </p:tgtEl>
                                        <p:attrNameLst>
                                          <p:attrName>style.visibility</p:attrName>
                                        </p:attrNameLst>
                                      </p:cBhvr>
                                      <p:to>
                                        <p:strVal val="visible"/>
                                      </p:to>
                                    </p:set>
                                  </p:childTnLst>
                                </p:cTn>
                              </p:par>
                            </p:childTnLst>
                          </p:cTn>
                        </p:par>
                        <p:par>
                          <p:cTn id="110" fill="hold">
                            <p:stCondLst>
                              <p:cond delay="0"/>
                            </p:stCondLst>
                            <p:childTnLst>
                              <p:par>
                                <p:cTn id="111" presetID="1" presetClass="entr" presetSubtype="0" fill="hold" grpId="0" nodeType="afterEffect">
                                  <p:stCondLst>
                                    <p:cond delay="0"/>
                                  </p:stCondLst>
                                  <p:childTnLst>
                                    <p:set>
                                      <p:cBhvr>
                                        <p:cTn id="112" dur="1" fill="hold">
                                          <p:stCondLst>
                                            <p:cond delay="0"/>
                                          </p:stCondLst>
                                        </p:cTn>
                                        <p:tgtEl>
                                          <p:spTgt spid="16"/>
                                        </p:tgtEl>
                                        <p:attrNameLst>
                                          <p:attrName>style.visibility</p:attrName>
                                        </p:attrNameLst>
                                      </p:cBhvr>
                                      <p:to>
                                        <p:strVal val="visible"/>
                                      </p:to>
                                    </p:set>
                                  </p:childTnLst>
                                </p:cTn>
                              </p:par>
                            </p:childTnLst>
                          </p:cTn>
                        </p:par>
                      </p:childTnLst>
                    </p:cTn>
                  </p:par>
                  <p:par>
                    <p:cTn id="113" fill="hold">
                      <p:stCondLst>
                        <p:cond delay="indefinite"/>
                      </p:stCondLst>
                      <p:childTnLst>
                        <p:par>
                          <p:cTn id="114" fill="hold">
                            <p:stCondLst>
                              <p:cond delay="0"/>
                            </p:stCondLst>
                            <p:childTnLst>
                              <p:par>
                                <p:cTn id="115" presetID="1" presetClass="entr" presetSubtype="0" fill="hold" nodeType="clickEffect">
                                  <p:stCondLst>
                                    <p:cond delay="0"/>
                                  </p:stCondLst>
                                  <p:childTnLst>
                                    <p:set>
                                      <p:cBhvr>
                                        <p:cTn id="116" dur="1" fill="hold">
                                          <p:stCondLst>
                                            <p:cond delay="0"/>
                                          </p:stCondLst>
                                        </p:cTn>
                                        <p:tgtEl>
                                          <p:spTgt spid="50"/>
                                        </p:tgtEl>
                                        <p:attrNameLst>
                                          <p:attrName>style.visibility</p:attrName>
                                        </p:attrNameLst>
                                      </p:cBhvr>
                                      <p:to>
                                        <p:strVal val="visible"/>
                                      </p:to>
                                    </p:set>
                                  </p:childTnLst>
                                </p:cTn>
                              </p:par>
                              <p:par>
                                <p:cTn id="117" presetID="1" presetClass="entr" presetSubtype="0" fill="hold" grpId="0" nodeType="withEffect">
                                  <p:stCondLst>
                                    <p:cond delay="0"/>
                                  </p:stCondLst>
                                  <p:childTnLst>
                                    <p:set>
                                      <p:cBhvr>
                                        <p:cTn id="118" dur="1" fill="hold">
                                          <p:stCondLst>
                                            <p:cond delay="0"/>
                                          </p:stCondLst>
                                        </p:cTn>
                                        <p:tgtEl>
                                          <p:spTgt spid="18"/>
                                        </p:tgtEl>
                                        <p:attrNameLst>
                                          <p:attrName>style.visibility</p:attrName>
                                        </p:attrNameLst>
                                      </p:cBhvr>
                                      <p:to>
                                        <p:strVal val="visible"/>
                                      </p:to>
                                    </p:set>
                                  </p:childTnLst>
                                </p:cTn>
                              </p:par>
                              <p:par>
                                <p:cTn id="119" presetID="1" presetClass="entr" presetSubtype="0" fill="hold" nodeType="withEffect">
                                  <p:stCondLst>
                                    <p:cond delay="0"/>
                                  </p:stCondLst>
                                  <p:childTnLst>
                                    <p:set>
                                      <p:cBhvr>
                                        <p:cTn id="120" dur="1" fill="hold">
                                          <p:stCondLst>
                                            <p:cond delay="0"/>
                                          </p:stCondLst>
                                        </p:cTn>
                                        <p:tgtEl>
                                          <p:spTgt spid="47"/>
                                        </p:tgtEl>
                                        <p:attrNameLst>
                                          <p:attrName>style.visibility</p:attrName>
                                        </p:attrNameLst>
                                      </p:cBhvr>
                                      <p:to>
                                        <p:strVal val="visible"/>
                                      </p:to>
                                    </p:set>
                                  </p:childTnLst>
                                </p:cTn>
                              </p:par>
                            </p:childTnLst>
                          </p:cTn>
                        </p:par>
                        <p:par>
                          <p:cTn id="121" fill="hold">
                            <p:stCondLst>
                              <p:cond delay="0"/>
                            </p:stCondLst>
                            <p:childTnLst>
                              <p:par>
                                <p:cTn id="122" presetID="1" presetClass="entr" presetSubtype="0" fill="hold" grpId="0" nodeType="afterEffect">
                                  <p:stCondLst>
                                    <p:cond delay="0"/>
                                  </p:stCondLst>
                                  <p:childTnLst>
                                    <p:set>
                                      <p:cBhvr>
                                        <p:cTn id="123" dur="1" fill="hold">
                                          <p:stCondLst>
                                            <p:cond delay="0"/>
                                          </p:stCondLst>
                                        </p:cTn>
                                        <p:tgtEl>
                                          <p:spTgt spid="14"/>
                                        </p:tgtEl>
                                        <p:attrNameLst>
                                          <p:attrName>style.visibility</p:attrName>
                                        </p:attrNameLst>
                                      </p:cBhvr>
                                      <p:to>
                                        <p:strVal val="visible"/>
                                      </p:to>
                                    </p:set>
                                  </p:childTnLst>
                                </p:cTn>
                              </p:par>
                            </p:childTnLst>
                          </p:cTn>
                        </p:par>
                      </p:childTnLst>
                    </p:cTn>
                  </p:par>
                  <p:par>
                    <p:cTn id="124" fill="hold">
                      <p:stCondLst>
                        <p:cond delay="indefinite"/>
                      </p:stCondLst>
                      <p:childTnLst>
                        <p:par>
                          <p:cTn id="125" fill="hold">
                            <p:stCondLst>
                              <p:cond delay="0"/>
                            </p:stCondLst>
                            <p:childTnLst>
                              <p:par>
                                <p:cTn id="126" presetID="1" presetClass="entr" presetSubtype="0" fill="hold" nodeType="clickEffect">
                                  <p:stCondLst>
                                    <p:cond delay="0"/>
                                  </p:stCondLst>
                                  <p:childTnLst>
                                    <p:set>
                                      <p:cBhvr>
                                        <p:cTn id="127" dur="1" fill="hold">
                                          <p:stCondLst>
                                            <p:cond delay="0"/>
                                          </p:stCondLst>
                                        </p:cTn>
                                        <p:tgtEl>
                                          <p:spTgt spid="51"/>
                                        </p:tgtEl>
                                        <p:attrNameLst>
                                          <p:attrName>style.visibility</p:attrName>
                                        </p:attrNameLst>
                                      </p:cBhvr>
                                      <p:to>
                                        <p:strVal val="visible"/>
                                      </p:to>
                                    </p:set>
                                  </p:childTnLst>
                                </p:cTn>
                              </p:par>
                              <p:par>
                                <p:cTn id="128" presetID="1" presetClass="entr" presetSubtype="0" fill="hold" grpId="0" nodeType="withEffect">
                                  <p:stCondLst>
                                    <p:cond delay="0"/>
                                  </p:stCondLst>
                                  <p:childTnLst>
                                    <p:set>
                                      <p:cBhvr>
                                        <p:cTn id="129" dur="1" fill="hold">
                                          <p:stCondLst>
                                            <p:cond delay="0"/>
                                          </p:stCondLst>
                                        </p:cTn>
                                        <p:tgtEl>
                                          <p:spTgt spid="21"/>
                                        </p:tgtEl>
                                        <p:attrNameLst>
                                          <p:attrName>style.visibility</p:attrName>
                                        </p:attrNameLst>
                                      </p:cBhvr>
                                      <p:to>
                                        <p:strVal val="visible"/>
                                      </p:to>
                                    </p:set>
                                  </p:childTnLst>
                                </p:cTn>
                              </p:par>
                            </p:childTnLst>
                          </p:cTn>
                        </p:par>
                      </p:childTnLst>
                    </p:cTn>
                  </p:par>
                  <p:par>
                    <p:cTn id="130" fill="hold">
                      <p:stCondLst>
                        <p:cond delay="indefinite"/>
                      </p:stCondLst>
                      <p:childTnLst>
                        <p:par>
                          <p:cTn id="131" fill="hold">
                            <p:stCondLst>
                              <p:cond delay="0"/>
                            </p:stCondLst>
                            <p:childTnLst>
                              <p:par>
                                <p:cTn id="132" presetID="1" presetClass="entr" presetSubtype="0" fill="hold" nodeType="clickEffect">
                                  <p:stCondLst>
                                    <p:cond delay="0"/>
                                  </p:stCondLst>
                                  <p:childTnLst>
                                    <p:set>
                                      <p:cBhvr>
                                        <p:cTn id="133" dur="1" fill="hold">
                                          <p:stCondLst>
                                            <p:cond delay="0"/>
                                          </p:stCondLst>
                                        </p:cTn>
                                        <p:tgtEl>
                                          <p:spTgt spid="41"/>
                                        </p:tgtEl>
                                        <p:attrNameLst>
                                          <p:attrName>style.visibility</p:attrName>
                                        </p:attrNameLst>
                                      </p:cBhvr>
                                      <p:to>
                                        <p:strVal val="visible"/>
                                      </p:to>
                                    </p:set>
                                  </p:childTnLst>
                                </p:cTn>
                              </p:par>
                            </p:childTnLst>
                          </p:cTn>
                        </p:par>
                      </p:childTnLst>
                    </p:cTn>
                  </p:par>
                  <p:par>
                    <p:cTn id="134" fill="hold">
                      <p:stCondLst>
                        <p:cond delay="indefinite"/>
                      </p:stCondLst>
                      <p:childTnLst>
                        <p:par>
                          <p:cTn id="135" fill="hold">
                            <p:stCondLst>
                              <p:cond delay="0"/>
                            </p:stCondLst>
                            <p:childTnLst>
                              <p:par>
                                <p:cTn id="136" presetID="10" presetClass="entr" presetSubtype="0" fill="hold" nodeType="clickEffect">
                                  <p:stCondLst>
                                    <p:cond delay="0"/>
                                  </p:stCondLst>
                                  <p:childTnLst>
                                    <p:set>
                                      <p:cBhvr>
                                        <p:cTn id="137" dur="1" fill="hold">
                                          <p:stCondLst>
                                            <p:cond delay="0"/>
                                          </p:stCondLst>
                                        </p:cTn>
                                        <p:tgtEl>
                                          <p:spTgt spid="45"/>
                                        </p:tgtEl>
                                        <p:attrNameLst>
                                          <p:attrName>style.visibility</p:attrName>
                                        </p:attrNameLst>
                                      </p:cBhvr>
                                      <p:to>
                                        <p:strVal val="visible"/>
                                      </p:to>
                                    </p:set>
                                    <p:animEffect transition="in" filter="fade">
                                      <p:cBhvr>
                                        <p:cTn id="138" dur="500"/>
                                        <p:tgtEl>
                                          <p:spTgt spid="45"/>
                                        </p:tgtEl>
                                      </p:cBhvr>
                                    </p:animEffect>
                                  </p:childTnLst>
                                </p:cTn>
                              </p:par>
                            </p:childTnLst>
                          </p:cTn>
                        </p:par>
                        <p:par>
                          <p:cTn id="139" fill="hold">
                            <p:stCondLst>
                              <p:cond delay="500"/>
                            </p:stCondLst>
                            <p:childTnLst>
                              <p:par>
                                <p:cTn id="140" presetID="1" presetClass="entr" presetSubtype="0" fill="hold" nodeType="afterEffect">
                                  <p:stCondLst>
                                    <p:cond delay="0"/>
                                  </p:stCondLst>
                                  <p:childTnLst>
                                    <p:set>
                                      <p:cBhvr>
                                        <p:cTn id="141" dur="1" fill="hold">
                                          <p:stCondLst>
                                            <p:cond delay="0"/>
                                          </p:stCondLst>
                                        </p:cTn>
                                        <p:tgtEl>
                                          <p:spTgt spid="4"/>
                                        </p:tgtEl>
                                        <p:attrNameLst>
                                          <p:attrName>style.visibility</p:attrName>
                                        </p:attrNameLst>
                                      </p:cBhvr>
                                      <p:to>
                                        <p:strVal val="visible"/>
                                      </p:to>
                                    </p:set>
                                  </p:childTnLst>
                                </p:cTn>
                              </p:par>
                            </p:childTnLst>
                          </p:cTn>
                        </p:par>
                        <p:par>
                          <p:cTn id="142" fill="hold">
                            <p:stCondLst>
                              <p:cond delay="500"/>
                            </p:stCondLst>
                            <p:childTnLst>
                              <p:par>
                                <p:cTn id="143" presetID="1" presetClass="entr" presetSubtype="0" fill="hold" nodeType="afterEffect">
                                  <p:stCondLst>
                                    <p:cond delay="0"/>
                                  </p:stCondLst>
                                  <p:childTnLst>
                                    <p:set>
                                      <p:cBhvr>
                                        <p:cTn id="144" dur="1" fill="hold">
                                          <p:stCondLst>
                                            <p:cond delay="0"/>
                                          </p:stCondLst>
                                        </p:cTn>
                                        <p:tgtEl>
                                          <p:spTgt spid="78"/>
                                        </p:tgtEl>
                                        <p:attrNameLst>
                                          <p:attrName>style.visibility</p:attrName>
                                        </p:attrNameLst>
                                      </p:cBhvr>
                                      <p:to>
                                        <p:strVal val="visible"/>
                                      </p:to>
                                    </p:set>
                                  </p:childTnLst>
                                </p:cTn>
                              </p:par>
                            </p:childTnLst>
                          </p:cTn>
                        </p:par>
                        <p:par>
                          <p:cTn id="145" fill="hold">
                            <p:stCondLst>
                              <p:cond delay="500"/>
                            </p:stCondLst>
                            <p:childTnLst>
                              <p:par>
                                <p:cTn id="146" presetID="10" presetClass="entr" presetSubtype="0" fill="hold" nodeType="afterEffect">
                                  <p:stCondLst>
                                    <p:cond delay="0"/>
                                  </p:stCondLst>
                                  <p:childTnLst>
                                    <p:set>
                                      <p:cBhvr>
                                        <p:cTn id="147" dur="1" fill="hold">
                                          <p:stCondLst>
                                            <p:cond delay="0"/>
                                          </p:stCondLst>
                                        </p:cTn>
                                        <p:tgtEl>
                                          <p:spTgt spid="52"/>
                                        </p:tgtEl>
                                        <p:attrNameLst>
                                          <p:attrName>style.visibility</p:attrName>
                                        </p:attrNameLst>
                                      </p:cBhvr>
                                      <p:to>
                                        <p:strVal val="visible"/>
                                      </p:to>
                                    </p:set>
                                    <p:animEffect transition="in" filter="fade">
                                      <p:cBhvr>
                                        <p:cTn id="148" dur="500"/>
                                        <p:tgtEl>
                                          <p:spTgt spid="52"/>
                                        </p:tgtEl>
                                      </p:cBhvr>
                                    </p:animEffect>
                                  </p:childTnLst>
                                </p:cTn>
                              </p:par>
                            </p:childTnLst>
                          </p:cTn>
                        </p:par>
                        <p:par>
                          <p:cTn id="149" fill="hold">
                            <p:stCondLst>
                              <p:cond delay="1000"/>
                            </p:stCondLst>
                            <p:childTnLst>
                              <p:par>
                                <p:cTn id="150" presetID="1" presetClass="exit" presetSubtype="0" fill="hold" nodeType="afterEffect">
                                  <p:stCondLst>
                                    <p:cond delay="0"/>
                                  </p:stCondLst>
                                  <p:childTnLst>
                                    <p:set>
                                      <p:cBhvr>
                                        <p:cTn id="151" dur="1" fill="hold">
                                          <p:stCondLst>
                                            <p:cond delay="0"/>
                                          </p:stCondLst>
                                        </p:cTn>
                                        <p:tgtEl>
                                          <p:spTgt spid="2"/>
                                        </p:tgtEl>
                                        <p:attrNameLst>
                                          <p:attrName>style.visibility</p:attrName>
                                        </p:attrNameLst>
                                      </p:cBhvr>
                                      <p:to>
                                        <p:strVal val="hidden"/>
                                      </p:to>
                                    </p:set>
                                  </p:childTnLst>
                                </p:cTn>
                              </p:par>
                            </p:childTnLst>
                          </p:cTn>
                        </p:par>
                      </p:childTnLst>
                    </p:cTn>
                  </p:par>
                  <p:par>
                    <p:cTn id="152" fill="hold">
                      <p:stCondLst>
                        <p:cond delay="indefinite"/>
                      </p:stCondLst>
                      <p:childTnLst>
                        <p:par>
                          <p:cTn id="153" fill="hold">
                            <p:stCondLst>
                              <p:cond delay="0"/>
                            </p:stCondLst>
                            <p:childTnLst>
                              <p:par>
                                <p:cTn id="154" presetID="1" presetClass="entr" presetSubtype="0" fill="hold" grpId="0" nodeType="clickEffect">
                                  <p:stCondLst>
                                    <p:cond delay="0"/>
                                  </p:stCondLst>
                                  <p:childTnLst>
                                    <p:set>
                                      <p:cBhvr>
                                        <p:cTn id="155"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3" grpId="0" animBg="1"/>
      <p:bldP spid="15" grpId="0" animBg="1"/>
      <p:bldP spid="17" grpId="0" animBg="1"/>
      <p:bldP spid="18" grpId="0" animBg="1"/>
      <p:bldP spid="21" grpId="0" animBg="1"/>
      <p:bldP spid="22" grpId="0"/>
      <p:bldP spid="23" grpId="0" animBg="1"/>
      <p:bldP spid="29" grpId="0" animBg="1"/>
      <p:bldP spid="30" grpId="0" animBg="1"/>
      <p:bldP spid="31" grpId="0" animBg="1"/>
      <p:bldP spid="32" grpId="0" animBg="1"/>
      <p:bldP spid="33" grpId="0" animBg="1"/>
      <p:bldP spid="68" grpId="0" animBg="1"/>
      <p:bldP spid="14" grpId="0" animBg="1"/>
      <p:bldP spid="16" grpId="0" animBg="1"/>
      <p:bldP spid="19" grpId="0" animBg="1"/>
      <p:bldP spid="63" grpId="0" animBg="1"/>
      <p:bldP spid="87" grpId="0" animBg="1"/>
      <p:bldP spid="5" grpId="0" animBg="1"/>
      <p:bldP spid="5" grpId="1" animBg="1"/>
      <p:bldP spid="5" grpId="2" animBg="1"/>
      <p:bldP spid="43" grpId="0" animBg="1"/>
      <p:bldP spid="43" grpId="1" animBg="1"/>
      <p:bldP spid="71" grpId="0" animBg="1"/>
      <p:bldP spid="71" grpId="1"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 name="Picture 4" descr="Alarm clock to wake up to work. - Download Free Vectors, Clipart ...">
            <a:extLst>
              <a:ext uri="{FF2B5EF4-FFF2-40B4-BE49-F238E27FC236}">
                <a16:creationId xmlns:a16="http://schemas.microsoft.com/office/drawing/2014/main" id="{C9C8496A-21CF-4BDE-B23A-232B2917D9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38656" y="6129171"/>
            <a:ext cx="902556" cy="600610"/>
          </a:xfrm>
          <a:prstGeom prst="rect">
            <a:avLst/>
          </a:prstGeom>
          <a:noFill/>
          <a:extLst>
            <a:ext uri="{909E8E84-426E-40DD-AFC4-6F175D3DCCD1}">
              <a14:hiddenFill xmlns:a14="http://schemas.microsoft.com/office/drawing/2010/main">
                <a:solidFill>
                  <a:srgbClr val="FFFFFF"/>
                </a:solidFill>
              </a14:hiddenFill>
            </a:ext>
          </a:extLst>
        </p:spPr>
      </p:pic>
      <p:cxnSp>
        <p:nvCxnSpPr>
          <p:cNvPr id="129" name="Straight Arrow Connector 128"/>
          <p:cNvCxnSpPr>
            <a:cxnSpLocks/>
          </p:cNvCxnSpPr>
          <p:nvPr/>
        </p:nvCxnSpPr>
        <p:spPr>
          <a:xfrm>
            <a:off x="2904753" y="2800070"/>
            <a:ext cx="15825" cy="1742533"/>
          </a:xfrm>
          <a:prstGeom prst="straightConnector1">
            <a:avLst/>
          </a:prstGeom>
          <a:ln w="1905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3" name="Title 2"/>
          <p:cNvSpPr>
            <a:spLocks noGrp="1"/>
          </p:cNvSpPr>
          <p:nvPr>
            <p:ph type="title"/>
          </p:nvPr>
        </p:nvSpPr>
        <p:spPr>
          <a:xfrm>
            <a:off x="38473" y="26360"/>
            <a:ext cx="10972800" cy="587543"/>
          </a:xfrm>
        </p:spPr>
        <p:txBody>
          <a:bodyPr>
            <a:normAutofit fontScale="90000"/>
          </a:bodyPr>
          <a:lstStyle/>
          <a:p>
            <a:r>
              <a:rPr lang="en-US" dirty="0"/>
              <a:t>I/O disk read\write workflow +  latch</a:t>
            </a:r>
          </a:p>
        </p:txBody>
      </p:sp>
      <p:sp>
        <p:nvSpPr>
          <p:cNvPr id="11" name="Rectangle: Rounded Corners 10"/>
          <p:cNvSpPr/>
          <p:nvPr/>
        </p:nvSpPr>
        <p:spPr>
          <a:xfrm>
            <a:off x="2016406" y="4600248"/>
            <a:ext cx="1811383" cy="657939"/>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867">
                <a:hlinkClick r:id="rId4"/>
              </a:rPr>
              <a:t>ReadFile</a:t>
            </a:r>
            <a:r>
              <a:rPr lang="en-US" sz="1867"/>
              <a:t>()</a:t>
            </a:r>
          </a:p>
        </p:txBody>
      </p:sp>
      <p:sp>
        <p:nvSpPr>
          <p:cNvPr id="12" name="Rectangle 11"/>
          <p:cNvSpPr/>
          <p:nvPr/>
        </p:nvSpPr>
        <p:spPr>
          <a:xfrm>
            <a:off x="281895" y="1734633"/>
            <a:ext cx="839639" cy="423121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vert="vert270" rtlCol="0" anchor="ctr"/>
          <a:lstStyle/>
          <a:p>
            <a:pPr algn="ctr"/>
            <a:r>
              <a:rPr lang="en-US" altLang="en-US" sz="2800" dirty="0">
                <a:latin typeface="Arial" panose="020B0604020202020204" pitchFamily="34" charset="0"/>
                <a:cs typeface="Arial" panose="020B0604020202020204" pitchFamily="34" charset="0"/>
              </a:rPr>
              <a:t>BPool::GetFromDisk</a:t>
            </a:r>
            <a:endParaRPr lang="en-US" sz="2800" dirty="0"/>
          </a:p>
        </p:txBody>
      </p:sp>
      <p:sp>
        <p:nvSpPr>
          <p:cNvPr id="13" name="Rectangle 12"/>
          <p:cNvSpPr/>
          <p:nvPr/>
        </p:nvSpPr>
        <p:spPr>
          <a:xfrm>
            <a:off x="4608434" y="3455074"/>
            <a:ext cx="3385453" cy="2345453"/>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sz="2400"/>
          </a:p>
        </p:txBody>
      </p:sp>
      <p:sp>
        <p:nvSpPr>
          <p:cNvPr id="15" name="Rectangle 14"/>
          <p:cNvSpPr/>
          <p:nvPr/>
        </p:nvSpPr>
        <p:spPr>
          <a:xfrm>
            <a:off x="9387548" y="400549"/>
            <a:ext cx="2357660" cy="1001320"/>
          </a:xfrm>
          <a:prstGeom prst="rect">
            <a:avLst/>
          </a:prstGeom>
          <a:ln w="19050">
            <a:solidFill>
              <a:schemeClr val="accent1"/>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400" dirty="0">
                <a:solidFill>
                  <a:schemeClr val="tx1"/>
                </a:solidFill>
              </a:rPr>
              <a:t>“O </a:t>
            </a:r>
            <a:r>
              <a:rPr lang="en-US" sz="2400" dirty="0" err="1">
                <a:solidFill>
                  <a:schemeClr val="tx1"/>
                </a:solidFill>
              </a:rPr>
              <a:t>próximo</a:t>
            </a:r>
            <a:r>
              <a:rPr lang="en-US" sz="2400" dirty="0">
                <a:solidFill>
                  <a:schemeClr val="tx1"/>
                </a:solidFill>
              </a:rPr>
              <a:t>” worker</a:t>
            </a:r>
          </a:p>
        </p:txBody>
      </p:sp>
      <p:sp>
        <p:nvSpPr>
          <p:cNvPr id="17" name="Rectangle: Rounded Corners 16"/>
          <p:cNvSpPr/>
          <p:nvPr/>
        </p:nvSpPr>
        <p:spPr>
          <a:xfrm>
            <a:off x="8510299" y="3991360"/>
            <a:ext cx="3538334" cy="461665"/>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867"/>
              <a:t>HasOverlappedIoCompleted()</a:t>
            </a:r>
          </a:p>
        </p:txBody>
      </p:sp>
      <p:sp>
        <p:nvSpPr>
          <p:cNvPr id="18" name="Rectangle: Rounded Corners 17"/>
          <p:cNvSpPr/>
          <p:nvPr/>
        </p:nvSpPr>
        <p:spPr>
          <a:xfrm>
            <a:off x="8874483" y="4929217"/>
            <a:ext cx="2809965" cy="471223"/>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867" dirty="0" err="1"/>
              <a:t>GetOverlappedResult</a:t>
            </a:r>
            <a:r>
              <a:rPr lang="en-US" sz="1867" dirty="0"/>
              <a:t>()</a:t>
            </a:r>
          </a:p>
        </p:txBody>
      </p:sp>
      <p:sp>
        <p:nvSpPr>
          <p:cNvPr id="19" name="Rectangle: Rounded Corners 18"/>
          <p:cNvSpPr/>
          <p:nvPr/>
        </p:nvSpPr>
        <p:spPr>
          <a:xfrm>
            <a:off x="1982027" y="5572425"/>
            <a:ext cx="1894680" cy="566898"/>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600" dirty="0"/>
              <a:t>Get SH latch</a:t>
            </a:r>
          </a:p>
          <a:p>
            <a:pPr algn="ctr"/>
            <a:r>
              <a:rPr lang="pt-BR" sz="1400" dirty="0"/>
              <a:t>BUF::</a:t>
            </a:r>
            <a:r>
              <a:rPr lang="pt-BR" sz="1400" dirty="0" err="1"/>
              <a:t>AcquireLatch</a:t>
            </a:r>
            <a:endParaRPr lang="en-US" sz="1600" dirty="0"/>
          </a:p>
        </p:txBody>
      </p:sp>
      <p:sp>
        <p:nvSpPr>
          <p:cNvPr id="21" name="Rectangle: Rounded Corners 20"/>
          <p:cNvSpPr/>
          <p:nvPr/>
        </p:nvSpPr>
        <p:spPr>
          <a:xfrm>
            <a:off x="8547068" y="5762943"/>
            <a:ext cx="3513301" cy="566898"/>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solidFill>
                  <a:schemeClr val="tx1"/>
                </a:solidFill>
              </a:rPr>
              <a:t>Executa a Completion Routine</a:t>
            </a:r>
          </a:p>
          <a:p>
            <a:pPr algn="ctr"/>
            <a:r>
              <a:rPr lang="en-US" sz="1600" dirty="0" err="1">
                <a:solidFill>
                  <a:schemeClr val="tx1"/>
                </a:solidFill>
              </a:rPr>
              <a:t>sqlmin!FCB</a:t>
            </a:r>
            <a:r>
              <a:rPr lang="en-US" sz="1600" dirty="0">
                <a:solidFill>
                  <a:schemeClr val="tx1"/>
                </a:solidFill>
              </a:rPr>
              <a:t>::</a:t>
            </a:r>
            <a:r>
              <a:rPr lang="en-US" sz="1600" dirty="0" err="1">
                <a:solidFill>
                  <a:schemeClr val="tx1"/>
                </a:solidFill>
              </a:rPr>
              <a:t>IoCompletion</a:t>
            </a:r>
            <a:endParaRPr lang="en-US" sz="1600" dirty="0">
              <a:solidFill>
                <a:schemeClr val="tx1"/>
              </a:solidFill>
            </a:endParaRPr>
          </a:p>
        </p:txBody>
      </p:sp>
      <p:sp>
        <p:nvSpPr>
          <p:cNvPr id="22" name="TextBox 21"/>
          <p:cNvSpPr txBox="1"/>
          <p:nvPr/>
        </p:nvSpPr>
        <p:spPr>
          <a:xfrm>
            <a:off x="4766915" y="3007857"/>
            <a:ext cx="3062057" cy="461665"/>
          </a:xfrm>
          <a:prstGeom prst="rect">
            <a:avLst/>
          </a:prstGeom>
          <a:noFill/>
        </p:spPr>
        <p:txBody>
          <a:bodyPr wrap="none" rtlCol="0">
            <a:spAutoFit/>
          </a:bodyPr>
          <a:lstStyle/>
          <a:p>
            <a:r>
              <a:rPr lang="en-US" sz="2400" dirty="0"/>
              <a:t>Scheduler I/O Queue</a:t>
            </a:r>
          </a:p>
        </p:txBody>
      </p:sp>
      <p:sp>
        <p:nvSpPr>
          <p:cNvPr id="29" name="Rectangle 28"/>
          <p:cNvSpPr/>
          <p:nvPr/>
        </p:nvSpPr>
        <p:spPr>
          <a:xfrm>
            <a:off x="4766915" y="3750306"/>
            <a:ext cx="1288868" cy="18143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67"/>
              <a:t>IO Comp Request</a:t>
            </a:r>
          </a:p>
        </p:txBody>
      </p:sp>
      <p:sp>
        <p:nvSpPr>
          <p:cNvPr id="30" name="Rectangle 29"/>
          <p:cNvSpPr/>
          <p:nvPr/>
        </p:nvSpPr>
        <p:spPr>
          <a:xfrm>
            <a:off x="6055055" y="3744937"/>
            <a:ext cx="1799772" cy="427011"/>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67" dirty="0"/>
              <a:t>OVERLAPPED</a:t>
            </a:r>
          </a:p>
        </p:txBody>
      </p:sp>
      <p:sp>
        <p:nvSpPr>
          <p:cNvPr id="31" name="Rectangle 30"/>
          <p:cNvSpPr/>
          <p:nvPr/>
        </p:nvSpPr>
        <p:spPr>
          <a:xfrm>
            <a:off x="6055055" y="4146157"/>
            <a:ext cx="1799772" cy="792892"/>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67"/>
              <a:t>Comp Routine</a:t>
            </a:r>
          </a:p>
        </p:txBody>
      </p:sp>
      <p:sp>
        <p:nvSpPr>
          <p:cNvPr id="32" name="Rectangle 31"/>
          <p:cNvSpPr/>
          <p:nvPr/>
        </p:nvSpPr>
        <p:spPr>
          <a:xfrm>
            <a:off x="6055783" y="5114397"/>
            <a:ext cx="1799772" cy="440417"/>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Ponteiro pro BUF</a:t>
            </a:r>
          </a:p>
        </p:txBody>
      </p:sp>
      <p:cxnSp>
        <p:nvCxnSpPr>
          <p:cNvPr id="44" name="Straight Arrow Connector 43"/>
          <p:cNvCxnSpPr>
            <a:cxnSpLocks/>
            <a:stCxn id="21" idx="0"/>
            <a:endCxn id="31" idx="3"/>
          </p:cNvCxnSpPr>
          <p:nvPr/>
        </p:nvCxnSpPr>
        <p:spPr>
          <a:xfrm flipH="1" flipV="1">
            <a:off x="7854827" y="4542603"/>
            <a:ext cx="2448892" cy="122034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a:cxnSpLocks/>
            <a:stCxn id="30" idx="3"/>
            <a:endCxn id="17" idx="1"/>
          </p:cNvCxnSpPr>
          <p:nvPr/>
        </p:nvCxnSpPr>
        <p:spPr>
          <a:xfrm>
            <a:off x="7854827" y="3958443"/>
            <a:ext cx="655472" cy="263750"/>
          </a:xfrm>
          <a:prstGeom prst="straightConnector1">
            <a:avLst/>
          </a:prstGeom>
          <a:ln w="1905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a:cxnSpLocks/>
          </p:cNvCxnSpPr>
          <p:nvPr/>
        </p:nvCxnSpPr>
        <p:spPr>
          <a:xfrm>
            <a:off x="10494315" y="3303837"/>
            <a:ext cx="8949" cy="654605"/>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a:cxnSpLocks/>
          </p:cNvCxnSpPr>
          <p:nvPr/>
        </p:nvCxnSpPr>
        <p:spPr>
          <a:xfrm>
            <a:off x="10494315" y="4453025"/>
            <a:ext cx="0" cy="45437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a:cxnSpLocks/>
            <a:stCxn id="11" idx="2"/>
            <a:endCxn id="19" idx="0"/>
          </p:cNvCxnSpPr>
          <p:nvPr/>
        </p:nvCxnSpPr>
        <p:spPr>
          <a:xfrm>
            <a:off x="2922098" y="5258187"/>
            <a:ext cx="7269" cy="314238"/>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3" name="Rectangle 62"/>
          <p:cNvSpPr/>
          <p:nvPr/>
        </p:nvSpPr>
        <p:spPr>
          <a:xfrm>
            <a:off x="3312763" y="5187237"/>
            <a:ext cx="2055828" cy="365097"/>
          </a:xfrm>
          <a:prstGeom prst="rect">
            <a:avLst/>
          </a:prstGeom>
          <a:ln w="19050">
            <a:solidFill>
              <a:schemeClr val="accent1"/>
            </a:solidFill>
          </a:ln>
        </p:spPr>
        <p:style>
          <a:lnRef idx="3">
            <a:schemeClr val="lt1"/>
          </a:lnRef>
          <a:fillRef idx="1">
            <a:schemeClr val="accent4"/>
          </a:fillRef>
          <a:effectRef idx="1">
            <a:schemeClr val="accent4"/>
          </a:effectRef>
          <a:fontRef idx="minor">
            <a:schemeClr val="lt1"/>
          </a:fontRef>
        </p:style>
        <p:txBody>
          <a:bodyPr rtlCol="0" anchor="ctr"/>
          <a:lstStyle/>
          <a:p>
            <a:pPr algn="ctr"/>
            <a:r>
              <a:rPr lang="pt-BR" sz="1400" dirty="0"/>
              <a:t>SOS_Scheduler::Switch</a:t>
            </a:r>
            <a:endParaRPr lang="en-US" dirty="0"/>
          </a:p>
        </p:txBody>
      </p:sp>
      <p:sp>
        <p:nvSpPr>
          <p:cNvPr id="68" name="Rectangle 67"/>
          <p:cNvSpPr/>
          <p:nvPr/>
        </p:nvSpPr>
        <p:spPr>
          <a:xfrm>
            <a:off x="9387547" y="1488350"/>
            <a:ext cx="2344809" cy="428407"/>
          </a:xfrm>
          <a:prstGeom prst="rect">
            <a:avLst/>
          </a:prstGeom>
          <a:ln w="19050">
            <a:solidFill>
              <a:schemeClr val="accent1"/>
            </a:solidFill>
          </a:ln>
        </p:spPr>
        <p:style>
          <a:lnRef idx="3">
            <a:schemeClr val="lt1"/>
          </a:lnRef>
          <a:fillRef idx="1">
            <a:schemeClr val="accent4"/>
          </a:fillRef>
          <a:effectRef idx="1">
            <a:schemeClr val="accent4"/>
          </a:effectRef>
          <a:fontRef idx="minor">
            <a:schemeClr val="lt1"/>
          </a:fontRef>
        </p:style>
        <p:txBody>
          <a:bodyPr rtlCol="0" anchor="ctr"/>
          <a:lstStyle/>
          <a:p>
            <a:pPr algn="ctr"/>
            <a:r>
              <a:rPr lang="pt-BR" sz="1600" dirty="0"/>
              <a:t>SOS_Scheduler::Switch</a:t>
            </a:r>
            <a:endParaRPr lang="en-US" sz="2000" dirty="0"/>
          </a:p>
        </p:txBody>
      </p:sp>
      <p:pic>
        <p:nvPicPr>
          <p:cNvPr id="2" name="Picture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589585" y="5989414"/>
            <a:ext cx="771026" cy="748388"/>
          </a:xfrm>
          <a:prstGeom prst="rect">
            <a:avLst/>
          </a:prstGeom>
        </p:spPr>
      </p:pic>
      <p:pic>
        <p:nvPicPr>
          <p:cNvPr id="4" name="Picture 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542016" y="6129171"/>
            <a:ext cx="902556" cy="608631"/>
          </a:xfrm>
          <a:prstGeom prst="rect">
            <a:avLst/>
          </a:prstGeom>
        </p:spPr>
      </p:pic>
      <p:sp>
        <p:nvSpPr>
          <p:cNvPr id="25" name="Rectangle 24"/>
          <p:cNvSpPr/>
          <p:nvPr/>
        </p:nvSpPr>
        <p:spPr>
          <a:xfrm>
            <a:off x="4626637" y="1179270"/>
            <a:ext cx="2031371" cy="1792647"/>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1867"/>
          </a:p>
        </p:txBody>
      </p:sp>
      <p:sp>
        <p:nvSpPr>
          <p:cNvPr id="34" name="TextBox 33"/>
          <p:cNvSpPr txBox="1"/>
          <p:nvPr/>
        </p:nvSpPr>
        <p:spPr>
          <a:xfrm>
            <a:off x="5321285" y="805712"/>
            <a:ext cx="601447" cy="379656"/>
          </a:xfrm>
          <a:prstGeom prst="rect">
            <a:avLst/>
          </a:prstGeom>
          <a:noFill/>
        </p:spPr>
        <p:txBody>
          <a:bodyPr wrap="none" rtlCol="0">
            <a:spAutoFit/>
          </a:bodyPr>
          <a:lstStyle/>
          <a:p>
            <a:r>
              <a:rPr lang="en-US" sz="1867" dirty="0"/>
              <a:t>BUF</a:t>
            </a:r>
          </a:p>
        </p:txBody>
      </p:sp>
      <p:sp>
        <p:nvSpPr>
          <p:cNvPr id="40" name="Cloud Callout 39"/>
          <p:cNvSpPr/>
          <p:nvPr/>
        </p:nvSpPr>
        <p:spPr>
          <a:xfrm>
            <a:off x="4432496" y="5933254"/>
            <a:ext cx="3750067" cy="860709"/>
          </a:xfrm>
          <a:prstGeom prst="cloudCallout">
            <a:avLst>
              <a:gd name="adj1" fmla="val -56554"/>
              <a:gd name="adj2" fmla="val -4399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BUF_IO </a:t>
            </a:r>
            <a:r>
              <a:rPr lang="en-US" dirty="0" err="1"/>
              <a:t>indica</a:t>
            </a:r>
            <a:r>
              <a:rPr lang="en-US" dirty="0"/>
              <a:t> que é um PAGE</a:t>
            </a:r>
            <a:r>
              <a:rPr lang="en-US" b="1" dirty="0">
                <a:solidFill>
                  <a:srgbClr val="FF0000"/>
                </a:solidFill>
              </a:rPr>
              <a:t>IO</a:t>
            </a:r>
            <a:r>
              <a:rPr lang="en-US" dirty="0"/>
              <a:t>LATCH_SH</a:t>
            </a:r>
          </a:p>
        </p:txBody>
      </p:sp>
      <p:sp>
        <p:nvSpPr>
          <p:cNvPr id="52" name="Rectangle: Rounded Corners 51"/>
          <p:cNvSpPr/>
          <p:nvPr/>
        </p:nvSpPr>
        <p:spPr>
          <a:xfrm>
            <a:off x="2005251" y="1142487"/>
            <a:ext cx="1811383" cy="657939"/>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867" dirty="0"/>
              <a:t>Get EX latch</a:t>
            </a:r>
          </a:p>
          <a:p>
            <a:pPr algn="ctr"/>
            <a:r>
              <a:rPr lang="pt-BR" sz="1400" dirty="0"/>
              <a:t>BUF::</a:t>
            </a:r>
            <a:r>
              <a:rPr lang="pt-BR" sz="1400" dirty="0" err="1"/>
              <a:t>AcquireLatch</a:t>
            </a:r>
            <a:endParaRPr lang="en-US" sz="1600" dirty="0"/>
          </a:p>
        </p:txBody>
      </p:sp>
      <p:sp>
        <p:nvSpPr>
          <p:cNvPr id="54" name="Rectangle: Rounded Corners 53"/>
          <p:cNvSpPr/>
          <p:nvPr/>
        </p:nvSpPr>
        <p:spPr>
          <a:xfrm>
            <a:off x="2005251" y="2183096"/>
            <a:ext cx="1811383" cy="657939"/>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867"/>
              <a:t>Set BUF_IO</a:t>
            </a:r>
          </a:p>
        </p:txBody>
      </p:sp>
      <p:cxnSp>
        <p:nvCxnSpPr>
          <p:cNvPr id="45" name="Straight Arrow Connector 44"/>
          <p:cNvCxnSpPr>
            <a:cxnSpLocks/>
            <a:endCxn id="54" idx="0"/>
          </p:cNvCxnSpPr>
          <p:nvPr/>
        </p:nvCxnSpPr>
        <p:spPr>
          <a:xfrm>
            <a:off x="2910943" y="1734633"/>
            <a:ext cx="0" cy="448463"/>
          </a:xfrm>
          <a:prstGeom prst="straightConnector1">
            <a:avLst/>
          </a:prstGeom>
          <a:ln w="1905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89" name="Rectangle 88"/>
          <p:cNvSpPr/>
          <p:nvPr/>
        </p:nvSpPr>
        <p:spPr>
          <a:xfrm>
            <a:off x="7479007" y="317594"/>
            <a:ext cx="1175132" cy="132154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dirty="0"/>
              <a:t>8KB Page</a:t>
            </a:r>
          </a:p>
        </p:txBody>
      </p:sp>
      <p:sp>
        <p:nvSpPr>
          <p:cNvPr id="90" name="Flowchart: Magnetic Disk 89"/>
          <p:cNvSpPr/>
          <p:nvPr/>
        </p:nvSpPr>
        <p:spPr>
          <a:xfrm>
            <a:off x="7104328" y="1995983"/>
            <a:ext cx="1760668" cy="807595"/>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t>.mdf</a:t>
            </a:r>
          </a:p>
        </p:txBody>
      </p:sp>
      <p:sp>
        <p:nvSpPr>
          <p:cNvPr id="91" name="Rectangle 90"/>
          <p:cNvSpPr/>
          <p:nvPr/>
        </p:nvSpPr>
        <p:spPr>
          <a:xfrm>
            <a:off x="4633387" y="1288561"/>
            <a:ext cx="2031371" cy="3544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33" dirty="0"/>
              <a:t>1:100</a:t>
            </a:r>
          </a:p>
        </p:txBody>
      </p:sp>
      <p:sp>
        <p:nvSpPr>
          <p:cNvPr id="92" name="Rectangle 91"/>
          <p:cNvSpPr/>
          <p:nvPr/>
        </p:nvSpPr>
        <p:spPr>
          <a:xfrm>
            <a:off x="4649048" y="1673901"/>
            <a:ext cx="2018080" cy="3544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33"/>
              <a:t>bpage</a:t>
            </a:r>
          </a:p>
        </p:txBody>
      </p:sp>
      <p:cxnSp>
        <p:nvCxnSpPr>
          <p:cNvPr id="94" name="Straight Arrow Connector 93"/>
          <p:cNvCxnSpPr>
            <a:cxnSpLocks/>
            <a:stCxn id="92" idx="3"/>
          </p:cNvCxnSpPr>
          <p:nvPr/>
        </p:nvCxnSpPr>
        <p:spPr>
          <a:xfrm flipV="1">
            <a:off x="6667128" y="767817"/>
            <a:ext cx="874400" cy="108332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5" name="Rectangle 94"/>
          <p:cNvSpPr/>
          <p:nvPr/>
        </p:nvSpPr>
        <p:spPr>
          <a:xfrm>
            <a:off x="4646679" y="2050834"/>
            <a:ext cx="2018080" cy="3544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33"/>
              <a:t>bstat</a:t>
            </a:r>
          </a:p>
        </p:txBody>
      </p:sp>
      <p:sp>
        <p:nvSpPr>
          <p:cNvPr id="99" name="Rectangle 98"/>
          <p:cNvSpPr/>
          <p:nvPr/>
        </p:nvSpPr>
        <p:spPr>
          <a:xfrm>
            <a:off x="4646679" y="2398387"/>
            <a:ext cx="2018079" cy="3544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33" dirty="0"/>
              <a:t>latch class</a:t>
            </a:r>
          </a:p>
        </p:txBody>
      </p:sp>
      <p:cxnSp>
        <p:nvCxnSpPr>
          <p:cNvPr id="104" name="Straight Connector 103"/>
          <p:cNvCxnSpPr>
            <a:cxnSpLocks/>
          </p:cNvCxnSpPr>
          <p:nvPr/>
        </p:nvCxnSpPr>
        <p:spPr>
          <a:xfrm flipH="1">
            <a:off x="7447404" y="1648946"/>
            <a:ext cx="202242" cy="410084"/>
          </a:xfrm>
          <a:prstGeom prst="line">
            <a:avLst/>
          </a:prstGeom>
          <a:ln w="19050">
            <a:solidFill>
              <a:srgbClr val="FF0000"/>
            </a:solidFill>
          </a:ln>
        </p:spPr>
        <p:style>
          <a:lnRef idx="1">
            <a:schemeClr val="dk1"/>
          </a:lnRef>
          <a:fillRef idx="0">
            <a:schemeClr val="dk1"/>
          </a:fillRef>
          <a:effectRef idx="0">
            <a:schemeClr val="dk1"/>
          </a:effectRef>
          <a:fontRef idx="minor">
            <a:schemeClr val="tx1"/>
          </a:fontRef>
        </p:style>
      </p:cxnSp>
      <p:cxnSp>
        <p:nvCxnSpPr>
          <p:cNvPr id="106" name="Straight Connector 105"/>
          <p:cNvCxnSpPr>
            <a:cxnSpLocks/>
          </p:cNvCxnSpPr>
          <p:nvPr/>
        </p:nvCxnSpPr>
        <p:spPr>
          <a:xfrm>
            <a:off x="8355784" y="1656040"/>
            <a:ext cx="266751" cy="367951"/>
          </a:xfrm>
          <a:prstGeom prst="line">
            <a:avLst/>
          </a:prstGeom>
          <a:ln w="19050">
            <a:solidFill>
              <a:srgbClr val="FF0000"/>
            </a:solidFill>
          </a:ln>
        </p:spPr>
        <p:style>
          <a:lnRef idx="1">
            <a:schemeClr val="dk1"/>
          </a:lnRef>
          <a:fillRef idx="0">
            <a:schemeClr val="dk1"/>
          </a:fillRef>
          <a:effectRef idx="0">
            <a:schemeClr val="dk1"/>
          </a:effectRef>
          <a:fontRef idx="minor">
            <a:schemeClr val="tx1"/>
          </a:fontRef>
        </p:style>
      </p:cxnSp>
      <p:cxnSp>
        <p:nvCxnSpPr>
          <p:cNvPr id="114" name="Straight Arrow Connector 113"/>
          <p:cNvCxnSpPr/>
          <p:nvPr/>
        </p:nvCxnSpPr>
        <p:spPr>
          <a:xfrm flipH="1" flipV="1">
            <a:off x="5711806" y="2670448"/>
            <a:ext cx="627479" cy="1773512"/>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2" name="Cloud Callout 121"/>
          <p:cNvSpPr/>
          <p:nvPr/>
        </p:nvSpPr>
        <p:spPr>
          <a:xfrm>
            <a:off x="1452540" y="2929055"/>
            <a:ext cx="2946383" cy="1455943"/>
          </a:xfrm>
          <a:prstGeom prst="cloudCallout">
            <a:avLst>
              <a:gd name="adj1" fmla="val 104296"/>
              <a:gd name="adj2" fmla="val 6310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dirty="0">
                <a:solidFill>
                  <a:schemeClr val="bg1"/>
                </a:solidFill>
              </a:rPr>
              <a:t>Libera EX_LATCH,  limpa BUF_IO, e faz “validações”</a:t>
            </a:r>
          </a:p>
        </p:txBody>
      </p:sp>
      <p:cxnSp>
        <p:nvCxnSpPr>
          <p:cNvPr id="126" name="Straight Arrow Connector 125"/>
          <p:cNvCxnSpPr/>
          <p:nvPr/>
        </p:nvCxnSpPr>
        <p:spPr>
          <a:xfrm>
            <a:off x="3816633" y="1471456"/>
            <a:ext cx="791800" cy="1151371"/>
          </a:xfrm>
          <a:prstGeom prst="straightConnector1">
            <a:avLst/>
          </a:prstGeom>
          <a:ln w="1905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128" name="Straight Arrow Connector 127"/>
          <p:cNvCxnSpPr/>
          <p:nvPr/>
        </p:nvCxnSpPr>
        <p:spPr>
          <a:xfrm flipV="1">
            <a:off x="3816633" y="2246542"/>
            <a:ext cx="791800" cy="265524"/>
          </a:xfrm>
          <a:prstGeom prst="straightConnector1">
            <a:avLst/>
          </a:prstGeom>
          <a:ln w="1905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134" name="Straight Arrow Connector 133"/>
          <p:cNvCxnSpPr/>
          <p:nvPr/>
        </p:nvCxnSpPr>
        <p:spPr>
          <a:xfrm flipH="1">
            <a:off x="6477920" y="4773976"/>
            <a:ext cx="180089" cy="48421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Straight Arrow Connector 109"/>
          <p:cNvCxnSpPr>
            <a:cxnSpLocks/>
            <a:endCxn id="34" idx="2"/>
          </p:cNvCxnSpPr>
          <p:nvPr/>
        </p:nvCxnSpPr>
        <p:spPr>
          <a:xfrm flipH="1" flipV="1">
            <a:off x="5622009" y="1185368"/>
            <a:ext cx="1332936" cy="3919224"/>
          </a:xfrm>
          <a:prstGeom prst="straightConnector1">
            <a:avLst/>
          </a:prstGeom>
          <a:ln w="1905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58" name="Rectangle: Rounded Corners 57">
            <a:extLst>
              <a:ext uri="{FF2B5EF4-FFF2-40B4-BE49-F238E27FC236}">
                <a16:creationId xmlns:a16="http://schemas.microsoft.com/office/drawing/2014/main" id="{407411B7-F5FF-41A8-80BD-F6E8704BE2CE}"/>
              </a:ext>
            </a:extLst>
          </p:cNvPr>
          <p:cNvSpPr/>
          <p:nvPr/>
        </p:nvSpPr>
        <p:spPr>
          <a:xfrm>
            <a:off x="8486419" y="2983536"/>
            <a:ext cx="3599274" cy="678310"/>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600" dirty="0">
                <a:solidFill>
                  <a:schemeClr val="tx1"/>
                </a:solidFill>
              </a:rPr>
              <a:t>Verifica I/Os</a:t>
            </a:r>
          </a:p>
          <a:p>
            <a:pPr algn="ctr"/>
            <a:r>
              <a:rPr lang="pt-BR" sz="1600" dirty="0">
                <a:solidFill>
                  <a:schemeClr val="tx1"/>
                </a:solidFill>
              </a:rPr>
              <a:t>IOQueue::CheckForIOCompletion</a:t>
            </a:r>
            <a:r>
              <a:rPr lang="en-US" sz="1600" dirty="0">
                <a:solidFill>
                  <a:schemeClr val="tx1"/>
                </a:solidFill>
              </a:rPr>
              <a:t>()</a:t>
            </a:r>
          </a:p>
        </p:txBody>
      </p:sp>
      <p:cxnSp>
        <p:nvCxnSpPr>
          <p:cNvPr id="69" name="Straight Arrow Connector 68">
            <a:extLst>
              <a:ext uri="{FF2B5EF4-FFF2-40B4-BE49-F238E27FC236}">
                <a16:creationId xmlns:a16="http://schemas.microsoft.com/office/drawing/2014/main" id="{A073E913-690C-4642-84E9-5CEEE9B084BF}"/>
              </a:ext>
            </a:extLst>
          </p:cNvPr>
          <p:cNvCxnSpPr>
            <a:cxnSpLocks/>
          </p:cNvCxnSpPr>
          <p:nvPr/>
        </p:nvCxnSpPr>
        <p:spPr>
          <a:xfrm>
            <a:off x="10494315" y="5422253"/>
            <a:ext cx="0" cy="34069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5" name="Picture 2" descr="Related image">
            <a:extLst>
              <a:ext uri="{FF2B5EF4-FFF2-40B4-BE49-F238E27FC236}">
                <a16:creationId xmlns:a16="http://schemas.microsoft.com/office/drawing/2014/main" id="{A6B36133-CBCE-44EB-9DA0-7235BD524C0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67265" y="912005"/>
            <a:ext cx="668897" cy="7231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9945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25"/>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34"/>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13"/>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22"/>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90"/>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91"/>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92"/>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95"/>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99"/>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52"/>
                                        </p:tgtEl>
                                        <p:attrNameLst>
                                          <p:attrName>style.visibility</p:attrName>
                                        </p:attrNameLst>
                                      </p:cBhvr>
                                      <p:to>
                                        <p:strVal val="visible"/>
                                      </p:to>
                                    </p:set>
                                  </p:childTnLst>
                                </p:cTn>
                              </p:par>
                              <p:par>
                                <p:cTn id="36" presetID="1" presetClass="entr" presetSubtype="0" fill="hold" nodeType="withEffect">
                                  <p:stCondLst>
                                    <p:cond delay="0"/>
                                  </p:stCondLst>
                                  <p:childTnLst>
                                    <p:set>
                                      <p:cBhvr>
                                        <p:cTn id="37" dur="1" fill="hold">
                                          <p:stCondLst>
                                            <p:cond delay="0"/>
                                          </p:stCondLst>
                                        </p:cTn>
                                        <p:tgtEl>
                                          <p:spTgt spid="126"/>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45"/>
                                        </p:tgtEl>
                                        <p:attrNameLst>
                                          <p:attrName>style.visibility</p:attrName>
                                        </p:attrNameLst>
                                      </p:cBhvr>
                                      <p:to>
                                        <p:strVal val="visible"/>
                                      </p:to>
                                    </p:set>
                                  </p:childTnLst>
                                </p:cTn>
                              </p:par>
                              <p:par>
                                <p:cTn id="42" presetID="1" presetClass="entr" presetSubtype="0" fill="hold" grpId="0" nodeType="withEffect">
                                  <p:stCondLst>
                                    <p:cond delay="0"/>
                                  </p:stCondLst>
                                  <p:childTnLst>
                                    <p:set>
                                      <p:cBhvr>
                                        <p:cTn id="43" dur="1" fill="hold">
                                          <p:stCondLst>
                                            <p:cond delay="0"/>
                                          </p:stCondLst>
                                        </p:cTn>
                                        <p:tgtEl>
                                          <p:spTgt spid="54"/>
                                        </p:tgtEl>
                                        <p:attrNameLst>
                                          <p:attrName>style.visibility</p:attrName>
                                        </p:attrNameLst>
                                      </p:cBhvr>
                                      <p:to>
                                        <p:strVal val="visible"/>
                                      </p:to>
                                    </p:set>
                                  </p:childTnLst>
                                </p:cTn>
                              </p:par>
                              <p:par>
                                <p:cTn id="44" presetID="1" presetClass="entr" presetSubtype="0" fill="hold" nodeType="withEffect">
                                  <p:stCondLst>
                                    <p:cond delay="0"/>
                                  </p:stCondLst>
                                  <p:childTnLst>
                                    <p:set>
                                      <p:cBhvr>
                                        <p:cTn id="45" dur="1" fill="hold">
                                          <p:stCondLst>
                                            <p:cond delay="0"/>
                                          </p:stCondLst>
                                        </p:cTn>
                                        <p:tgtEl>
                                          <p:spTgt spid="128"/>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nodeType="clickEffect">
                                  <p:stCondLst>
                                    <p:cond delay="0"/>
                                  </p:stCondLst>
                                  <p:childTnLst>
                                    <p:set>
                                      <p:cBhvr>
                                        <p:cTn id="49" dur="1" fill="hold">
                                          <p:stCondLst>
                                            <p:cond delay="0"/>
                                          </p:stCondLst>
                                        </p:cTn>
                                        <p:tgtEl>
                                          <p:spTgt spid="129"/>
                                        </p:tgtEl>
                                        <p:attrNameLst>
                                          <p:attrName>style.visibility</p:attrName>
                                        </p:attrNameLst>
                                      </p:cBhvr>
                                      <p:to>
                                        <p:strVal val="visible"/>
                                      </p:to>
                                    </p:set>
                                  </p:childTnLst>
                                </p:cTn>
                              </p:par>
                              <p:par>
                                <p:cTn id="50" presetID="1" presetClass="entr" presetSubtype="0" fill="hold" grpId="0" nodeType="withEffect">
                                  <p:stCondLst>
                                    <p:cond delay="0"/>
                                  </p:stCondLst>
                                  <p:childTnLst>
                                    <p:set>
                                      <p:cBhvr>
                                        <p:cTn id="51" dur="1" fill="hold">
                                          <p:stCondLst>
                                            <p:cond delay="0"/>
                                          </p:stCondLst>
                                        </p:cTn>
                                        <p:tgtEl>
                                          <p:spTgt spid="11"/>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childTnLst>
                                    <p:set>
                                      <p:cBhvr>
                                        <p:cTn id="55" dur="1" fill="hold">
                                          <p:stCondLst>
                                            <p:cond delay="0"/>
                                          </p:stCondLst>
                                        </p:cTn>
                                        <p:tgtEl>
                                          <p:spTgt spid="29"/>
                                        </p:tgtEl>
                                        <p:attrNameLst>
                                          <p:attrName>style.visibility</p:attrName>
                                        </p:attrNameLst>
                                      </p:cBhvr>
                                      <p:to>
                                        <p:strVal val="visible"/>
                                      </p:to>
                                    </p:set>
                                  </p:childTnLst>
                                </p:cTn>
                              </p:par>
                              <p:par>
                                <p:cTn id="56" presetID="1" presetClass="entr" presetSubtype="0" fill="hold" grpId="0" nodeType="withEffect">
                                  <p:stCondLst>
                                    <p:cond delay="0"/>
                                  </p:stCondLst>
                                  <p:childTnLst>
                                    <p:set>
                                      <p:cBhvr>
                                        <p:cTn id="57" dur="1" fill="hold">
                                          <p:stCondLst>
                                            <p:cond delay="0"/>
                                          </p:stCondLst>
                                        </p:cTn>
                                        <p:tgtEl>
                                          <p:spTgt spid="30"/>
                                        </p:tgtEl>
                                        <p:attrNameLst>
                                          <p:attrName>style.visibility</p:attrName>
                                        </p:attrNameLst>
                                      </p:cBhvr>
                                      <p:to>
                                        <p:strVal val="visible"/>
                                      </p:to>
                                    </p:set>
                                  </p:childTnLst>
                                </p:cTn>
                              </p:par>
                              <p:par>
                                <p:cTn id="58" presetID="1" presetClass="entr" presetSubtype="0" fill="hold" grpId="0" nodeType="withEffect">
                                  <p:stCondLst>
                                    <p:cond delay="0"/>
                                  </p:stCondLst>
                                  <p:childTnLst>
                                    <p:set>
                                      <p:cBhvr>
                                        <p:cTn id="59" dur="1" fill="hold">
                                          <p:stCondLst>
                                            <p:cond delay="0"/>
                                          </p:stCondLst>
                                        </p:cTn>
                                        <p:tgtEl>
                                          <p:spTgt spid="31"/>
                                        </p:tgtEl>
                                        <p:attrNameLst>
                                          <p:attrName>style.visibility</p:attrName>
                                        </p:attrNameLst>
                                      </p:cBhvr>
                                      <p:to>
                                        <p:strVal val="visible"/>
                                      </p:to>
                                    </p:set>
                                  </p:childTnLst>
                                </p:cTn>
                              </p:par>
                              <p:par>
                                <p:cTn id="60" presetID="1" presetClass="entr" presetSubtype="0" fill="hold" grpId="0" nodeType="withEffect">
                                  <p:stCondLst>
                                    <p:cond delay="0"/>
                                  </p:stCondLst>
                                  <p:childTnLst>
                                    <p:set>
                                      <p:cBhvr>
                                        <p:cTn id="61" dur="1" fill="hold">
                                          <p:stCondLst>
                                            <p:cond delay="0"/>
                                          </p:stCondLst>
                                        </p:cTn>
                                        <p:tgtEl>
                                          <p:spTgt spid="32"/>
                                        </p:tgtEl>
                                        <p:attrNameLst>
                                          <p:attrName>style.visibility</p:attrName>
                                        </p:attrNameLst>
                                      </p:cBhvr>
                                      <p:to>
                                        <p:strVal val="visible"/>
                                      </p:to>
                                    </p:set>
                                  </p:childTnLst>
                                </p:cTn>
                              </p:par>
                              <p:par>
                                <p:cTn id="62" presetID="1" presetClass="entr" presetSubtype="0" fill="hold" nodeType="withEffect">
                                  <p:stCondLst>
                                    <p:cond delay="0"/>
                                  </p:stCondLst>
                                  <p:childTnLst>
                                    <p:set>
                                      <p:cBhvr>
                                        <p:cTn id="63" dur="1" fill="hold">
                                          <p:stCondLst>
                                            <p:cond delay="0"/>
                                          </p:stCondLst>
                                        </p:cTn>
                                        <p:tgtEl>
                                          <p:spTgt spid="110"/>
                                        </p:tgtEl>
                                        <p:attrNameLst>
                                          <p:attrName>style.visibility</p:attrName>
                                        </p:attrNameLst>
                                      </p:cBhvr>
                                      <p:to>
                                        <p:strVal val="visible"/>
                                      </p:to>
                                    </p:set>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nodeType="clickEffect">
                                  <p:stCondLst>
                                    <p:cond delay="0"/>
                                  </p:stCondLst>
                                  <p:childTnLst>
                                    <p:set>
                                      <p:cBhvr>
                                        <p:cTn id="67" dur="1" fill="hold">
                                          <p:stCondLst>
                                            <p:cond delay="0"/>
                                          </p:stCondLst>
                                        </p:cTn>
                                        <p:tgtEl>
                                          <p:spTgt spid="53"/>
                                        </p:tgtEl>
                                        <p:attrNameLst>
                                          <p:attrName>style.visibility</p:attrName>
                                        </p:attrNameLst>
                                      </p:cBhvr>
                                      <p:to>
                                        <p:strVal val="visible"/>
                                      </p:to>
                                    </p:set>
                                  </p:childTnLst>
                                </p:cTn>
                              </p:par>
                              <p:par>
                                <p:cTn id="68" presetID="1" presetClass="entr" presetSubtype="0" fill="hold" grpId="0" nodeType="withEffect">
                                  <p:stCondLst>
                                    <p:cond delay="0"/>
                                  </p:stCondLst>
                                  <p:childTnLst>
                                    <p:set>
                                      <p:cBhvr>
                                        <p:cTn id="69" dur="1" fill="hold">
                                          <p:stCondLst>
                                            <p:cond delay="0"/>
                                          </p:stCondLst>
                                        </p:cTn>
                                        <p:tgtEl>
                                          <p:spTgt spid="19"/>
                                        </p:tgtEl>
                                        <p:attrNameLst>
                                          <p:attrName>style.visibility</p:attrName>
                                        </p:attrNameLst>
                                      </p:cBhvr>
                                      <p:to>
                                        <p:strVal val="visible"/>
                                      </p:to>
                                    </p:set>
                                  </p:childTnLst>
                                </p:cTn>
                              </p:par>
                            </p:childTnLst>
                          </p:cTn>
                        </p:par>
                      </p:childTnLst>
                    </p:cTn>
                  </p:par>
                  <p:par>
                    <p:cTn id="70" fill="hold">
                      <p:stCondLst>
                        <p:cond delay="indefinite"/>
                      </p:stCondLst>
                      <p:childTnLst>
                        <p:par>
                          <p:cTn id="71" fill="hold">
                            <p:stCondLst>
                              <p:cond delay="0"/>
                            </p:stCondLst>
                            <p:childTnLst>
                              <p:par>
                                <p:cTn id="72" presetID="1" presetClass="entr" presetSubtype="0" fill="hold" nodeType="clickEffect">
                                  <p:stCondLst>
                                    <p:cond delay="0"/>
                                  </p:stCondLst>
                                  <p:childTnLst>
                                    <p:set>
                                      <p:cBhvr>
                                        <p:cTn id="73" dur="1" fill="hold">
                                          <p:stCondLst>
                                            <p:cond delay="0"/>
                                          </p:stCondLst>
                                        </p:cTn>
                                        <p:tgtEl>
                                          <p:spTgt spid="2"/>
                                        </p:tgtEl>
                                        <p:attrNameLst>
                                          <p:attrName>style.visibility</p:attrName>
                                        </p:attrNameLst>
                                      </p:cBhvr>
                                      <p:to>
                                        <p:strVal val="visible"/>
                                      </p:to>
                                    </p:set>
                                  </p:childTnLst>
                                </p:cTn>
                              </p:par>
                            </p:childTnLst>
                          </p:cTn>
                        </p:par>
                        <p:par>
                          <p:cTn id="74" fill="hold">
                            <p:stCondLst>
                              <p:cond delay="0"/>
                            </p:stCondLst>
                            <p:childTnLst>
                              <p:par>
                                <p:cTn id="75" presetID="1" presetClass="entr" presetSubtype="0" fill="hold" grpId="0" nodeType="afterEffect">
                                  <p:stCondLst>
                                    <p:cond delay="0"/>
                                  </p:stCondLst>
                                  <p:childTnLst>
                                    <p:set>
                                      <p:cBhvr>
                                        <p:cTn id="76" dur="1" fill="hold">
                                          <p:stCondLst>
                                            <p:cond delay="0"/>
                                          </p:stCondLst>
                                        </p:cTn>
                                        <p:tgtEl>
                                          <p:spTgt spid="63"/>
                                        </p:tgtEl>
                                        <p:attrNameLst>
                                          <p:attrName>style.visibility</p:attrName>
                                        </p:attrNameLst>
                                      </p:cBhvr>
                                      <p:to>
                                        <p:strVal val="visible"/>
                                      </p:to>
                                    </p:set>
                                  </p:childTnLst>
                                </p:cTn>
                              </p:par>
                            </p:childTnLst>
                          </p:cTn>
                        </p:par>
                        <p:par>
                          <p:cTn id="77" fill="hold">
                            <p:stCondLst>
                              <p:cond delay="0"/>
                            </p:stCondLst>
                            <p:childTnLst>
                              <p:par>
                                <p:cTn id="78" presetID="1" presetClass="entr" presetSubtype="0" fill="hold" grpId="0" nodeType="afterEffect">
                                  <p:stCondLst>
                                    <p:cond delay="0"/>
                                  </p:stCondLst>
                                  <p:childTnLst>
                                    <p:set>
                                      <p:cBhvr>
                                        <p:cTn id="79" dur="1" fill="hold">
                                          <p:stCondLst>
                                            <p:cond delay="0"/>
                                          </p:stCondLst>
                                        </p:cTn>
                                        <p:tgtEl>
                                          <p:spTgt spid="40"/>
                                        </p:tgtEl>
                                        <p:attrNameLst>
                                          <p:attrName>style.visibility</p:attrName>
                                        </p:attrNameLst>
                                      </p:cBhvr>
                                      <p:to>
                                        <p:strVal val="visible"/>
                                      </p:to>
                                    </p:set>
                                  </p:childTnLst>
                                </p:cTn>
                              </p:par>
                            </p:childTnLst>
                          </p:cTn>
                        </p:par>
                      </p:childTnLst>
                    </p:cTn>
                  </p:par>
                  <p:par>
                    <p:cTn id="80" fill="hold">
                      <p:stCondLst>
                        <p:cond delay="indefinite"/>
                      </p:stCondLst>
                      <p:childTnLst>
                        <p:par>
                          <p:cTn id="81" fill="hold">
                            <p:stCondLst>
                              <p:cond delay="0"/>
                            </p:stCondLst>
                            <p:childTnLst>
                              <p:par>
                                <p:cTn id="82" presetID="1" presetClass="entr" presetSubtype="0" fill="hold" nodeType="clickEffect">
                                  <p:stCondLst>
                                    <p:cond delay="0"/>
                                  </p:stCondLst>
                                  <p:childTnLst>
                                    <p:set>
                                      <p:cBhvr>
                                        <p:cTn id="83" dur="1" fill="hold">
                                          <p:stCondLst>
                                            <p:cond delay="0"/>
                                          </p:stCondLst>
                                        </p:cTn>
                                        <p:tgtEl>
                                          <p:spTgt spid="104"/>
                                        </p:tgtEl>
                                        <p:attrNameLst>
                                          <p:attrName>style.visibility</p:attrName>
                                        </p:attrNameLst>
                                      </p:cBhvr>
                                      <p:to>
                                        <p:strVal val="visible"/>
                                      </p:to>
                                    </p:set>
                                  </p:childTnLst>
                                </p:cTn>
                              </p:par>
                              <p:par>
                                <p:cTn id="84" presetID="1" presetClass="entr" presetSubtype="0" fill="hold" nodeType="withEffect">
                                  <p:stCondLst>
                                    <p:cond delay="0"/>
                                  </p:stCondLst>
                                  <p:childTnLst>
                                    <p:set>
                                      <p:cBhvr>
                                        <p:cTn id="85" dur="1" fill="hold">
                                          <p:stCondLst>
                                            <p:cond delay="0"/>
                                          </p:stCondLst>
                                        </p:cTn>
                                        <p:tgtEl>
                                          <p:spTgt spid="106"/>
                                        </p:tgtEl>
                                        <p:attrNameLst>
                                          <p:attrName>style.visibility</p:attrName>
                                        </p:attrNameLst>
                                      </p:cBhvr>
                                      <p:to>
                                        <p:strVal val="visible"/>
                                      </p:to>
                                    </p:set>
                                  </p:childTnLst>
                                </p:cTn>
                              </p:par>
                              <p:par>
                                <p:cTn id="86" presetID="1" presetClass="entr" presetSubtype="0" fill="hold" grpId="0" nodeType="withEffect">
                                  <p:stCondLst>
                                    <p:cond delay="0"/>
                                  </p:stCondLst>
                                  <p:childTnLst>
                                    <p:set>
                                      <p:cBhvr>
                                        <p:cTn id="87" dur="1" fill="hold">
                                          <p:stCondLst>
                                            <p:cond delay="0"/>
                                          </p:stCondLst>
                                        </p:cTn>
                                        <p:tgtEl>
                                          <p:spTgt spid="89"/>
                                        </p:tgtEl>
                                        <p:attrNameLst>
                                          <p:attrName>style.visibility</p:attrName>
                                        </p:attrNameLst>
                                      </p:cBhvr>
                                      <p:to>
                                        <p:strVal val="visible"/>
                                      </p:to>
                                    </p:set>
                                  </p:childTnLst>
                                </p:cTn>
                              </p:par>
                              <p:par>
                                <p:cTn id="88" presetID="1" presetClass="entr" presetSubtype="0" fill="hold" nodeType="withEffect">
                                  <p:stCondLst>
                                    <p:cond delay="0"/>
                                  </p:stCondLst>
                                  <p:childTnLst>
                                    <p:set>
                                      <p:cBhvr>
                                        <p:cTn id="89" dur="1" fill="hold">
                                          <p:stCondLst>
                                            <p:cond delay="0"/>
                                          </p:stCondLst>
                                        </p:cTn>
                                        <p:tgtEl>
                                          <p:spTgt spid="94"/>
                                        </p:tgtEl>
                                        <p:attrNameLst>
                                          <p:attrName>style.visibility</p:attrName>
                                        </p:attrNameLst>
                                      </p:cBhvr>
                                      <p:to>
                                        <p:strVal val="visible"/>
                                      </p:to>
                                    </p:set>
                                  </p:childTnLst>
                                </p:cTn>
                              </p:par>
                            </p:childTnLst>
                          </p:cTn>
                        </p:par>
                      </p:childTnLst>
                    </p:cTn>
                  </p:par>
                  <p:par>
                    <p:cTn id="90" fill="hold">
                      <p:stCondLst>
                        <p:cond delay="indefinite"/>
                      </p:stCondLst>
                      <p:childTnLst>
                        <p:par>
                          <p:cTn id="91" fill="hold">
                            <p:stCondLst>
                              <p:cond delay="0"/>
                            </p:stCondLst>
                            <p:childTnLst>
                              <p:par>
                                <p:cTn id="92" presetID="1" presetClass="entr" presetSubtype="0" fill="hold" grpId="0" nodeType="clickEffect">
                                  <p:stCondLst>
                                    <p:cond delay="0"/>
                                  </p:stCondLst>
                                  <p:childTnLst>
                                    <p:set>
                                      <p:cBhvr>
                                        <p:cTn id="93" dur="1" fill="hold">
                                          <p:stCondLst>
                                            <p:cond delay="0"/>
                                          </p:stCondLst>
                                        </p:cTn>
                                        <p:tgtEl>
                                          <p:spTgt spid="15"/>
                                        </p:tgtEl>
                                        <p:attrNameLst>
                                          <p:attrName>style.visibility</p:attrName>
                                        </p:attrNameLst>
                                      </p:cBhvr>
                                      <p:to>
                                        <p:strVal val="visible"/>
                                      </p:to>
                                    </p:set>
                                  </p:childTnLst>
                                </p:cTn>
                              </p:par>
                            </p:childTnLst>
                          </p:cTn>
                        </p:par>
                        <p:par>
                          <p:cTn id="94" fill="hold">
                            <p:stCondLst>
                              <p:cond delay="0"/>
                            </p:stCondLst>
                            <p:childTnLst>
                              <p:par>
                                <p:cTn id="95" presetID="1" presetClass="entr" presetSubtype="0" fill="hold" grpId="0" nodeType="afterEffect">
                                  <p:stCondLst>
                                    <p:cond delay="0"/>
                                  </p:stCondLst>
                                  <p:childTnLst>
                                    <p:set>
                                      <p:cBhvr>
                                        <p:cTn id="96" dur="1" fill="hold">
                                          <p:stCondLst>
                                            <p:cond delay="0"/>
                                          </p:stCondLst>
                                        </p:cTn>
                                        <p:tgtEl>
                                          <p:spTgt spid="68"/>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grpId="0" nodeType="clickEffect">
                                  <p:stCondLst>
                                    <p:cond delay="0"/>
                                  </p:stCondLst>
                                  <p:childTnLst>
                                    <p:set>
                                      <p:cBhvr>
                                        <p:cTn id="100" dur="1" fill="hold">
                                          <p:stCondLst>
                                            <p:cond delay="0"/>
                                          </p:stCondLst>
                                        </p:cTn>
                                        <p:tgtEl>
                                          <p:spTgt spid="58"/>
                                        </p:tgtEl>
                                        <p:attrNameLst>
                                          <p:attrName>style.visibility</p:attrName>
                                        </p:attrNameLst>
                                      </p:cBhvr>
                                      <p:to>
                                        <p:strVal val="visible"/>
                                      </p:to>
                                    </p:set>
                                  </p:childTnLst>
                                </p:cTn>
                              </p:par>
                            </p:childTnLst>
                          </p:cTn>
                        </p:par>
                      </p:childTnLst>
                    </p:cTn>
                  </p:par>
                  <p:par>
                    <p:cTn id="101" fill="hold">
                      <p:stCondLst>
                        <p:cond delay="indefinite"/>
                      </p:stCondLst>
                      <p:childTnLst>
                        <p:par>
                          <p:cTn id="102" fill="hold">
                            <p:stCondLst>
                              <p:cond delay="0"/>
                            </p:stCondLst>
                            <p:childTnLst>
                              <p:par>
                                <p:cTn id="103" presetID="1" presetClass="entr" presetSubtype="0" fill="hold" nodeType="clickEffect">
                                  <p:stCondLst>
                                    <p:cond delay="0"/>
                                  </p:stCondLst>
                                  <p:childTnLst>
                                    <p:set>
                                      <p:cBhvr>
                                        <p:cTn id="104" dur="1" fill="hold">
                                          <p:stCondLst>
                                            <p:cond delay="0"/>
                                          </p:stCondLst>
                                        </p:cTn>
                                        <p:tgtEl>
                                          <p:spTgt spid="50"/>
                                        </p:tgtEl>
                                        <p:attrNameLst>
                                          <p:attrName>style.visibility</p:attrName>
                                        </p:attrNameLst>
                                      </p:cBhvr>
                                      <p:to>
                                        <p:strVal val="visible"/>
                                      </p:to>
                                    </p:set>
                                  </p:childTnLst>
                                </p:cTn>
                              </p:par>
                            </p:childTnLst>
                          </p:cTn>
                        </p:par>
                      </p:childTnLst>
                    </p:cTn>
                  </p:par>
                  <p:par>
                    <p:cTn id="105" fill="hold">
                      <p:stCondLst>
                        <p:cond delay="indefinite"/>
                      </p:stCondLst>
                      <p:childTnLst>
                        <p:par>
                          <p:cTn id="106" fill="hold">
                            <p:stCondLst>
                              <p:cond delay="0"/>
                            </p:stCondLst>
                            <p:childTnLst>
                              <p:par>
                                <p:cTn id="107" presetID="1" presetClass="entr" presetSubtype="0" fill="hold" nodeType="clickEffect">
                                  <p:stCondLst>
                                    <p:cond delay="0"/>
                                  </p:stCondLst>
                                  <p:childTnLst>
                                    <p:set>
                                      <p:cBhvr>
                                        <p:cTn id="108" dur="1" fill="hold">
                                          <p:stCondLst>
                                            <p:cond delay="0"/>
                                          </p:stCondLst>
                                        </p:cTn>
                                        <p:tgtEl>
                                          <p:spTgt spid="51"/>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17"/>
                                        </p:tgtEl>
                                        <p:attrNameLst>
                                          <p:attrName>style.visibility</p:attrName>
                                        </p:attrNameLst>
                                      </p:cBhvr>
                                      <p:to>
                                        <p:strVal val="visible"/>
                                      </p:to>
                                    </p:set>
                                  </p:childTnLst>
                                </p:cTn>
                              </p:par>
                              <p:par>
                                <p:cTn id="111" presetID="1" presetClass="entr" presetSubtype="0" fill="hold" nodeType="withEffect">
                                  <p:stCondLst>
                                    <p:cond delay="0"/>
                                  </p:stCondLst>
                                  <p:childTnLst>
                                    <p:set>
                                      <p:cBhvr>
                                        <p:cTn id="112" dur="1" fill="hold">
                                          <p:stCondLst>
                                            <p:cond delay="0"/>
                                          </p:stCondLst>
                                        </p:cTn>
                                        <p:tgtEl>
                                          <p:spTgt spid="46"/>
                                        </p:tgtEl>
                                        <p:attrNameLst>
                                          <p:attrName>style.visibility</p:attrName>
                                        </p:attrNameLst>
                                      </p:cBhvr>
                                      <p:to>
                                        <p:strVal val="visible"/>
                                      </p:to>
                                    </p:set>
                                  </p:childTnLst>
                                </p:cTn>
                              </p:par>
                            </p:childTnLst>
                          </p:cTn>
                        </p:par>
                      </p:childTnLst>
                    </p:cTn>
                  </p:par>
                  <p:par>
                    <p:cTn id="113" fill="hold">
                      <p:stCondLst>
                        <p:cond delay="indefinite"/>
                      </p:stCondLst>
                      <p:childTnLst>
                        <p:par>
                          <p:cTn id="114" fill="hold">
                            <p:stCondLst>
                              <p:cond delay="0"/>
                            </p:stCondLst>
                            <p:childTnLst>
                              <p:par>
                                <p:cTn id="115" presetID="1" presetClass="entr" presetSubtype="0" fill="hold" grpId="0" nodeType="clickEffect">
                                  <p:stCondLst>
                                    <p:cond delay="0"/>
                                  </p:stCondLst>
                                  <p:childTnLst>
                                    <p:set>
                                      <p:cBhvr>
                                        <p:cTn id="116" dur="1" fill="hold">
                                          <p:stCondLst>
                                            <p:cond delay="0"/>
                                          </p:stCondLst>
                                        </p:cTn>
                                        <p:tgtEl>
                                          <p:spTgt spid="18"/>
                                        </p:tgtEl>
                                        <p:attrNameLst>
                                          <p:attrName>style.visibility</p:attrName>
                                        </p:attrNameLst>
                                      </p:cBhvr>
                                      <p:to>
                                        <p:strVal val="visible"/>
                                      </p:to>
                                    </p:set>
                                  </p:childTnLst>
                                </p:cTn>
                              </p:par>
                            </p:childTnLst>
                          </p:cTn>
                        </p:par>
                      </p:childTnLst>
                    </p:cTn>
                  </p:par>
                  <p:par>
                    <p:cTn id="117" fill="hold">
                      <p:stCondLst>
                        <p:cond delay="indefinite"/>
                      </p:stCondLst>
                      <p:childTnLst>
                        <p:par>
                          <p:cTn id="118" fill="hold">
                            <p:stCondLst>
                              <p:cond delay="0"/>
                            </p:stCondLst>
                            <p:childTnLst>
                              <p:par>
                                <p:cTn id="119" presetID="1" presetClass="entr" presetSubtype="0" fill="hold" grpId="0" nodeType="clickEffect">
                                  <p:stCondLst>
                                    <p:cond delay="0"/>
                                  </p:stCondLst>
                                  <p:childTnLst>
                                    <p:set>
                                      <p:cBhvr>
                                        <p:cTn id="120" dur="1" fill="hold">
                                          <p:stCondLst>
                                            <p:cond delay="0"/>
                                          </p:stCondLst>
                                        </p:cTn>
                                        <p:tgtEl>
                                          <p:spTgt spid="21"/>
                                        </p:tgtEl>
                                        <p:attrNameLst>
                                          <p:attrName>style.visibility</p:attrName>
                                        </p:attrNameLst>
                                      </p:cBhvr>
                                      <p:to>
                                        <p:strVal val="visible"/>
                                      </p:to>
                                    </p:set>
                                  </p:childTnLst>
                                </p:cTn>
                              </p:par>
                            </p:childTnLst>
                          </p:cTn>
                        </p:par>
                        <p:par>
                          <p:cTn id="121" fill="hold">
                            <p:stCondLst>
                              <p:cond delay="0"/>
                            </p:stCondLst>
                            <p:childTnLst>
                              <p:par>
                                <p:cTn id="122" presetID="1" presetClass="entr" presetSubtype="0" fill="hold" nodeType="afterEffect">
                                  <p:stCondLst>
                                    <p:cond delay="0"/>
                                  </p:stCondLst>
                                  <p:childTnLst>
                                    <p:set>
                                      <p:cBhvr>
                                        <p:cTn id="123" dur="1" fill="hold">
                                          <p:stCondLst>
                                            <p:cond delay="0"/>
                                          </p:stCondLst>
                                        </p:cTn>
                                        <p:tgtEl>
                                          <p:spTgt spid="114"/>
                                        </p:tgtEl>
                                        <p:attrNameLst>
                                          <p:attrName>style.visibility</p:attrName>
                                        </p:attrNameLst>
                                      </p:cBhvr>
                                      <p:to>
                                        <p:strVal val="visible"/>
                                      </p:to>
                                    </p:set>
                                  </p:childTnLst>
                                </p:cTn>
                              </p:par>
                              <p:par>
                                <p:cTn id="124" presetID="1" presetClass="entr" presetSubtype="0" fill="hold" nodeType="withEffect">
                                  <p:stCondLst>
                                    <p:cond delay="0"/>
                                  </p:stCondLst>
                                  <p:childTnLst>
                                    <p:set>
                                      <p:cBhvr>
                                        <p:cTn id="125" dur="1" fill="hold">
                                          <p:stCondLst>
                                            <p:cond delay="0"/>
                                          </p:stCondLst>
                                        </p:cTn>
                                        <p:tgtEl>
                                          <p:spTgt spid="44"/>
                                        </p:tgtEl>
                                        <p:attrNameLst>
                                          <p:attrName>style.visibility</p:attrName>
                                        </p:attrNameLst>
                                      </p:cBhvr>
                                      <p:to>
                                        <p:strVal val="visible"/>
                                      </p:to>
                                    </p:set>
                                  </p:childTnLst>
                                </p:cTn>
                              </p:par>
                              <p:par>
                                <p:cTn id="126" presetID="1" presetClass="entr" presetSubtype="0" fill="hold" nodeType="withEffect">
                                  <p:stCondLst>
                                    <p:cond delay="0"/>
                                  </p:stCondLst>
                                  <p:childTnLst>
                                    <p:set>
                                      <p:cBhvr>
                                        <p:cTn id="127" dur="1" fill="hold">
                                          <p:stCondLst>
                                            <p:cond delay="0"/>
                                          </p:stCondLst>
                                        </p:cTn>
                                        <p:tgtEl>
                                          <p:spTgt spid="69"/>
                                        </p:tgtEl>
                                        <p:attrNameLst>
                                          <p:attrName>style.visibility</p:attrName>
                                        </p:attrNameLst>
                                      </p:cBhvr>
                                      <p:to>
                                        <p:strVal val="visible"/>
                                      </p:to>
                                    </p:set>
                                  </p:childTnLst>
                                </p:cTn>
                              </p:par>
                              <p:par>
                                <p:cTn id="128" presetID="1" presetClass="entr" presetSubtype="0" fill="hold" nodeType="withEffect">
                                  <p:stCondLst>
                                    <p:cond delay="0"/>
                                  </p:stCondLst>
                                  <p:childTnLst>
                                    <p:set>
                                      <p:cBhvr>
                                        <p:cTn id="129" dur="1" fill="hold">
                                          <p:stCondLst>
                                            <p:cond delay="0"/>
                                          </p:stCondLst>
                                        </p:cTn>
                                        <p:tgtEl>
                                          <p:spTgt spid="134"/>
                                        </p:tgtEl>
                                        <p:attrNameLst>
                                          <p:attrName>style.visibility</p:attrName>
                                        </p:attrNameLst>
                                      </p:cBhvr>
                                      <p:to>
                                        <p:strVal val="visible"/>
                                      </p:to>
                                    </p:set>
                                  </p:childTnLst>
                                </p:cTn>
                              </p:par>
                            </p:childTnLst>
                          </p:cTn>
                        </p:par>
                        <p:par>
                          <p:cTn id="130" fill="hold">
                            <p:stCondLst>
                              <p:cond delay="0"/>
                            </p:stCondLst>
                            <p:childTnLst>
                              <p:par>
                                <p:cTn id="131" presetID="1" presetClass="entr" presetSubtype="0" fill="hold" grpId="0" nodeType="afterEffect">
                                  <p:stCondLst>
                                    <p:cond delay="0"/>
                                  </p:stCondLst>
                                  <p:childTnLst>
                                    <p:set>
                                      <p:cBhvr>
                                        <p:cTn id="132" dur="1" fill="hold">
                                          <p:stCondLst>
                                            <p:cond delay="0"/>
                                          </p:stCondLst>
                                        </p:cTn>
                                        <p:tgtEl>
                                          <p:spTgt spid="122"/>
                                        </p:tgtEl>
                                        <p:attrNameLst>
                                          <p:attrName>style.visibility</p:attrName>
                                        </p:attrNameLst>
                                      </p:cBhvr>
                                      <p:to>
                                        <p:strVal val="visible"/>
                                      </p:to>
                                    </p:set>
                                  </p:childTnLst>
                                </p:cTn>
                              </p:par>
                            </p:childTnLst>
                          </p:cTn>
                        </p:par>
                      </p:childTnLst>
                    </p:cTn>
                  </p:par>
                  <p:par>
                    <p:cTn id="133" fill="hold">
                      <p:stCondLst>
                        <p:cond delay="indefinite"/>
                      </p:stCondLst>
                      <p:childTnLst>
                        <p:par>
                          <p:cTn id="134" fill="hold">
                            <p:stCondLst>
                              <p:cond delay="0"/>
                            </p:stCondLst>
                            <p:childTnLst>
                              <p:par>
                                <p:cTn id="135" presetID="1" presetClass="exit" presetSubtype="0" fill="hold" nodeType="clickEffect">
                                  <p:stCondLst>
                                    <p:cond delay="0"/>
                                  </p:stCondLst>
                                  <p:childTnLst>
                                    <p:set>
                                      <p:cBhvr>
                                        <p:cTn id="136" dur="1" fill="hold">
                                          <p:stCondLst>
                                            <p:cond delay="0"/>
                                          </p:stCondLst>
                                        </p:cTn>
                                        <p:tgtEl>
                                          <p:spTgt spid="2"/>
                                        </p:tgtEl>
                                        <p:attrNameLst>
                                          <p:attrName>style.visibility</p:attrName>
                                        </p:attrNameLst>
                                      </p:cBhvr>
                                      <p:to>
                                        <p:strVal val="hidden"/>
                                      </p:to>
                                    </p:set>
                                  </p:childTnLst>
                                </p:cTn>
                              </p:par>
                            </p:childTnLst>
                          </p:cTn>
                        </p:par>
                        <p:par>
                          <p:cTn id="137" fill="hold">
                            <p:stCondLst>
                              <p:cond delay="0"/>
                            </p:stCondLst>
                            <p:childTnLst>
                              <p:par>
                                <p:cTn id="138" presetID="1" presetClass="exit" presetSubtype="0" fill="hold" grpId="1" nodeType="afterEffect">
                                  <p:stCondLst>
                                    <p:cond delay="0"/>
                                  </p:stCondLst>
                                  <p:childTnLst>
                                    <p:set>
                                      <p:cBhvr>
                                        <p:cTn id="139" dur="1" fill="hold">
                                          <p:stCondLst>
                                            <p:cond delay="0"/>
                                          </p:stCondLst>
                                        </p:cTn>
                                        <p:tgtEl>
                                          <p:spTgt spid="40"/>
                                        </p:tgtEl>
                                        <p:attrNameLst>
                                          <p:attrName>style.visibility</p:attrName>
                                        </p:attrNameLst>
                                      </p:cBhvr>
                                      <p:to>
                                        <p:strVal val="hidden"/>
                                      </p:to>
                                    </p:set>
                                  </p:childTnLst>
                                </p:cTn>
                              </p:par>
                            </p:childTnLst>
                          </p:cTn>
                        </p:par>
                        <p:par>
                          <p:cTn id="140" fill="hold">
                            <p:stCondLst>
                              <p:cond delay="0"/>
                            </p:stCondLst>
                            <p:childTnLst>
                              <p:par>
                                <p:cTn id="141" presetID="1" presetClass="entr" presetSubtype="0" fill="hold" nodeType="afterEffect">
                                  <p:stCondLst>
                                    <p:cond delay="0"/>
                                  </p:stCondLst>
                                  <p:childTnLst>
                                    <p:set>
                                      <p:cBhvr>
                                        <p:cTn id="142" dur="1" fill="hold">
                                          <p:stCondLst>
                                            <p:cond delay="0"/>
                                          </p:stCondLst>
                                        </p:cTn>
                                        <p:tgtEl>
                                          <p:spTgt spid="4"/>
                                        </p:tgtEl>
                                        <p:attrNameLst>
                                          <p:attrName>style.visibility</p:attrName>
                                        </p:attrNameLst>
                                      </p:cBhvr>
                                      <p:to>
                                        <p:strVal val="visible"/>
                                      </p:to>
                                    </p:set>
                                  </p:childTnLst>
                                </p:cTn>
                              </p:par>
                              <p:par>
                                <p:cTn id="143" presetID="1" presetClass="entr" presetSubtype="0" fill="hold" nodeType="withEffect">
                                  <p:stCondLst>
                                    <p:cond delay="0"/>
                                  </p:stCondLst>
                                  <p:childTnLst>
                                    <p:set>
                                      <p:cBhvr>
                                        <p:cTn id="144" dur="1" fill="hold">
                                          <p:stCondLst>
                                            <p:cond delay="0"/>
                                          </p:stCondLst>
                                        </p:cTn>
                                        <p:tgtEl>
                                          <p:spTgt spid="8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5" grpId="0" animBg="1"/>
      <p:bldP spid="17" grpId="0" animBg="1"/>
      <p:bldP spid="18" grpId="0" animBg="1"/>
      <p:bldP spid="19" grpId="0" animBg="1"/>
      <p:bldP spid="21" grpId="0" animBg="1"/>
      <p:bldP spid="22" grpId="0"/>
      <p:bldP spid="29" grpId="0" animBg="1"/>
      <p:bldP spid="30" grpId="0" animBg="1"/>
      <p:bldP spid="31" grpId="0" animBg="1"/>
      <p:bldP spid="32" grpId="0" animBg="1"/>
      <p:bldP spid="63" grpId="0" animBg="1"/>
      <p:bldP spid="68" grpId="0" animBg="1"/>
      <p:bldP spid="25" grpId="0" animBg="1"/>
      <p:bldP spid="34" grpId="0"/>
      <p:bldP spid="40" grpId="0" animBg="1"/>
      <p:bldP spid="40" grpId="1" animBg="1"/>
      <p:bldP spid="52" grpId="0" animBg="1"/>
      <p:bldP spid="54" grpId="0" animBg="1"/>
      <p:bldP spid="89" grpId="0" animBg="1"/>
      <p:bldP spid="90" grpId="0" animBg="1"/>
      <p:bldP spid="91" grpId="0" animBg="1"/>
      <p:bldP spid="92" grpId="0" animBg="1"/>
      <p:bldP spid="95" grpId="0" animBg="1"/>
      <p:bldP spid="99" grpId="0" animBg="1"/>
      <p:bldP spid="122" grpId="0" animBg="1"/>
      <p:bldP spid="58"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Rectangle 2">
            <a:extLst>
              <a:ext uri="{FF2B5EF4-FFF2-40B4-BE49-F238E27FC236}">
                <a16:creationId xmlns:a16="http://schemas.microsoft.com/office/drawing/2014/main" id="{C9B87483-8344-4A44-AD15-A043671B4656}"/>
              </a:ext>
            </a:extLst>
          </p:cNvPr>
          <p:cNvSpPr>
            <a:spLocks noGrp="1" noRot="1" noChangeArrowheads="1"/>
          </p:cNvSpPr>
          <p:nvPr>
            <p:ph type="title"/>
          </p:nvPr>
        </p:nvSpPr>
        <p:spPr>
          <a:xfrm>
            <a:off x="0" y="0"/>
            <a:ext cx="9318721" cy="1320800"/>
          </a:xfrm>
        </p:spPr>
        <p:txBody>
          <a:bodyPr>
            <a:normAutofit/>
          </a:bodyPr>
          <a:lstStyle/>
          <a:p>
            <a:r>
              <a:rPr lang="en-US" altLang="en-US" sz="3200" dirty="0" err="1">
                <a:latin typeface="Arial" panose="020B0604020202020204" pitchFamily="34" charset="0"/>
                <a:cs typeface="Arial" panose="020B0604020202020204" pitchFamily="34" charset="0"/>
              </a:rPr>
              <a:t>Lendo</a:t>
            </a:r>
            <a:r>
              <a:rPr lang="en-US" altLang="en-US" sz="3200" dirty="0">
                <a:latin typeface="Arial" panose="020B0604020202020204" pitchFamily="34" charset="0"/>
                <a:cs typeface="Arial" panose="020B0604020202020204" pitchFamily="34" charset="0"/>
              </a:rPr>
              <a:t> </a:t>
            </a:r>
            <a:r>
              <a:rPr lang="en-US" altLang="en-US" sz="3200" dirty="0" err="1">
                <a:latin typeface="Arial" panose="020B0604020202020204" pitchFamily="34" charset="0"/>
                <a:cs typeface="Arial" panose="020B0604020202020204" pitchFamily="34" charset="0"/>
              </a:rPr>
              <a:t>uma</a:t>
            </a:r>
            <a:r>
              <a:rPr lang="en-US" altLang="en-US" sz="3200" dirty="0">
                <a:latin typeface="Arial" panose="020B0604020202020204" pitchFamily="34" charset="0"/>
                <a:cs typeface="Arial" panose="020B0604020202020204" pitchFamily="34" charset="0"/>
              </a:rPr>
              <a:t> </a:t>
            </a:r>
            <a:r>
              <a:rPr lang="en-US" altLang="en-US" sz="3200" dirty="0" err="1">
                <a:latin typeface="Arial" panose="020B0604020202020204" pitchFamily="34" charset="0"/>
                <a:cs typeface="Arial" panose="020B0604020202020204" pitchFamily="34" charset="0"/>
              </a:rPr>
              <a:t>página</a:t>
            </a:r>
            <a:r>
              <a:rPr lang="en-US" altLang="en-US" sz="3200" dirty="0">
                <a:latin typeface="Arial" panose="020B0604020202020204" pitchFamily="34" charset="0"/>
                <a:cs typeface="Arial" panose="020B0604020202020204" pitchFamily="34" charset="0"/>
              </a:rPr>
              <a:t> - </a:t>
            </a:r>
            <a:r>
              <a:rPr lang="en-US" altLang="en-US" sz="3200" dirty="0" err="1">
                <a:latin typeface="Arial" panose="020B0604020202020204" pitchFamily="34" charset="0"/>
                <a:cs typeface="Arial" panose="020B0604020202020204" pitchFamily="34" charset="0"/>
              </a:rPr>
              <a:t>Parte</a:t>
            </a:r>
            <a:r>
              <a:rPr lang="en-US" altLang="en-US" sz="3200" dirty="0">
                <a:latin typeface="Arial" panose="020B0604020202020204" pitchFamily="34" charset="0"/>
                <a:cs typeface="Arial" panose="020B0604020202020204" pitchFamily="34" charset="0"/>
              </a:rPr>
              <a:t> I: </a:t>
            </a:r>
            <a:r>
              <a:rPr lang="en-US" altLang="en-US" sz="3200" dirty="0" err="1">
                <a:latin typeface="Arial" panose="020B0604020202020204" pitchFamily="34" charset="0"/>
                <a:cs typeface="Arial" panose="020B0604020202020204" pitchFamily="34" charset="0"/>
              </a:rPr>
              <a:t>Envia</a:t>
            </a:r>
            <a:r>
              <a:rPr lang="en-US" altLang="en-US" sz="3200" dirty="0">
                <a:latin typeface="Arial" panose="020B0604020202020204" pitchFamily="34" charset="0"/>
                <a:cs typeface="Arial" panose="020B0604020202020204" pitchFamily="34" charset="0"/>
              </a:rPr>
              <a:t> a </a:t>
            </a:r>
            <a:r>
              <a:rPr lang="en-US" altLang="en-US" sz="3200" dirty="0" err="1">
                <a:latin typeface="Arial" panose="020B0604020202020204" pitchFamily="34" charset="0"/>
                <a:cs typeface="Arial" panose="020B0604020202020204" pitchFamily="34" charset="0"/>
              </a:rPr>
              <a:t>requisição</a:t>
            </a:r>
            <a:r>
              <a:rPr lang="en-US" altLang="en-US" sz="3200" dirty="0">
                <a:latin typeface="Arial" panose="020B0604020202020204" pitchFamily="34" charset="0"/>
                <a:cs typeface="Arial" panose="020B0604020202020204" pitchFamily="34" charset="0"/>
              </a:rPr>
              <a:t> de </a:t>
            </a:r>
            <a:r>
              <a:rPr lang="en-US" altLang="en-US" sz="3200" dirty="0" err="1">
                <a:latin typeface="Arial" panose="020B0604020202020204" pitchFamily="34" charset="0"/>
                <a:cs typeface="Arial" panose="020B0604020202020204" pitchFamily="34" charset="0"/>
              </a:rPr>
              <a:t>leitura</a:t>
            </a:r>
            <a:r>
              <a:rPr lang="en-US" altLang="en-US" sz="3200" dirty="0">
                <a:latin typeface="Arial" panose="020B0604020202020204" pitchFamily="34" charset="0"/>
                <a:cs typeface="Arial" panose="020B0604020202020204" pitchFamily="34" charset="0"/>
              </a:rPr>
              <a:t> (BPool::GetFromDisk)</a:t>
            </a:r>
            <a:endParaRPr lang="en-US" altLang="en-US" sz="1200" dirty="0">
              <a:latin typeface="Arial" panose="020B0604020202020204" pitchFamily="34" charset="0"/>
              <a:cs typeface="Arial" panose="020B0604020202020204" pitchFamily="34" charset="0"/>
            </a:endParaRPr>
          </a:p>
        </p:txBody>
      </p:sp>
      <p:graphicFrame>
        <p:nvGraphicFramePr>
          <p:cNvPr id="2" name="Content Placeholder 1">
            <a:extLst>
              <a:ext uri="{FF2B5EF4-FFF2-40B4-BE49-F238E27FC236}">
                <a16:creationId xmlns:a16="http://schemas.microsoft.com/office/drawing/2014/main" id="{CB869BF6-70F2-4C87-8E6F-03048F53CB66}"/>
              </a:ext>
            </a:extLst>
          </p:cNvPr>
          <p:cNvGraphicFramePr>
            <a:graphicFrameLocks noGrp="1"/>
          </p:cNvGraphicFramePr>
          <p:nvPr>
            <p:ph idx="1"/>
            <p:extLst>
              <p:ext uri="{D42A27DB-BD31-4B8C-83A1-F6EECF244321}">
                <p14:modId xmlns:p14="http://schemas.microsoft.com/office/powerpoint/2010/main" val="78389609"/>
              </p:ext>
            </p:extLst>
          </p:nvPr>
        </p:nvGraphicFramePr>
        <p:xfrm>
          <a:off x="246725" y="1320800"/>
          <a:ext cx="10140447" cy="533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20337980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Rectangle 2">
            <a:extLst>
              <a:ext uri="{FF2B5EF4-FFF2-40B4-BE49-F238E27FC236}">
                <a16:creationId xmlns:a16="http://schemas.microsoft.com/office/drawing/2014/main" id="{574BAAF0-FEC7-43F6-B20E-3EF462BDF3B2}"/>
              </a:ext>
            </a:extLst>
          </p:cNvPr>
          <p:cNvSpPr>
            <a:spLocks noGrp="1" noRot="1" noChangeArrowheads="1"/>
          </p:cNvSpPr>
          <p:nvPr>
            <p:ph type="title"/>
          </p:nvPr>
        </p:nvSpPr>
        <p:spPr>
          <a:xfrm>
            <a:off x="0" y="0"/>
            <a:ext cx="8596668" cy="1320800"/>
          </a:xfrm>
        </p:spPr>
        <p:txBody>
          <a:bodyPr>
            <a:noAutofit/>
          </a:bodyPr>
          <a:lstStyle/>
          <a:p>
            <a:r>
              <a:rPr lang="en-US" altLang="en-US" sz="3200" dirty="0" err="1"/>
              <a:t>Lendo</a:t>
            </a:r>
            <a:r>
              <a:rPr lang="en-US" altLang="en-US" sz="3200" dirty="0"/>
              <a:t> </a:t>
            </a:r>
            <a:r>
              <a:rPr lang="en-US" altLang="en-US" sz="3200" dirty="0" err="1"/>
              <a:t>uma</a:t>
            </a:r>
            <a:r>
              <a:rPr lang="en-US" altLang="en-US" sz="3200" dirty="0"/>
              <a:t> </a:t>
            </a:r>
            <a:r>
              <a:rPr lang="en-US" altLang="en-US" sz="3200" dirty="0" err="1"/>
              <a:t>página</a:t>
            </a:r>
            <a:r>
              <a:rPr lang="en-US" altLang="en-US" sz="3200" dirty="0"/>
              <a:t> - </a:t>
            </a:r>
            <a:r>
              <a:rPr lang="en-US" altLang="en-US" sz="3200" dirty="0" err="1"/>
              <a:t>Parte</a:t>
            </a:r>
            <a:r>
              <a:rPr lang="en-US" altLang="en-US" sz="3200" dirty="0"/>
              <a:t> II: </a:t>
            </a:r>
            <a:r>
              <a:rPr lang="en-US" altLang="en-US" sz="3200" dirty="0" err="1"/>
              <a:t>Quando</a:t>
            </a:r>
            <a:r>
              <a:rPr lang="en-US" altLang="en-US" sz="3200" dirty="0"/>
              <a:t> a </a:t>
            </a:r>
            <a:r>
              <a:rPr lang="en-US" altLang="en-US" sz="3200" dirty="0" err="1"/>
              <a:t>leitura</a:t>
            </a:r>
            <a:r>
              <a:rPr lang="en-US" altLang="en-US" sz="3200" dirty="0"/>
              <a:t> termina (</a:t>
            </a:r>
            <a:r>
              <a:rPr lang="en-US" altLang="en-US" sz="3200" dirty="0" err="1"/>
              <a:t>IOQueue</a:t>
            </a:r>
            <a:r>
              <a:rPr lang="en-US" altLang="en-US" sz="3200" dirty="0"/>
              <a:t>::CheckForIOCompletion)</a:t>
            </a:r>
            <a:endParaRPr lang="en-US" altLang="en-US" sz="1200" dirty="0"/>
          </a:p>
        </p:txBody>
      </p:sp>
      <p:graphicFrame>
        <p:nvGraphicFramePr>
          <p:cNvPr id="3" name="Content Placeholder 2">
            <a:extLst>
              <a:ext uri="{FF2B5EF4-FFF2-40B4-BE49-F238E27FC236}">
                <a16:creationId xmlns:a16="http://schemas.microsoft.com/office/drawing/2014/main" id="{69E5267B-C5D8-48A3-96BA-E544C660331C}"/>
              </a:ext>
            </a:extLst>
          </p:cNvPr>
          <p:cNvGraphicFramePr>
            <a:graphicFrameLocks noGrp="1"/>
          </p:cNvGraphicFramePr>
          <p:nvPr>
            <p:ph idx="1"/>
            <p:extLst>
              <p:ext uri="{D42A27DB-BD31-4B8C-83A1-F6EECF244321}">
                <p14:modId xmlns:p14="http://schemas.microsoft.com/office/powerpoint/2010/main" val="2711534080"/>
              </p:ext>
            </p:extLst>
          </p:nvPr>
        </p:nvGraphicFramePr>
        <p:xfrm>
          <a:off x="246726" y="1320800"/>
          <a:ext cx="10040274" cy="533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0774255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Rectangle 2">
            <a:extLst>
              <a:ext uri="{FF2B5EF4-FFF2-40B4-BE49-F238E27FC236}">
                <a16:creationId xmlns:a16="http://schemas.microsoft.com/office/drawing/2014/main" id="{9E09843B-16CF-4F5C-88C5-A3117A2513EC}"/>
              </a:ext>
            </a:extLst>
          </p:cNvPr>
          <p:cNvSpPr>
            <a:spLocks noGrp="1" noRot="1" noChangeArrowheads="1"/>
          </p:cNvSpPr>
          <p:nvPr>
            <p:ph type="title"/>
          </p:nvPr>
        </p:nvSpPr>
        <p:spPr>
          <a:xfrm>
            <a:off x="0" y="0"/>
            <a:ext cx="8842664" cy="1320800"/>
          </a:xfrm>
        </p:spPr>
        <p:txBody>
          <a:bodyPr>
            <a:normAutofit/>
          </a:bodyPr>
          <a:lstStyle/>
          <a:p>
            <a:r>
              <a:rPr lang="en-US" altLang="en-US" sz="3200" dirty="0" err="1"/>
              <a:t>Lendo</a:t>
            </a:r>
            <a:r>
              <a:rPr lang="en-US" altLang="en-US" sz="3200" dirty="0"/>
              <a:t> </a:t>
            </a:r>
            <a:r>
              <a:rPr lang="en-US" altLang="en-US" sz="3200" dirty="0" err="1"/>
              <a:t>uma</a:t>
            </a:r>
            <a:r>
              <a:rPr lang="en-US" altLang="en-US" sz="3200" dirty="0"/>
              <a:t> </a:t>
            </a:r>
            <a:r>
              <a:rPr lang="en-US" altLang="en-US" sz="3200" dirty="0" err="1"/>
              <a:t>página</a:t>
            </a:r>
            <a:r>
              <a:rPr lang="en-US" altLang="en-US" sz="3200" dirty="0"/>
              <a:t> - </a:t>
            </a:r>
            <a:r>
              <a:rPr lang="en-US" altLang="en-US" sz="3200" dirty="0" err="1"/>
              <a:t>Parte</a:t>
            </a:r>
            <a:r>
              <a:rPr lang="en-US" altLang="en-US" sz="3200" dirty="0"/>
              <a:t> III: Completion routine (</a:t>
            </a:r>
            <a:r>
              <a:rPr lang="en-US" altLang="en-US" sz="3200" dirty="0" err="1"/>
              <a:t>sqlmin!FCB</a:t>
            </a:r>
            <a:r>
              <a:rPr lang="en-US" altLang="en-US" sz="3200" dirty="0"/>
              <a:t>::</a:t>
            </a:r>
            <a:r>
              <a:rPr lang="en-US" altLang="en-US" sz="3200" dirty="0" err="1"/>
              <a:t>IoCompletion</a:t>
            </a:r>
            <a:r>
              <a:rPr lang="en-US" altLang="en-US" sz="3200" dirty="0"/>
              <a:t>)</a:t>
            </a:r>
            <a:endParaRPr lang="en-US" altLang="en-US" sz="1200" dirty="0"/>
          </a:p>
        </p:txBody>
      </p:sp>
      <p:graphicFrame>
        <p:nvGraphicFramePr>
          <p:cNvPr id="2" name="Diagram 1">
            <a:extLst>
              <a:ext uri="{FF2B5EF4-FFF2-40B4-BE49-F238E27FC236}">
                <a16:creationId xmlns:a16="http://schemas.microsoft.com/office/drawing/2014/main" id="{3D12E4BD-1B6D-4BF0-990F-609FD4AE5BF9}"/>
              </a:ext>
            </a:extLst>
          </p:cNvPr>
          <p:cNvGraphicFramePr/>
          <p:nvPr>
            <p:extLst>
              <p:ext uri="{D42A27DB-BD31-4B8C-83A1-F6EECF244321}">
                <p14:modId xmlns:p14="http://schemas.microsoft.com/office/powerpoint/2010/main" val="557063898"/>
              </p:ext>
            </p:extLst>
          </p:nvPr>
        </p:nvGraphicFramePr>
        <p:xfrm>
          <a:off x="400515" y="1135761"/>
          <a:ext cx="8842664" cy="521623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4200944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Rectangle 2">
            <a:extLst>
              <a:ext uri="{FF2B5EF4-FFF2-40B4-BE49-F238E27FC236}">
                <a16:creationId xmlns:a16="http://schemas.microsoft.com/office/drawing/2014/main" id="{B3FF100E-B0FD-4D0F-9645-E4948BE93558}"/>
              </a:ext>
            </a:extLst>
          </p:cNvPr>
          <p:cNvSpPr>
            <a:spLocks noGrp="1" noRot="1" noChangeArrowheads="1"/>
          </p:cNvSpPr>
          <p:nvPr>
            <p:ph type="title"/>
          </p:nvPr>
        </p:nvSpPr>
        <p:spPr>
          <a:xfrm>
            <a:off x="0" y="0"/>
            <a:ext cx="7969827" cy="1320800"/>
          </a:xfrm>
        </p:spPr>
        <p:txBody>
          <a:bodyPr>
            <a:noAutofit/>
          </a:bodyPr>
          <a:lstStyle/>
          <a:p>
            <a:r>
              <a:rPr lang="en-US" altLang="en-US" sz="3200" dirty="0" err="1"/>
              <a:t>Lendo</a:t>
            </a:r>
            <a:r>
              <a:rPr lang="en-US" altLang="en-US" sz="3200" dirty="0"/>
              <a:t> </a:t>
            </a:r>
            <a:r>
              <a:rPr lang="en-US" altLang="en-US" sz="3200" dirty="0" err="1"/>
              <a:t>uma</a:t>
            </a:r>
            <a:r>
              <a:rPr lang="en-US" altLang="en-US" sz="3200" dirty="0"/>
              <a:t> </a:t>
            </a:r>
            <a:r>
              <a:rPr lang="en-US" altLang="en-US" sz="3200" dirty="0" err="1"/>
              <a:t>página</a:t>
            </a:r>
            <a:r>
              <a:rPr lang="en-US" altLang="en-US" sz="3200" dirty="0"/>
              <a:t> - </a:t>
            </a:r>
            <a:r>
              <a:rPr lang="en-US" altLang="en-US" sz="3200" dirty="0" err="1"/>
              <a:t>Parte</a:t>
            </a:r>
            <a:r>
              <a:rPr lang="en-US" altLang="en-US" sz="3200" dirty="0"/>
              <a:t> IV: </a:t>
            </a:r>
            <a:r>
              <a:rPr lang="en-US" altLang="en-US" sz="3200" dirty="0" err="1"/>
              <a:t>Esperando</a:t>
            </a:r>
            <a:r>
              <a:rPr lang="en-US" altLang="en-US" sz="3200" dirty="0"/>
              <a:t> I/O </a:t>
            </a:r>
            <a:r>
              <a:rPr lang="en-US" altLang="en-US" sz="3200" dirty="0" err="1"/>
              <a:t>terminar</a:t>
            </a:r>
            <a:r>
              <a:rPr lang="en-US" altLang="en-US" sz="3200" dirty="0"/>
              <a:t>… (BUF::</a:t>
            </a:r>
            <a:r>
              <a:rPr lang="en-US" altLang="en-US" sz="3200" dirty="0" err="1"/>
              <a:t>AcquireLatch</a:t>
            </a:r>
            <a:r>
              <a:rPr lang="en-US" altLang="en-US" sz="3200" dirty="0"/>
              <a:t>)</a:t>
            </a:r>
            <a:br>
              <a:rPr lang="en-US" altLang="en-US" sz="3200" dirty="0"/>
            </a:br>
            <a:endParaRPr lang="en-US" altLang="en-US" sz="1200" dirty="0"/>
          </a:p>
        </p:txBody>
      </p:sp>
      <p:graphicFrame>
        <p:nvGraphicFramePr>
          <p:cNvPr id="2" name="Diagram 1">
            <a:extLst>
              <a:ext uri="{FF2B5EF4-FFF2-40B4-BE49-F238E27FC236}">
                <a16:creationId xmlns:a16="http://schemas.microsoft.com/office/drawing/2014/main" id="{C1F14DDA-3150-4CDE-90BF-EE603C3BF9E6}"/>
              </a:ext>
            </a:extLst>
          </p:cNvPr>
          <p:cNvGraphicFramePr/>
          <p:nvPr>
            <p:extLst>
              <p:ext uri="{D42A27DB-BD31-4B8C-83A1-F6EECF244321}">
                <p14:modId xmlns:p14="http://schemas.microsoft.com/office/powerpoint/2010/main" val="1470572687"/>
              </p:ext>
            </p:extLst>
          </p:nvPr>
        </p:nvGraphicFramePr>
        <p:xfrm>
          <a:off x="365607" y="1402053"/>
          <a:ext cx="8596668" cy="516500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3488935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0B0D14-A8BF-4B1F-8AAD-A5B0B304081D}"/>
              </a:ext>
            </a:extLst>
          </p:cNvPr>
          <p:cNvSpPr>
            <a:spLocks noGrp="1"/>
          </p:cNvSpPr>
          <p:nvPr>
            <p:ph type="title"/>
          </p:nvPr>
        </p:nvSpPr>
        <p:spPr/>
        <p:txBody>
          <a:bodyPr>
            <a:normAutofit fontScale="90000"/>
          </a:bodyPr>
          <a:lstStyle/>
          <a:p>
            <a:r>
              <a:rPr lang="en-US" sz="3600" dirty="0"/>
              <a:t>6 - IO - </a:t>
            </a:r>
            <a:r>
              <a:rPr lang="en-US" sz="3600" dirty="0" err="1"/>
              <a:t>Visualizando</a:t>
            </a:r>
            <a:r>
              <a:rPr lang="en-US" sz="3600" dirty="0"/>
              <a:t> a stack de um disk I/O page read com Windows Performance Toolkit</a:t>
            </a:r>
            <a:endParaRPr lang="en-US" dirty="0"/>
          </a:p>
        </p:txBody>
      </p:sp>
      <p:sp>
        <p:nvSpPr>
          <p:cNvPr id="5" name="Text Placeholder 6">
            <a:extLst>
              <a:ext uri="{FF2B5EF4-FFF2-40B4-BE49-F238E27FC236}">
                <a16:creationId xmlns:a16="http://schemas.microsoft.com/office/drawing/2014/main" id="{FE3E95BD-2FD2-4E7B-8AE6-C6671DD17223}"/>
              </a:ext>
            </a:extLst>
          </p:cNvPr>
          <p:cNvSpPr txBox="1">
            <a:spLocks/>
          </p:cNvSpPr>
          <p:nvPr/>
        </p:nvSpPr>
        <p:spPr>
          <a:xfrm>
            <a:off x="302493" y="2311542"/>
            <a:ext cx="3491509" cy="1224408"/>
          </a:xfrm>
          <a:prstGeom prst="rect">
            <a:avLst/>
          </a:prstGeom>
        </p:spPr>
        <p:txBody>
          <a:bodyPr vert="horz" lIns="121920" tIns="60960" rIns="121920" bIns="60960" rtlCol="0" anchor="t" anchorCtr="0">
            <a:noAutofit/>
            <a:scene3d>
              <a:camera prst="orthographicFront"/>
              <a:lightRig rig="flat" dir="t"/>
            </a:scene3d>
            <a:sp3d extrusionH="88900" contourW="2540">
              <a:contourClr>
                <a:srgbClr val="F4A234"/>
              </a:contourClr>
            </a:sp3d>
          </a:bodyPr>
          <a:lstStyle>
            <a:lvl1pPr marL="0" indent="0" algn="l" defTabSz="457200" rtl="0" eaLnBrk="1" latinLnBrk="0" hangingPunct="1">
              <a:spcBef>
                <a:spcPct val="20000"/>
              </a:spcBef>
              <a:buClr>
                <a:schemeClr val="bg1"/>
              </a:buClr>
              <a:buFont typeface="Arial" pitchFamily="34" charset="0"/>
              <a:buNone/>
              <a:defRPr kumimoji="0" lang="en-US" sz="10000" b="1" i="1" u="none" strike="noStrike" kern="1200" cap="none" spc="-642" normalizeH="0" baseline="0" noProof="0" dirty="0" smtClean="0">
                <a:ln w="11430"/>
                <a:gradFill>
                  <a:gsLst>
                    <a:gs pos="0">
                      <a:srgbClr val="FF9929">
                        <a:lumMod val="20000"/>
                        <a:lumOff val="80000"/>
                      </a:srgbClr>
                    </a:gs>
                    <a:gs pos="28000">
                      <a:srgbClr val="F8F57B"/>
                    </a:gs>
                    <a:gs pos="62000">
                      <a:srgbClr val="D5B953"/>
                    </a:gs>
                    <a:gs pos="88000">
                      <a:srgbClr val="D1943B"/>
                    </a:gs>
                  </a:gsLst>
                  <a:lin ang="5400000"/>
                </a:gradFill>
                <a:effectLst>
                  <a:outerShdw blurRad="50800" dist="39000" dir="5460000" algn="tl">
                    <a:srgbClr val="000000">
                      <a:alpha val="38000"/>
                    </a:srgbClr>
                  </a:outerShdw>
                </a:effectLst>
                <a:uLnTx/>
                <a:uFillTx/>
                <a:latin typeface="Segoe UI" pitchFamily="34" charset="0"/>
                <a:ea typeface="+mn-ea"/>
                <a:cs typeface="+mn-cs"/>
              </a:defRPr>
            </a:lvl1pPr>
            <a:lvl2pPr marL="742950" indent="-285750" algn="l" defTabSz="457200" rtl="0" eaLnBrk="1" latinLnBrk="0" hangingPunct="1">
              <a:spcBef>
                <a:spcPct val="20000"/>
              </a:spcBef>
              <a:buClr>
                <a:schemeClr val="bg1"/>
              </a:buClr>
              <a:buFont typeface="Arial"/>
              <a:buChar char="–"/>
              <a:defRPr sz="2400" b="0" i="0" kern="1200">
                <a:solidFill>
                  <a:srgbClr val="FFFFFF"/>
                </a:solidFill>
                <a:latin typeface="Segoe UI"/>
                <a:ea typeface="+mn-ea"/>
                <a:cs typeface="Segoe UI"/>
              </a:defRPr>
            </a:lvl2pPr>
            <a:lvl3pPr marL="1143000" indent="-228600" algn="l" defTabSz="457200" rtl="0" eaLnBrk="1" latinLnBrk="0" hangingPunct="1">
              <a:spcBef>
                <a:spcPct val="20000"/>
              </a:spcBef>
              <a:buClr>
                <a:schemeClr val="bg1"/>
              </a:buClr>
              <a:buFont typeface="Arial"/>
              <a:buChar char="•"/>
              <a:defRPr sz="2000" b="0" i="0" kern="1200">
                <a:solidFill>
                  <a:srgbClr val="FFFFFF"/>
                </a:solidFill>
                <a:latin typeface="Segoe UI"/>
                <a:ea typeface="+mn-ea"/>
                <a:cs typeface="Segoe UI"/>
              </a:defRPr>
            </a:lvl3pPr>
            <a:lvl4pPr marL="1600200" indent="-228600" algn="l" defTabSz="457200" rtl="0" eaLnBrk="1" latinLnBrk="0" hangingPunct="1">
              <a:spcBef>
                <a:spcPct val="20000"/>
              </a:spcBef>
              <a:buClr>
                <a:schemeClr val="bg1"/>
              </a:buClr>
              <a:buFont typeface="Arial"/>
              <a:buChar char="–"/>
              <a:defRPr sz="1600" b="0" i="0" kern="1200">
                <a:solidFill>
                  <a:srgbClr val="FFFFFF"/>
                </a:solidFill>
                <a:latin typeface="Segoe UI"/>
                <a:ea typeface="+mn-ea"/>
                <a:cs typeface="Segoe UI"/>
              </a:defRPr>
            </a:lvl4pPr>
            <a:lvl5pPr marL="2057400" indent="-228600" algn="l" defTabSz="457200" rtl="0" eaLnBrk="1" latinLnBrk="0" hangingPunct="1">
              <a:spcBef>
                <a:spcPct val="20000"/>
              </a:spcBef>
              <a:buClr>
                <a:schemeClr val="bg1"/>
              </a:buClr>
              <a:buFont typeface="Arial"/>
              <a:buChar char="•"/>
              <a:defRPr sz="1600" b="0" i="0" kern="1200">
                <a:solidFill>
                  <a:srgbClr val="FFFFFF"/>
                </a:solidFill>
                <a:latin typeface="Segoe UI"/>
                <a:ea typeface="+mn-ea"/>
                <a:cs typeface="Segoe UI"/>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pt-BR" sz="7200"/>
              <a:t>Demo</a:t>
            </a:r>
          </a:p>
        </p:txBody>
      </p:sp>
      <p:pic>
        <p:nvPicPr>
          <p:cNvPr id="3074" name="Picture 2">
            <a:extLst>
              <a:ext uri="{FF2B5EF4-FFF2-40B4-BE49-F238E27FC236}">
                <a16:creationId xmlns:a16="http://schemas.microsoft.com/office/drawing/2014/main" id="{61CCF12C-A3EB-400B-9A87-DEE98C3F0B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40861" y="1901554"/>
            <a:ext cx="4510278" cy="2818924"/>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218795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3450479611"/>
              </p:ext>
            </p:extLst>
          </p:nvPr>
        </p:nvGraphicFramePr>
        <p:xfrm>
          <a:off x="5591140" y="75874"/>
          <a:ext cx="5963307" cy="657013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2"/>
          <p:cNvSpPr>
            <a:spLocks noGrp="1"/>
          </p:cNvSpPr>
          <p:nvPr>
            <p:ph type="title"/>
          </p:nvPr>
        </p:nvSpPr>
        <p:spPr>
          <a:xfrm>
            <a:off x="0" y="-22624"/>
            <a:ext cx="10972800" cy="817275"/>
          </a:xfrm>
        </p:spPr>
        <p:txBody>
          <a:bodyPr>
            <a:noAutofit/>
          </a:bodyPr>
          <a:lstStyle/>
          <a:p>
            <a:r>
              <a:rPr lang="en-US" sz="2500" dirty="0"/>
              <a:t>Scatter/Gather I/O Read - </a:t>
            </a:r>
            <a:r>
              <a:rPr lang="en-US" sz="2500" dirty="0" err="1"/>
              <a:t>Detalhes</a:t>
            </a:r>
            <a:endParaRPr lang="en-US" sz="2500" dirty="0"/>
          </a:p>
        </p:txBody>
      </p:sp>
      <p:sp>
        <p:nvSpPr>
          <p:cNvPr id="5" name="Rectangle 4"/>
          <p:cNvSpPr/>
          <p:nvPr/>
        </p:nvSpPr>
        <p:spPr>
          <a:xfrm>
            <a:off x="294417" y="702137"/>
            <a:ext cx="4961299" cy="3746574"/>
          </a:xfrm>
          <a:prstGeom prst="rect">
            <a:avLst/>
          </a:prstGeom>
          <a:solidFill>
            <a:schemeClr val="bg1">
              <a:lumMod val="95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2400">
              <a:latin typeface="Arial" panose="020B0604020202020204" pitchFamily="34" charset="0"/>
              <a:cs typeface="Arial" panose="020B0604020202020204" pitchFamily="34" charset="0"/>
            </a:endParaRPr>
          </a:p>
        </p:txBody>
      </p:sp>
      <p:sp>
        <p:nvSpPr>
          <p:cNvPr id="6" name="TextBox 5"/>
          <p:cNvSpPr txBox="1"/>
          <p:nvPr/>
        </p:nvSpPr>
        <p:spPr>
          <a:xfrm>
            <a:off x="396545" y="794651"/>
            <a:ext cx="5089855" cy="3540200"/>
          </a:xfrm>
          <a:prstGeom prst="rect">
            <a:avLst/>
          </a:prstGeom>
          <a:noFill/>
        </p:spPr>
        <p:txBody>
          <a:bodyPr wrap="square" rtlCol="0">
            <a:spAutoFit/>
          </a:bodyPr>
          <a:lstStyle/>
          <a:p>
            <a:r>
              <a:rPr lang="en-US" sz="1867" noProof="1">
                <a:solidFill>
                  <a:schemeClr val="accent4">
                    <a:lumMod val="75000"/>
                  </a:schemeClr>
                </a:solidFill>
                <a:latin typeface="Arial" panose="020B0604020202020204" pitchFamily="34" charset="0"/>
                <a:cs typeface="Arial" panose="020B0604020202020204" pitchFamily="34" charset="0"/>
              </a:rPr>
              <a:t>// Alocar a memória</a:t>
            </a:r>
            <a:br>
              <a:rPr lang="en-US" sz="1867" noProof="1">
                <a:latin typeface="Arial" panose="020B0604020202020204" pitchFamily="34" charset="0"/>
                <a:cs typeface="Arial" panose="020B0604020202020204" pitchFamily="34" charset="0"/>
              </a:rPr>
            </a:br>
            <a:r>
              <a:rPr lang="en-US" sz="1867" noProof="1">
                <a:latin typeface="Arial" panose="020B0604020202020204" pitchFamily="34" charset="0"/>
                <a:cs typeface="Arial" panose="020B0604020202020204" pitchFamily="34" charset="0"/>
              </a:rPr>
              <a:t>VirtualAlloc(lpBuffer, 8192, ..);</a:t>
            </a:r>
          </a:p>
          <a:p>
            <a:endParaRPr lang="en-US" sz="1867" noProof="1">
              <a:latin typeface="Arial" panose="020B0604020202020204" pitchFamily="34" charset="0"/>
              <a:cs typeface="Arial" panose="020B0604020202020204" pitchFamily="34" charset="0"/>
            </a:endParaRPr>
          </a:p>
          <a:p>
            <a:r>
              <a:rPr lang="en-US" sz="1867" noProof="1">
                <a:solidFill>
                  <a:schemeClr val="accent4">
                    <a:lumMod val="75000"/>
                  </a:schemeClr>
                </a:solidFill>
                <a:latin typeface="Arial" panose="020B0604020202020204" pitchFamily="34" charset="0"/>
                <a:cs typeface="Arial" panose="020B0604020202020204" pitchFamily="34" charset="0"/>
              </a:rPr>
              <a:t>// Quero ler nessa posição...</a:t>
            </a:r>
          </a:p>
          <a:p>
            <a:r>
              <a:rPr lang="en-US" sz="1867" noProof="1">
                <a:latin typeface="Arial" panose="020B0604020202020204" pitchFamily="34" charset="0"/>
                <a:cs typeface="Arial" panose="020B0604020202020204" pitchFamily="34" charset="0"/>
              </a:rPr>
              <a:t>SetFilePointer(hdl, offset, …);</a:t>
            </a:r>
          </a:p>
          <a:p>
            <a:endParaRPr lang="en-US" sz="1867" noProof="1">
              <a:latin typeface="Arial" panose="020B0604020202020204" pitchFamily="34" charset="0"/>
              <a:cs typeface="Arial" panose="020B0604020202020204" pitchFamily="34" charset="0"/>
            </a:endParaRPr>
          </a:p>
          <a:p>
            <a:r>
              <a:rPr lang="en-US" sz="1867" noProof="1">
                <a:solidFill>
                  <a:schemeClr val="accent4">
                    <a:lumMod val="75000"/>
                  </a:schemeClr>
                </a:solidFill>
                <a:latin typeface="Arial" panose="020B0604020202020204" pitchFamily="34" charset="0"/>
                <a:cs typeface="Arial" panose="020B0604020202020204" pitchFamily="34" charset="0"/>
              </a:rPr>
              <a:t>// Quero ler 8KB</a:t>
            </a:r>
          </a:p>
          <a:p>
            <a:r>
              <a:rPr lang="en-US" sz="1867" noProof="1">
                <a:latin typeface="Arial" panose="020B0604020202020204" pitchFamily="34" charset="0"/>
                <a:cs typeface="Arial" panose="020B0604020202020204" pitchFamily="34" charset="0"/>
              </a:rPr>
              <a:t>numBytes = 8192;</a:t>
            </a:r>
          </a:p>
          <a:p>
            <a:endParaRPr lang="en-US" sz="1867" noProof="1">
              <a:latin typeface="Arial" panose="020B0604020202020204" pitchFamily="34" charset="0"/>
              <a:cs typeface="Arial" panose="020B0604020202020204" pitchFamily="34" charset="0"/>
            </a:endParaRPr>
          </a:p>
          <a:p>
            <a:r>
              <a:rPr lang="en-US" sz="1867" noProof="1">
                <a:solidFill>
                  <a:schemeClr val="accent4">
                    <a:lumMod val="75000"/>
                  </a:schemeClr>
                </a:solidFill>
                <a:latin typeface="Arial" panose="020B0604020202020204" pitchFamily="34" charset="0"/>
                <a:cs typeface="Arial" panose="020B0604020202020204" pitchFamily="34" charset="0"/>
              </a:rPr>
              <a:t>// Ler os 8KB no lpBuffer</a:t>
            </a:r>
          </a:p>
          <a:p>
            <a:r>
              <a:rPr lang="en-US" sz="1867" noProof="1">
                <a:latin typeface="Arial" panose="020B0604020202020204" pitchFamily="34" charset="0"/>
                <a:cs typeface="Arial" panose="020B0604020202020204" pitchFamily="34" charset="0"/>
              </a:rPr>
              <a:t>ReadFile(hdl, lpBuffer, numBytes,</a:t>
            </a:r>
          </a:p>
          <a:p>
            <a:r>
              <a:rPr lang="en-US" sz="1867" noProof="1">
                <a:latin typeface="Arial" panose="020B0604020202020204" pitchFamily="34" charset="0"/>
                <a:cs typeface="Arial" panose="020B0604020202020204" pitchFamily="34" charset="0"/>
              </a:rPr>
              <a:t>	&amp;bytesRead, lpOverllaped);</a:t>
            </a:r>
          </a:p>
        </p:txBody>
      </p:sp>
      <p:pic>
        <p:nvPicPr>
          <p:cNvPr id="7" name="Picture 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404798" y="3483491"/>
            <a:ext cx="427966" cy="427966"/>
          </a:xfrm>
          <a:prstGeom prst="rect">
            <a:avLst/>
          </a:prstGeom>
        </p:spPr>
      </p:pic>
      <p:cxnSp>
        <p:nvCxnSpPr>
          <p:cNvPr id="8" name="Straight Arrow Connector 7"/>
          <p:cNvCxnSpPr>
            <a:cxnSpLocks/>
          </p:cNvCxnSpPr>
          <p:nvPr/>
        </p:nvCxnSpPr>
        <p:spPr>
          <a:xfrm flipH="1">
            <a:off x="3654042" y="966453"/>
            <a:ext cx="2178722" cy="34606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2" name="Picture 2" descr="Related image">
            <a:extLst>
              <a:ext uri="{FF2B5EF4-FFF2-40B4-BE49-F238E27FC236}">
                <a16:creationId xmlns:a16="http://schemas.microsoft.com/office/drawing/2014/main" id="{3458B0E2-C841-4B48-B78F-0BF8273CF57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270484" y="5532732"/>
            <a:ext cx="509380" cy="550704"/>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CA429998-C699-4801-BD41-CCB7D6919202}"/>
              </a:ext>
            </a:extLst>
          </p:cNvPr>
          <p:cNvSpPr/>
          <p:nvPr/>
        </p:nvSpPr>
        <p:spPr>
          <a:xfrm>
            <a:off x="159083" y="5067728"/>
            <a:ext cx="2212477" cy="1371600"/>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49A21ED5-8972-4BA3-83A7-8C5E5A8E2F14}"/>
              </a:ext>
            </a:extLst>
          </p:cNvPr>
          <p:cNvSpPr/>
          <p:nvPr/>
        </p:nvSpPr>
        <p:spPr>
          <a:xfrm>
            <a:off x="387683" y="5220128"/>
            <a:ext cx="228600" cy="304800"/>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8" name="Rectangle 17">
            <a:extLst>
              <a:ext uri="{FF2B5EF4-FFF2-40B4-BE49-F238E27FC236}">
                <a16:creationId xmlns:a16="http://schemas.microsoft.com/office/drawing/2014/main" id="{5D86972A-63C1-4944-A3F5-ACA3DCACFE6A}"/>
              </a:ext>
            </a:extLst>
          </p:cNvPr>
          <p:cNvSpPr/>
          <p:nvPr/>
        </p:nvSpPr>
        <p:spPr>
          <a:xfrm>
            <a:off x="600495" y="5819454"/>
            <a:ext cx="228600" cy="304800"/>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20" name="Rectangle 19">
            <a:extLst>
              <a:ext uri="{FF2B5EF4-FFF2-40B4-BE49-F238E27FC236}">
                <a16:creationId xmlns:a16="http://schemas.microsoft.com/office/drawing/2014/main" id="{26BB3244-EC02-4AAF-BD18-B83143928B9B}"/>
              </a:ext>
            </a:extLst>
          </p:cNvPr>
          <p:cNvSpPr/>
          <p:nvPr/>
        </p:nvSpPr>
        <p:spPr>
          <a:xfrm>
            <a:off x="1675697" y="5301583"/>
            <a:ext cx="228600" cy="304800"/>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id="{3CFDA3E5-9627-4507-8DA2-0331CB494E21}"/>
              </a:ext>
            </a:extLst>
          </p:cNvPr>
          <p:cNvSpPr/>
          <p:nvPr/>
        </p:nvSpPr>
        <p:spPr>
          <a:xfrm>
            <a:off x="1970458" y="5910949"/>
            <a:ext cx="228600" cy="304800"/>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24" name="Rectangle 23">
            <a:extLst>
              <a:ext uri="{FF2B5EF4-FFF2-40B4-BE49-F238E27FC236}">
                <a16:creationId xmlns:a16="http://schemas.microsoft.com/office/drawing/2014/main" id="{F818F275-F183-4691-9C48-D93EF214635C}"/>
              </a:ext>
            </a:extLst>
          </p:cNvPr>
          <p:cNvSpPr/>
          <p:nvPr/>
        </p:nvSpPr>
        <p:spPr>
          <a:xfrm>
            <a:off x="1187783" y="6003463"/>
            <a:ext cx="228600" cy="304800"/>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26" name="TextBox 25">
            <a:extLst>
              <a:ext uri="{FF2B5EF4-FFF2-40B4-BE49-F238E27FC236}">
                <a16:creationId xmlns:a16="http://schemas.microsoft.com/office/drawing/2014/main" id="{73D682E8-AFC6-44C1-9F73-60D56BC82108}"/>
              </a:ext>
            </a:extLst>
          </p:cNvPr>
          <p:cNvSpPr txBox="1"/>
          <p:nvPr/>
        </p:nvSpPr>
        <p:spPr>
          <a:xfrm>
            <a:off x="600495" y="4698396"/>
            <a:ext cx="1143000"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Memória</a:t>
            </a:r>
          </a:p>
        </p:txBody>
      </p:sp>
      <p:sp>
        <p:nvSpPr>
          <p:cNvPr id="28" name="Rectangle 27">
            <a:extLst>
              <a:ext uri="{FF2B5EF4-FFF2-40B4-BE49-F238E27FC236}">
                <a16:creationId xmlns:a16="http://schemas.microsoft.com/office/drawing/2014/main" id="{02F9B9E0-6717-4187-B4D0-CA361475A682}"/>
              </a:ext>
            </a:extLst>
          </p:cNvPr>
          <p:cNvSpPr/>
          <p:nvPr/>
        </p:nvSpPr>
        <p:spPr>
          <a:xfrm>
            <a:off x="3094336" y="5067728"/>
            <a:ext cx="2167711" cy="1371600"/>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30" name="Rectangle 29">
            <a:extLst>
              <a:ext uri="{FF2B5EF4-FFF2-40B4-BE49-F238E27FC236}">
                <a16:creationId xmlns:a16="http://schemas.microsoft.com/office/drawing/2014/main" id="{B1494B3A-1A8E-45EB-A3F0-C11C139E31C6}"/>
              </a:ext>
            </a:extLst>
          </p:cNvPr>
          <p:cNvSpPr/>
          <p:nvPr/>
        </p:nvSpPr>
        <p:spPr>
          <a:xfrm>
            <a:off x="3979900" y="5991256"/>
            <a:ext cx="228600" cy="304800"/>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32" name="Rectangle 31">
            <a:extLst>
              <a:ext uri="{FF2B5EF4-FFF2-40B4-BE49-F238E27FC236}">
                <a16:creationId xmlns:a16="http://schemas.microsoft.com/office/drawing/2014/main" id="{3E0000D2-A61E-429D-8367-6D8CED2BF65F}"/>
              </a:ext>
            </a:extLst>
          </p:cNvPr>
          <p:cNvSpPr/>
          <p:nvPr/>
        </p:nvSpPr>
        <p:spPr>
          <a:xfrm>
            <a:off x="4894300" y="5991256"/>
            <a:ext cx="228600" cy="304800"/>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34" name="Rectangle 33">
            <a:extLst>
              <a:ext uri="{FF2B5EF4-FFF2-40B4-BE49-F238E27FC236}">
                <a16:creationId xmlns:a16="http://schemas.microsoft.com/office/drawing/2014/main" id="{E95B9A64-B2E6-4FFA-9B85-8A3AB1145794}"/>
              </a:ext>
            </a:extLst>
          </p:cNvPr>
          <p:cNvSpPr/>
          <p:nvPr/>
        </p:nvSpPr>
        <p:spPr>
          <a:xfrm>
            <a:off x="4665700" y="5991256"/>
            <a:ext cx="228600" cy="304800"/>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36" name="Rectangle 35">
            <a:extLst>
              <a:ext uri="{FF2B5EF4-FFF2-40B4-BE49-F238E27FC236}">
                <a16:creationId xmlns:a16="http://schemas.microsoft.com/office/drawing/2014/main" id="{CC7D18AD-2471-44B0-B8C1-142E5076F16E}"/>
              </a:ext>
            </a:extLst>
          </p:cNvPr>
          <p:cNvSpPr/>
          <p:nvPr/>
        </p:nvSpPr>
        <p:spPr>
          <a:xfrm>
            <a:off x="4437100" y="5991256"/>
            <a:ext cx="228600" cy="304800"/>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38" name="Rectangle 37">
            <a:extLst>
              <a:ext uri="{FF2B5EF4-FFF2-40B4-BE49-F238E27FC236}">
                <a16:creationId xmlns:a16="http://schemas.microsoft.com/office/drawing/2014/main" id="{998C4F8A-32A7-4DC3-853B-1C32E668838C}"/>
              </a:ext>
            </a:extLst>
          </p:cNvPr>
          <p:cNvSpPr/>
          <p:nvPr/>
        </p:nvSpPr>
        <p:spPr>
          <a:xfrm>
            <a:off x="4208500" y="5991256"/>
            <a:ext cx="228600" cy="304800"/>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40" name="TextBox 39">
            <a:extLst>
              <a:ext uri="{FF2B5EF4-FFF2-40B4-BE49-F238E27FC236}">
                <a16:creationId xmlns:a16="http://schemas.microsoft.com/office/drawing/2014/main" id="{5CA8CB38-AA09-4024-80FA-335C060F7A4F}"/>
              </a:ext>
            </a:extLst>
          </p:cNvPr>
          <p:cNvSpPr txBox="1"/>
          <p:nvPr/>
        </p:nvSpPr>
        <p:spPr>
          <a:xfrm>
            <a:off x="3813874" y="4698396"/>
            <a:ext cx="967676"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Disco</a:t>
            </a:r>
          </a:p>
        </p:txBody>
      </p:sp>
      <p:sp>
        <p:nvSpPr>
          <p:cNvPr id="43" name="TextBox 42">
            <a:extLst>
              <a:ext uri="{FF2B5EF4-FFF2-40B4-BE49-F238E27FC236}">
                <a16:creationId xmlns:a16="http://schemas.microsoft.com/office/drawing/2014/main" id="{CA9061A2-8A1B-46B7-AE63-516D5ACB26FB}"/>
              </a:ext>
            </a:extLst>
          </p:cNvPr>
          <p:cNvSpPr txBox="1"/>
          <p:nvPr/>
        </p:nvSpPr>
        <p:spPr>
          <a:xfrm>
            <a:off x="2066588" y="6550223"/>
            <a:ext cx="1455830"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ReadFileScatter</a:t>
            </a:r>
          </a:p>
        </p:txBody>
      </p:sp>
      <p:cxnSp>
        <p:nvCxnSpPr>
          <p:cNvPr id="44" name="Straight Arrow Connector 43">
            <a:extLst>
              <a:ext uri="{FF2B5EF4-FFF2-40B4-BE49-F238E27FC236}">
                <a16:creationId xmlns:a16="http://schemas.microsoft.com/office/drawing/2014/main" id="{8F27E856-1287-41A9-A834-D01ADE84253D}"/>
              </a:ext>
            </a:extLst>
          </p:cNvPr>
          <p:cNvCxnSpPr>
            <a:cxnSpLocks/>
          </p:cNvCxnSpPr>
          <p:nvPr/>
        </p:nvCxnSpPr>
        <p:spPr>
          <a:xfrm>
            <a:off x="2118521" y="4973227"/>
            <a:ext cx="1339419" cy="0"/>
          </a:xfrm>
          <a:prstGeom prst="straightConnector1">
            <a:avLst/>
          </a:prstGeom>
          <a:ln w="28575">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46" name="TextBox 45">
            <a:extLst>
              <a:ext uri="{FF2B5EF4-FFF2-40B4-BE49-F238E27FC236}">
                <a16:creationId xmlns:a16="http://schemas.microsoft.com/office/drawing/2014/main" id="{4AEC6F19-85E2-49EA-9B5E-724D007E44BE}"/>
              </a:ext>
            </a:extLst>
          </p:cNvPr>
          <p:cNvSpPr txBox="1"/>
          <p:nvPr/>
        </p:nvSpPr>
        <p:spPr>
          <a:xfrm>
            <a:off x="2042591" y="4670585"/>
            <a:ext cx="1611451"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WriteFileGather</a:t>
            </a:r>
          </a:p>
        </p:txBody>
      </p:sp>
      <p:cxnSp>
        <p:nvCxnSpPr>
          <p:cNvPr id="48" name="Straight Arrow Connector 47">
            <a:extLst>
              <a:ext uri="{FF2B5EF4-FFF2-40B4-BE49-F238E27FC236}">
                <a16:creationId xmlns:a16="http://schemas.microsoft.com/office/drawing/2014/main" id="{179509E6-E37E-45D7-9AAB-EDAE1A95A2DA}"/>
              </a:ext>
            </a:extLst>
          </p:cNvPr>
          <p:cNvCxnSpPr>
            <a:cxnSpLocks/>
          </p:cNvCxnSpPr>
          <p:nvPr/>
        </p:nvCxnSpPr>
        <p:spPr>
          <a:xfrm flipH="1">
            <a:off x="2042591" y="6570133"/>
            <a:ext cx="1464949" cy="0"/>
          </a:xfrm>
          <a:prstGeom prst="straightConnector1">
            <a:avLst/>
          </a:prstGeom>
          <a:ln w="28575">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51" name="Straight Connector 50">
            <a:extLst>
              <a:ext uri="{FF2B5EF4-FFF2-40B4-BE49-F238E27FC236}">
                <a16:creationId xmlns:a16="http://schemas.microsoft.com/office/drawing/2014/main" id="{3836EA2D-FF50-412A-9E11-A854E1D378FE}"/>
              </a:ext>
            </a:extLst>
          </p:cNvPr>
          <p:cNvCxnSpPr>
            <a:cxnSpLocks/>
            <a:stCxn id="20" idx="3"/>
            <a:endCxn id="36" idx="3"/>
          </p:cNvCxnSpPr>
          <p:nvPr/>
        </p:nvCxnSpPr>
        <p:spPr>
          <a:xfrm>
            <a:off x="1904297" y="5453983"/>
            <a:ext cx="2761403" cy="689673"/>
          </a:xfrm>
          <a:prstGeom prst="line">
            <a:avLst/>
          </a:prstGeom>
          <a:ln>
            <a:solidFill>
              <a:schemeClr val="tx1"/>
            </a:solidFill>
          </a:ln>
        </p:spPr>
        <p:style>
          <a:lnRef idx="1">
            <a:schemeClr val="accent2"/>
          </a:lnRef>
          <a:fillRef idx="0">
            <a:schemeClr val="accent2"/>
          </a:fillRef>
          <a:effectRef idx="0">
            <a:schemeClr val="accent2"/>
          </a:effectRef>
          <a:fontRef idx="minor">
            <a:schemeClr val="tx1"/>
          </a:fontRef>
        </p:style>
      </p:cxnSp>
      <p:cxnSp>
        <p:nvCxnSpPr>
          <p:cNvPr id="54" name="Straight Connector 53">
            <a:extLst>
              <a:ext uri="{FF2B5EF4-FFF2-40B4-BE49-F238E27FC236}">
                <a16:creationId xmlns:a16="http://schemas.microsoft.com/office/drawing/2014/main" id="{97AE5482-1DE2-498E-9452-94D6B8899CCB}"/>
              </a:ext>
            </a:extLst>
          </p:cNvPr>
          <p:cNvCxnSpPr>
            <a:cxnSpLocks/>
            <a:stCxn id="16" idx="3"/>
            <a:endCxn id="30" idx="1"/>
          </p:cNvCxnSpPr>
          <p:nvPr/>
        </p:nvCxnSpPr>
        <p:spPr>
          <a:xfrm>
            <a:off x="616283" y="5372528"/>
            <a:ext cx="3363617" cy="771128"/>
          </a:xfrm>
          <a:prstGeom prst="line">
            <a:avLst/>
          </a:prstGeom>
          <a:ln>
            <a:solidFill>
              <a:schemeClr val="tx1"/>
            </a:solidFill>
          </a:ln>
        </p:spPr>
        <p:style>
          <a:lnRef idx="1">
            <a:schemeClr val="accent2"/>
          </a:lnRef>
          <a:fillRef idx="0">
            <a:schemeClr val="accent2"/>
          </a:fillRef>
          <a:effectRef idx="0">
            <a:schemeClr val="accent2"/>
          </a:effectRef>
          <a:fontRef idx="minor">
            <a:schemeClr val="tx1"/>
          </a:fontRef>
        </p:style>
      </p:cxnSp>
      <p:cxnSp>
        <p:nvCxnSpPr>
          <p:cNvPr id="57" name="Straight Connector 56">
            <a:extLst>
              <a:ext uri="{FF2B5EF4-FFF2-40B4-BE49-F238E27FC236}">
                <a16:creationId xmlns:a16="http://schemas.microsoft.com/office/drawing/2014/main" id="{8054359C-D115-4F68-9D6B-98F349D07BBB}"/>
              </a:ext>
            </a:extLst>
          </p:cNvPr>
          <p:cNvCxnSpPr>
            <a:cxnSpLocks/>
            <a:stCxn id="18" idx="3"/>
            <a:endCxn id="38" idx="3"/>
          </p:cNvCxnSpPr>
          <p:nvPr/>
        </p:nvCxnSpPr>
        <p:spPr>
          <a:xfrm>
            <a:off x="829095" y="5971854"/>
            <a:ext cx="3608005" cy="171802"/>
          </a:xfrm>
          <a:prstGeom prst="line">
            <a:avLst/>
          </a:prstGeom>
          <a:ln>
            <a:solidFill>
              <a:schemeClr val="tx1"/>
            </a:solidFill>
          </a:ln>
        </p:spPr>
        <p:style>
          <a:lnRef idx="1">
            <a:schemeClr val="accent2"/>
          </a:lnRef>
          <a:fillRef idx="0">
            <a:schemeClr val="accent2"/>
          </a:fillRef>
          <a:effectRef idx="0">
            <a:schemeClr val="accent2"/>
          </a:effectRef>
          <a:fontRef idx="minor">
            <a:schemeClr val="tx1"/>
          </a:fontRef>
        </p:style>
      </p:cxnSp>
      <p:cxnSp>
        <p:nvCxnSpPr>
          <p:cNvPr id="60" name="Straight Connector 59">
            <a:extLst>
              <a:ext uri="{FF2B5EF4-FFF2-40B4-BE49-F238E27FC236}">
                <a16:creationId xmlns:a16="http://schemas.microsoft.com/office/drawing/2014/main" id="{56F8572B-341C-4F56-969D-AB95EB1CDB2A}"/>
              </a:ext>
            </a:extLst>
          </p:cNvPr>
          <p:cNvCxnSpPr>
            <a:cxnSpLocks/>
            <a:stCxn id="22" idx="3"/>
            <a:endCxn id="34" idx="3"/>
          </p:cNvCxnSpPr>
          <p:nvPr/>
        </p:nvCxnSpPr>
        <p:spPr>
          <a:xfrm>
            <a:off x="2199058" y="6063349"/>
            <a:ext cx="2695242" cy="80307"/>
          </a:xfrm>
          <a:prstGeom prst="line">
            <a:avLst/>
          </a:prstGeom>
          <a:ln>
            <a:solidFill>
              <a:schemeClr val="tx1"/>
            </a:solidFill>
          </a:ln>
        </p:spPr>
        <p:style>
          <a:lnRef idx="1">
            <a:schemeClr val="accent2"/>
          </a:lnRef>
          <a:fillRef idx="0">
            <a:schemeClr val="accent2"/>
          </a:fillRef>
          <a:effectRef idx="0">
            <a:schemeClr val="accent2"/>
          </a:effectRef>
          <a:fontRef idx="minor">
            <a:schemeClr val="tx1"/>
          </a:fontRef>
        </p:style>
      </p:cxnSp>
      <p:cxnSp>
        <p:nvCxnSpPr>
          <p:cNvPr id="70" name="Straight Connector 69">
            <a:extLst>
              <a:ext uri="{FF2B5EF4-FFF2-40B4-BE49-F238E27FC236}">
                <a16:creationId xmlns:a16="http://schemas.microsoft.com/office/drawing/2014/main" id="{D32D0985-DB37-4A71-9241-F68B64DD2409}"/>
              </a:ext>
            </a:extLst>
          </p:cNvPr>
          <p:cNvCxnSpPr>
            <a:cxnSpLocks/>
            <a:stCxn id="24" idx="3"/>
            <a:endCxn id="32" idx="1"/>
          </p:cNvCxnSpPr>
          <p:nvPr/>
        </p:nvCxnSpPr>
        <p:spPr>
          <a:xfrm flipV="1">
            <a:off x="1416383" y="6143656"/>
            <a:ext cx="3477917" cy="12207"/>
          </a:xfrm>
          <a:prstGeom prst="line">
            <a:avLst/>
          </a:prstGeom>
          <a:ln>
            <a:solidFill>
              <a:schemeClr val="tx1"/>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688633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graphicEl>
                                              <a:dgm id="{713B1A03-40E3-4A19-BD8F-8A2BB02629D8}"/>
                                            </p:graphic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4">
                                            <p:graphicEl>
                                              <a:dgm id="{A5AB67F5-A418-47D9-8E79-78A5BA5834EA}"/>
                                            </p:graphicEl>
                                          </p:spTgt>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nodeType="after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graphicEl>
                                              <a:dgm id="{B39B9617-9C6E-4F4D-B27B-90FB1BD8CF2A}"/>
                                            </p:graphicEl>
                                          </p:spTgt>
                                        </p:tgtEl>
                                        <p:attrNameLst>
                                          <p:attrName>style.visibility</p:attrName>
                                        </p:attrNameLst>
                                      </p:cBhvr>
                                      <p:to>
                                        <p:strVal val="visible"/>
                                      </p:to>
                                    </p:set>
                                  </p:childTnLst>
                                </p:cTn>
                              </p:par>
                            </p:childTnLst>
                          </p:cTn>
                        </p:par>
                        <p:par>
                          <p:cTn id="21" fill="hold">
                            <p:stCondLst>
                              <p:cond delay="0"/>
                            </p:stCondLst>
                            <p:childTnLst>
                              <p:par>
                                <p:cTn id="22" presetID="1" presetClass="entr" presetSubtype="0" fill="hold" grpId="0" nodeType="afterEffect">
                                  <p:stCondLst>
                                    <p:cond delay="0"/>
                                  </p:stCondLst>
                                  <p:childTnLst>
                                    <p:set>
                                      <p:cBhvr>
                                        <p:cTn id="23" dur="1" fill="hold">
                                          <p:stCondLst>
                                            <p:cond delay="0"/>
                                          </p:stCondLst>
                                        </p:cTn>
                                        <p:tgtEl>
                                          <p:spTgt spid="4">
                                            <p:graphicEl>
                                              <a:dgm id="{38E436A0-1725-4658-96F8-3B1A3F9B3FC6}"/>
                                            </p:graphicEl>
                                          </p:spTgt>
                                        </p:tgtEl>
                                        <p:attrNameLst>
                                          <p:attrName>style.visibility</p:attrName>
                                        </p:attrNameLst>
                                      </p:cBhvr>
                                      <p:to>
                                        <p:strVal val="visible"/>
                                      </p:to>
                                    </p:set>
                                  </p:childTnLst>
                                </p:cTn>
                              </p:par>
                            </p:childTnLst>
                          </p:cTn>
                        </p:par>
                        <p:par>
                          <p:cTn id="24" fill="hold">
                            <p:stCondLst>
                              <p:cond delay="0"/>
                            </p:stCondLst>
                            <p:childTnLst>
                              <p:par>
                                <p:cTn id="25" presetID="1" presetClass="entr" presetSubtype="0" fill="hold" nodeType="after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graphicEl>
                                              <a:dgm id="{BB01FE5E-1E12-4DC8-9B61-33534ADDD409}"/>
                                            </p:graphic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
                                            <p:graphicEl>
                                              <a:dgm id="{E2B5A68B-40B0-49FA-99B1-BEA69EC68B32}"/>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uiExpand="1">
        <p:bldSub>
          <a:bldDgm bld="one"/>
        </p:bldSub>
      </p:bldGraphic>
      <p:bldP spid="5" grpId="0" animBg="1"/>
      <p:bldP spid="6"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08643" y="102020"/>
            <a:ext cx="10972800" cy="817275"/>
          </a:xfrm>
        </p:spPr>
        <p:txBody>
          <a:bodyPr>
            <a:normAutofit/>
          </a:bodyPr>
          <a:lstStyle/>
          <a:p>
            <a:r>
              <a:rPr lang="en-US" sz="3200" dirty="0"/>
              <a:t>Scatter I/O Read e SQL Buffer Pool</a:t>
            </a:r>
          </a:p>
        </p:txBody>
      </p:sp>
      <p:sp>
        <p:nvSpPr>
          <p:cNvPr id="5" name="Flowchart: Magnetic Disk 4"/>
          <p:cNvSpPr/>
          <p:nvPr/>
        </p:nvSpPr>
        <p:spPr>
          <a:xfrm>
            <a:off x="6940992" y="2438400"/>
            <a:ext cx="4888872" cy="3645528"/>
          </a:xfrm>
          <a:prstGeom prst="flowChartMagneticDisk">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en-US" sz="2400">
              <a:latin typeface="Arial" panose="020B0604020202020204" pitchFamily="34" charset="0"/>
              <a:cs typeface="Arial" panose="020B0604020202020204" pitchFamily="34" charset="0"/>
            </a:endParaRPr>
          </a:p>
        </p:txBody>
      </p:sp>
      <p:sp>
        <p:nvSpPr>
          <p:cNvPr id="6" name="Rectangle 5"/>
          <p:cNvSpPr/>
          <p:nvPr/>
        </p:nvSpPr>
        <p:spPr>
          <a:xfrm>
            <a:off x="567352" y="1416951"/>
            <a:ext cx="3301497" cy="4695563"/>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sz="2400">
              <a:latin typeface="Arial" panose="020B0604020202020204" pitchFamily="34" charset="0"/>
              <a:cs typeface="Arial" panose="020B0604020202020204" pitchFamily="34" charset="0"/>
            </a:endParaRPr>
          </a:p>
        </p:txBody>
      </p:sp>
      <p:sp>
        <p:nvSpPr>
          <p:cNvPr id="7" name="Rectangle 6"/>
          <p:cNvSpPr/>
          <p:nvPr/>
        </p:nvSpPr>
        <p:spPr>
          <a:xfrm>
            <a:off x="808777" y="1588059"/>
            <a:ext cx="1074344" cy="10019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Arial" panose="020B0604020202020204" pitchFamily="34" charset="0"/>
                <a:cs typeface="Arial" panose="020B0604020202020204" pitchFamily="34" charset="0"/>
              </a:rPr>
              <a:t>Page 1</a:t>
            </a:r>
          </a:p>
        </p:txBody>
      </p:sp>
      <p:sp>
        <p:nvSpPr>
          <p:cNvPr id="8" name="TextBox 7"/>
          <p:cNvSpPr txBox="1"/>
          <p:nvPr/>
        </p:nvSpPr>
        <p:spPr>
          <a:xfrm>
            <a:off x="548412" y="907579"/>
            <a:ext cx="3339376" cy="461665"/>
          </a:xfrm>
          <a:prstGeom prst="rect">
            <a:avLst/>
          </a:prstGeom>
          <a:noFill/>
        </p:spPr>
        <p:txBody>
          <a:bodyPr wrap="none" rtlCol="0">
            <a:spAutoFit/>
          </a:bodyPr>
          <a:lstStyle/>
          <a:p>
            <a:r>
              <a:rPr lang="en-US" sz="2400" dirty="0">
                <a:latin typeface="Arial" panose="020B0604020202020204" pitchFamily="34" charset="0"/>
                <a:cs typeface="Arial" panose="020B0604020202020204" pitchFamily="34" charset="0"/>
              </a:rPr>
              <a:t>Buffer pool data cache</a:t>
            </a:r>
          </a:p>
        </p:txBody>
      </p:sp>
      <p:sp>
        <p:nvSpPr>
          <p:cNvPr id="9" name="Rectangle 8"/>
          <p:cNvSpPr/>
          <p:nvPr/>
        </p:nvSpPr>
        <p:spPr>
          <a:xfrm>
            <a:off x="2594031" y="2887160"/>
            <a:ext cx="1074344" cy="10019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latin typeface="Arial" panose="020B0604020202020204" pitchFamily="34" charset="0"/>
                <a:cs typeface="Arial" panose="020B0604020202020204" pitchFamily="34" charset="0"/>
              </a:rPr>
              <a:t>Page 4</a:t>
            </a:r>
          </a:p>
        </p:txBody>
      </p:sp>
      <p:sp>
        <p:nvSpPr>
          <p:cNvPr id="10" name="Rectangle 9"/>
          <p:cNvSpPr/>
          <p:nvPr/>
        </p:nvSpPr>
        <p:spPr>
          <a:xfrm>
            <a:off x="765231" y="3404618"/>
            <a:ext cx="1074344" cy="10019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latin typeface="Arial" panose="020B0604020202020204" pitchFamily="34" charset="0"/>
                <a:cs typeface="Arial" panose="020B0604020202020204" pitchFamily="34" charset="0"/>
              </a:rPr>
              <a:t>Page 2</a:t>
            </a:r>
          </a:p>
        </p:txBody>
      </p:sp>
      <p:sp>
        <p:nvSpPr>
          <p:cNvPr id="11" name="Rectangle 10"/>
          <p:cNvSpPr/>
          <p:nvPr/>
        </p:nvSpPr>
        <p:spPr>
          <a:xfrm>
            <a:off x="1804659" y="4889108"/>
            <a:ext cx="1074344" cy="10019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latin typeface="Arial" panose="020B0604020202020204" pitchFamily="34" charset="0"/>
                <a:cs typeface="Arial" panose="020B0604020202020204" pitchFamily="34" charset="0"/>
              </a:rPr>
              <a:t>Page 3</a:t>
            </a:r>
          </a:p>
        </p:txBody>
      </p:sp>
      <p:sp>
        <p:nvSpPr>
          <p:cNvPr id="12" name="Rectangle 11"/>
          <p:cNvSpPr/>
          <p:nvPr/>
        </p:nvSpPr>
        <p:spPr>
          <a:xfrm>
            <a:off x="7297093" y="4210867"/>
            <a:ext cx="1074344" cy="10019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Arial" panose="020B0604020202020204" pitchFamily="34" charset="0"/>
                <a:cs typeface="Arial" panose="020B0604020202020204" pitchFamily="34" charset="0"/>
              </a:rPr>
              <a:t>Page 1</a:t>
            </a:r>
          </a:p>
        </p:txBody>
      </p:sp>
      <p:sp>
        <p:nvSpPr>
          <p:cNvPr id="13" name="Rectangle 12"/>
          <p:cNvSpPr/>
          <p:nvPr/>
        </p:nvSpPr>
        <p:spPr>
          <a:xfrm>
            <a:off x="8371437" y="4210867"/>
            <a:ext cx="1074344" cy="10019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latin typeface="Arial" panose="020B0604020202020204" pitchFamily="34" charset="0"/>
                <a:cs typeface="Arial" panose="020B0604020202020204" pitchFamily="34" charset="0"/>
              </a:rPr>
              <a:t>Page 2</a:t>
            </a:r>
          </a:p>
        </p:txBody>
      </p:sp>
      <p:sp>
        <p:nvSpPr>
          <p:cNvPr id="14" name="Rectangle 13"/>
          <p:cNvSpPr/>
          <p:nvPr/>
        </p:nvSpPr>
        <p:spPr>
          <a:xfrm>
            <a:off x="9445781" y="4210867"/>
            <a:ext cx="1074344" cy="10019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latin typeface="Arial" panose="020B0604020202020204" pitchFamily="34" charset="0"/>
                <a:cs typeface="Arial" panose="020B0604020202020204" pitchFamily="34" charset="0"/>
              </a:rPr>
              <a:t>Page 3</a:t>
            </a:r>
          </a:p>
        </p:txBody>
      </p:sp>
      <p:sp>
        <p:nvSpPr>
          <p:cNvPr id="15" name="Rectangle 14"/>
          <p:cNvSpPr/>
          <p:nvPr/>
        </p:nvSpPr>
        <p:spPr>
          <a:xfrm>
            <a:off x="10508056" y="4210867"/>
            <a:ext cx="1074344" cy="10019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latin typeface="Arial" panose="020B0604020202020204" pitchFamily="34" charset="0"/>
                <a:cs typeface="Arial" panose="020B0604020202020204" pitchFamily="34" charset="0"/>
              </a:rPr>
              <a:t>Page 4</a:t>
            </a:r>
          </a:p>
        </p:txBody>
      </p:sp>
      <p:sp>
        <p:nvSpPr>
          <p:cNvPr id="16" name="Rectangle 15"/>
          <p:cNvSpPr/>
          <p:nvPr/>
        </p:nvSpPr>
        <p:spPr>
          <a:xfrm>
            <a:off x="4816444" y="919295"/>
            <a:ext cx="1170915" cy="559919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a:latin typeface="Arial" panose="020B0604020202020204" pitchFamily="34" charset="0"/>
              <a:cs typeface="Arial" panose="020B0604020202020204" pitchFamily="34" charset="0"/>
            </a:endParaRPr>
          </a:p>
        </p:txBody>
      </p:sp>
      <p:sp>
        <p:nvSpPr>
          <p:cNvPr id="17" name="Rectangle 16"/>
          <p:cNvSpPr/>
          <p:nvPr/>
        </p:nvSpPr>
        <p:spPr>
          <a:xfrm>
            <a:off x="4955263" y="1051140"/>
            <a:ext cx="893276" cy="6277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latin typeface="Arial" panose="020B0604020202020204" pitchFamily="34" charset="0"/>
                <a:cs typeface="Arial" panose="020B0604020202020204" pitchFamily="34" charset="0"/>
              </a:rPr>
              <a:t>Ptr to page1</a:t>
            </a:r>
          </a:p>
        </p:txBody>
      </p:sp>
      <p:sp>
        <p:nvSpPr>
          <p:cNvPr id="18" name="Rectangle 17"/>
          <p:cNvSpPr/>
          <p:nvPr/>
        </p:nvSpPr>
        <p:spPr>
          <a:xfrm>
            <a:off x="4955263" y="1678847"/>
            <a:ext cx="893276" cy="6277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latin typeface="Arial" panose="020B0604020202020204" pitchFamily="34" charset="0"/>
                <a:cs typeface="Arial" panose="020B0604020202020204" pitchFamily="34" charset="0"/>
              </a:rPr>
              <a:t>Ptr to page1</a:t>
            </a:r>
          </a:p>
        </p:txBody>
      </p:sp>
      <p:sp>
        <p:nvSpPr>
          <p:cNvPr id="19" name="Cloud Callout 18"/>
          <p:cNvSpPr/>
          <p:nvPr/>
        </p:nvSpPr>
        <p:spPr>
          <a:xfrm>
            <a:off x="7493253" y="816429"/>
            <a:ext cx="3657600" cy="1263397"/>
          </a:xfrm>
          <a:prstGeom prst="cloudCallout">
            <a:avLst>
              <a:gd name="adj1" fmla="val 52197"/>
              <a:gd name="adj2" fmla="val 656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Arial" panose="020B0604020202020204" pitchFamily="34" charset="0"/>
                <a:cs typeface="Arial" panose="020B0604020202020204" pitchFamily="34" charset="0"/>
              </a:rPr>
              <a:t>Memory page size =</a:t>
            </a:r>
          </a:p>
          <a:p>
            <a:pPr algn="ctr"/>
            <a:r>
              <a:rPr lang="en-US" dirty="0">
                <a:latin typeface="Arial" panose="020B0604020202020204" pitchFamily="34" charset="0"/>
                <a:cs typeface="Arial" panose="020B0604020202020204" pitchFamily="34" charset="0"/>
              </a:rPr>
              <a:t>Windows </a:t>
            </a:r>
            <a:r>
              <a:rPr lang="en-US" dirty="0" err="1">
                <a:latin typeface="Arial" panose="020B0604020202020204" pitchFamily="34" charset="0"/>
                <a:cs typeface="Arial" panose="020B0604020202020204" pitchFamily="34" charset="0"/>
              </a:rPr>
              <a:t>lê</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memória</a:t>
            </a:r>
            <a:r>
              <a:rPr lang="en-US" dirty="0">
                <a:latin typeface="Arial" panose="020B0604020202020204" pitchFamily="34" charset="0"/>
                <a:cs typeface="Arial" panose="020B0604020202020204" pitchFamily="34" charset="0"/>
              </a:rPr>
              <a:t> em </a:t>
            </a:r>
            <a:r>
              <a:rPr lang="en-US" dirty="0" err="1">
                <a:latin typeface="Arial" panose="020B0604020202020204" pitchFamily="34" charset="0"/>
                <a:cs typeface="Arial" panose="020B0604020202020204" pitchFamily="34" charset="0"/>
              </a:rPr>
              <a:t>blocos</a:t>
            </a:r>
            <a:r>
              <a:rPr lang="en-US" dirty="0">
                <a:latin typeface="Arial" panose="020B0604020202020204" pitchFamily="34" charset="0"/>
                <a:cs typeface="Arial" panose="020B0604020202020204" pitchFamily="34" charset="0"/>
              </a:rPr>
              <a:t> de 4Kb</a:t>
            </a:r>
          </a:p>
        </p:txBody>
      </p:sp>
      <p:cxnSp>
        <p:nvCxnSpPr>
          <p:cNvPr id="21" name="Straight Arrow Connector 20"/>
          <p:cNvCxnSpPr>
            <a:stCxn id="17" idx="1"/>
          </p:cNvCxnSpPr>
          <p:nvPr/>
        </p:nvCxnSpPr>
        <p:spPr>
          <a:xfrm flipH="1">
            <a:off x="1880105" y="1364994"/>
            <a:ext cx="3075159" cy="2444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1863719" y="1971111"/>
            <a:ext cx="639919" cy="338554"/>
          </a:xfrm>
          <a:prstGeom prst="rect">
            <a:avLst/>
          </a:prstGeom>
          <a:noFill/>
        </p:spPr>
        <p:txBody>
          <a:bodyPr wrap="none" rtlCol="0">
            <a:spAutoFit/>
          </a:bodyPr>
          <a:lstStyle/>
          <a:p>
            <a:r>
              <a:rPr lang="en-US" sz="1600">
                <a:latin typeface="Arial" panose="020B0604020202020204" pitchFamily="34" charset="0"/>
                <a:cs typeface="Arial" panose="020B0604020202020204" pitchFamily="34" charset="0"/>
              </a:rPr>
              <a:t>4096</a:t>
            </a:r>
          </a:p>
        </p:txBody>
      </p:sp>
      <p:cxnSp>
        <p:nvCxnSpPr>
          <p:cNvPr id="23" name="Straight Arrow Connector 22"/>
          <p:cNvCxnSpPr>
            <a:endCxn id="22" idx="3"/>
          </p:cNvCxnSpPr>
          <p:nvPr/>
        </p:nvCxnSpPr>
        <p:spPr>
          <a:xfrm flipH="1">
            <a:off x="2503638" y="1992858"/>
            <a:ext cx="2614302" cy="1475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Rectangle 24"/>
          <p:cNvSpPr/>
          <p:nvPr/>
        </p:nvSpPr>
        <p:spPr>
          <a:xfrm>
            <a:off x="4955263" y="2466895"/>
            <a:ext cx="893276" cy="6277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latin typeface="Arial" panose="020B0604020202020204" pitchFamily="34" charset="0"/>
                <a:cs typeface="Arial" panose="020B0604020202020204" pitchFamily="34" charset="0"/>
              </a:rPr>
              <a:t>Ptr to page 2</a:t>
            </a:r>
          </a:p>
        </p:txBody>
      </p:sp>
      <p:sp>
        <p:nvSpPr>
          <p:cNvPr id="26" name="Rectangle 25"/>
          <p:cNvSpPr/>
          <p:nvPr/>
        </p:nvSpPr>
        <p:spPr>
          <a:xfrm>
            <a:off x="4955263" y="3094601"/>
            <a:ext cx="893276" cy="6277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latin typeface="Arial" panose="020B0604020202020204" pitchFamily="34" charset="0"/>
                <a:cs typeface="Arial" panose="020B0604020202020204" pitchFamily="34" charset="0"/>
              </a:rPr>
              <a:t>Ptr to page 2</a:t>
            </a:r>
          </a:p>
        </p:txBody>
      </p:sp>
      <p:cxnSp>
        <p:nvCxnSpPr>
          <p:cNvPr id="27" name="Straight Arrow Connector 26"/>
          <p:cNvCxnSpPr>
            <a:cxnSpLocks/>
            <a:stCxn id="25" idx="1"/>
          </p:cNvCxnSpPr>
          <p:nvPr/>
        </p:nvCxnSpPr>
        <p:spPr>
          <a:xfrm flipH="1">
            <a:off x="1839577" y="2780749"/>
            <a:ext cx="3115686" cy="6097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stCxn id="26" idx="1"/>
          </p:cNvCxnSpPr>
          <p:nvPr/>
        </p:nvCxnSpPr>
        <p:spPr>
          <a:xfrm flipH="1">
            <a:off x="1863719" y="3408455"/>
            <a:ext cx="3091544" cy="4646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Rectangle 32"/>
          <p:cNvSpPr/>
          <p:nvPr/>
        </p:nvSpPr>
        <p:spPr>
          <a:xfrm>
            <a:off x="4967334" y="3818924"/>
            <a:ext cx="893276" cy="6277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latin typeface="Arial" panose="020B0604020202020204" pitchFamily="34" charset="0"/>
                <a:cs typeface="Arial" panose="020B0604020202020204" pitchFamily="34" charset="0"/>
              </a:rPr>
              <a:t>Ptr to page 3</a:t>
            </a:r>
          </a:p>
        </p:txBody>
      </p:sp>
      <p:sp>
        <p:nvSpPr>
          <p:cNvPr id="34" name="Rectangle 33"/>
          <p:cNvSpPr/>
          <p:nvPr/>
        </p:nvSpPr>
        <p:spPr>
          <a:xfrm>
            <a:off x="4967334" y="4446631"/>
            <a:ext cx="893276" cy="6277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latin typeface="Arial" panose="020B0604020202020204" pitchFamily="34" charset="0"/>
                <a:cs typeface="Arial" panose="020B0604020202020204" pitchFamily="34" charset="0"/>
              </a:rPr>
              <a:t>Ptr to page 3</a:t>
            </a:r>
          </a:p>
        </p:txBody>
      </p:sp>
      <p:sp>
        <p:nvSpPr>
          <p:cNvPr id="35" name="Rectangle 34"/>
          <p:cNvSpPr/>
          <p:nvPr/>
        </p:nvSpPr>
        <p:spPr>
          <a:xfrm>
            <a:off x="4967334" y="5170953"/>
            <a:ext cx="893276" cy="6277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latin typeface="Arial" panose="020B0604020202020204" pitchFamily="34" charset="0"/>
                <a:cs typeface="Arial" panose="020B0604020202020204" pitchFamily="34" charset="0"/>
              </a:rPr>
              <a:t>Ptr to page 4</a:t>
            </a:r>
          </a:p>
        </p:txBody>
      </p:sp>
      <p:sp>
        <p:nvSpPr>
          <p:cNvPr id="36" name="Rectangle 35"/>
          <p:cNvSpPr/>
          <p:nvPr/>
        </p:nvSpPr>
        <p:spPr>
          <a:xfrm>
            <a:off x="4967334" y="5798660"/>
            <a:ext cx="893276" cy="6277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latin typeface="Arial" panose="020B0604020202020204" pitchFamily="34" charset="0"/>
                <a:cs typeface="Arial" panose="020B0604020202020204" pitchFamily="34" charset="0"/>
              </a:rPr>
              <a:t>Ptr to page 4</a:t>
            </a:r>
          </a:p>
        </p:txBody>
      </p:sp>
      <p:cxnSp>
        <p:nvCxnSpPr>
          <p:cNvPr id="40" name="Straight Arrow Connector 39"/>
          <p:cNvCxnSpPr/>
          <p:nvPr/>
        </p:nvCxnSpPr>
        <p:spPr>
          <a:xfrm flipH="1">
            <a:off x="2901849" y="4143444"/>
            <a:ext cx="2103859" cy="7594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flipH="1">
            <a:off x="2901850" y="4770065"/>
            <a:ext cx="2140929" cy="6016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flipH="1" flipV="1">
            <a:off x="3668375" y="2920061"/>
            <a:ext cx="1324824" cy="25881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a:endCxn id="9" idx="3"/>
          </p:cNvCxnSpPr>
          <p:nvPr/>
        </p:nvCxnSpPr>
        <p:spPr>
          <a:xfrm flipH="1" flipV="1">
            <a:off x="3668375" y="3388120"/>
            <a:ext cx="1324824" cy="27314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flipH="1" flipV="1">
            <a:off x="5872395" y="1051142"/>
            <a:ext cx="1467812" cy="315972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2" name="Straight Arrow Connector 51"/>
          <p:cNvCxnSpPr>
            <a:stCxn id="12" idx="0"/>
            <a:endCxn id="18" idx="3"/>
          </p:cNvCxnSpPr>
          <p:nvPr/>
        </p:nvCxnSpPr>
        <p:spPr>
          <a:xfrm flipH="1" flipV="1">
            <a:off x="5848539" y="1992701"/>
            <a:ext cx="1985727" cy="221816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5" name="Straight Arrow Connector 54"/>
          <p:cNvCxnSpPr>
            <a:endCxn id="25" idx="3"/>
          </p:cNvCxnSpPr>
          <p:nvPr/>
        </p:nvCxnSpPr>
        <p:spPr>
          <a:xfrm flipH="1" flipV="1">
            <a:off x="5848539" y="2780748"/>
            <a:ext cx="2542157" cy="147540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8" name="Straight Arrow Connector 57"/>
          <p:cNvCxnSpPr>
            <a:stCxn id="13" idx="0"/>
            <a:endCxn id="26" idx="3"/>
          </p:cNvCxnSpPr>
          <p:nvPr/>
        </p:nvCxnSpPr>
        <p:spPr>
          <a:xfrm flipH="1" flipV="1">
            <a:off x="5848539" y="3408455"/>
            <a:ext cx="3060071" cy="80241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1" name="Straight Arrow Connector 60"/>
          <p:cNvCxnSpPr>
            <a:endCxn id="33" idx="3"/>
          </p:cNvCxnSpPr>
          <p:nvPr/>
        </p:nvCxnSpPr>
        <p:spPr>
          <a:xfrm flipH="1" flipV="1">
            <a:off x="5860610" y="4132778"/>
            <a:ext cx="3585172" cy="110190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4" name="Straight Arrow Connector 63"/>
          <p:cNvCxnSpPr>
            <a:stCxn id="14" idx="2"/>
          </p:cNvCxnSpPr>
          <p:nvPr/>
        </p:nvCxnSpPr>
        <p:spPr>
          <a:xfrm flipH="1" flipV="1">
            <a:off x="5908969" y="4738981"/>
            <a:ext cx="4073984" cy="47380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8" name="Straight Arrow Connector 67"/>
          <p:cNvCxnSpPr>
            <a:endCxn id="35" idx="3"/>
          </p:cNvCxnSpPr>
          <p:nvPr/>
        </p:nvCxnSpPr>
        <p:spPr>
          <a:xfrm flipH="1">
            <a:off x="5860610" y="5234679"/>
            <a:ext cx="4659517" cy="25012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1" name="Straight Arrow Connector 70"/>
          <p:cNvCxnSpPr>
            <a:stCxn id="15" idx="2"/>
            <a:endCxn id="36" idx="3"/>
          </p:cNvCxnSpPr>
          <p:nvPr/>
        </p:nvCxnSpPr>
        <p:spPr>
          <a:xfrm flipH="1">
            <a:off x="5860609" y="5212785"/>
            <a:ext cx="5184619" cy="89972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74" name="TextBox 73"/>
          <p:cNvSpPr txBox="1"/>
          <p:nvPr/>
        </p:nvSpPr>
        <p:spPr>
          <a:xfrm>
            <a:off x="7072790" y="167045"/>
            <a:ext cx="4748031" cy="461665"/>
          </a:xfrm>
          <a:prstGeom prst="rect">
            <a:avLst/>
          </a:prstGeom>
          <a:noFill/>
        </p:spPr>
        <p:txBody>
          <a:bodyPr wrap="none" rtlCol="0">
            <a:spAutoFit/>
          </a:bodyPr>
          <a:lstStyle/>
          <a:p>
            <a:r>
              <a:rPr lang="en-US" sz="2400" dirty="0">
                <a:latin typeface="Arial" panose="020B0604020202020204" pitchFamily="34" charset="0"/>
                <a:cs typeface="Arial" panose="020B0604020202020204" pitchFamily="34" charset="0"/>
                <a:hlinkClick r:id="rId3"/>
              </a:rPr>
              <a:t>ReadFileScatter</a:t>
            </a:r>
            <a:r>
              <a:rPr lang="en-US" sz="2400" dirty="0">
                <a:latin typeface="Arial" panose="020B0604020202020204" pitchFamily="34" charset="0"/>
                <a:cs typeface="Arial" panose="020B0604020202020204" pitchFamily="34" charset="0"/>
              </a:rPr>
              <a:t>(</a:t>
            </a:r>
            <a:r>
              <a:rPr lang="en-US" sz="2400" dirty="0" err="1">
                <a:latin typeface="Arial" panose="020B0604020202020204" pitchFamily="34" charset="0"/>
                <a:cs typeface="Arial" panose="020B0604020202020204" pitchFamily="34" charset="0"/>
              </a:rPr>
              <a:t>hdl</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ptrarray</a:t>
            </a:r>
            <a:r>
              <a:rPr lang="en-US" sz="2400" dirty="0">
                <a:latin typeface="Arial" panose="020B0604020202020204" pitchFamily="34" charset="0"/>
                <a:cs typeface="Arial" panose="020B0604020202020204" pitchFamily="34" charset="0"/>
              </a:rPr>
              <a:t>, …)</a:t>
            </a:r>
          </a:p>
        </p:txBody>
      </p:sp>
      <p:cxnSp>
        <p:nvCxnSpPr>
          <p:cNvPr id="76" name="Straight Arrow Connector 75"/>
          <p:cNvCxnSpPr/>
          <p:nvPr/>
        </p:nvCxnSpPr>
        <p:spPr>
          <a:xfrm flipH="1">
            <a:off x="5987360" y="576597"/>
            <a:ext cx="4412056" cy="31932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002513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childTnLst>
                          </p:cTn>
                        </p:par>
                        <p:par>
                          <p:cTn id="29" fill="hold">
                            <p:stCondLst>
                              <p:cond delay="0"/>
                            </p:stCondLst>
                            <p:childTnLst>
                              <p:par>
                                <p:cTn id="30" presetID="1" presetClass="entr" presetSubtype="0" fill="hold" grpId="0" nodeType="afterEffect">
                                  <p:stCondLst>
                                    <p:cond delay="0"/>
                                  </p:stCondLst>
                                  <p:childTnLst>
                                    <p:set>
                                      <p:cBhvr>
                                        <p:cTn id="31" dur="1" fill="hold">
                                          <p:stCondLst>
                                            <p:cond delay="0"/>
                                          </p:stCondLst>
                                        </p:cTn>
                                        <p:tgtEl>
                                          <p:spTgt spid="19"/>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55"/>
                                        </p:tgtEl>
                                        <p:attrNameLst>
                                          <p:attrName>style.visibility</p:attrName>
                                        </p:attrNameLst>
                                      </p:cBhvr>
                                      <p:to>
                                        <p:strVal val="visible"/>
                                      </p:to>
                                    </p:set>
                                  </p:childTnLst>
                                </p:cTn>
                              </p:par>
                              <p:par>
                                <p:cTn id="36" presetID="1" presetClass="entr" presetSubtype="0" fill="hold" grpId="0" nodeType="withEffect">
                                  <p:stCondLst>
                                    <p:cond delay="0"/>
                                  </p:stCondLst>
                                  <p:childTnLst>
                                    <p:set>
                                      <p:cBhvr>
                                        <p:cTn id="37" dur="1" fill="hold">
                                          <p:stCondLst>
                                            <p:cond delay="0"/>
                                          </p:stCondLst>
                                        </p:cTn>
                                        <p:tgtEl>
                                          <p:spTgt spid="25"/>
                                        </p:tgtEl>
                                        <p:attrNameLst>
                                          <p:attrName>style.visibility</p:attrName>
                                        </p:attrNameLst>
                                      </p:cBhvr>
                                      <p:to>
                                        <p:strVal val="visible"/>
                                      </p:to>
                                    </p:set>
                                  </p:childTnLst>
                                </p:cTn>
                              </p:par>
                              <p:par>
                                <p:cTn id="38" presetID="1" presetClass="entr" presetSubtype="0" fill="hold" nodeType="withEffect">
                                  <p:stCondLst>
                                    <p:cond delay="0"/>
                                  </p:stCondLst>
                                  <p:childTnLst>
                                    <p:set>
                                      <p:cBhvr>
                                        <p:cTn id="39" dur="1" fill="hold">
                                          <p:stCondLst>
                                            <p:cond delay="0"/>
                                          </p:stCondLst>
                                        </p:cTn>
                                        <p:tgtEl>
                                          <p:spTgt spid="27"/>
                                        </p:tgtEl>
                                        <p:attrNameLst>
                                          <p:attrName>style.visibility</p:attrName>
                                        </p:attrNameLst>
                                      </p:cBhvr>
                                      <p:to>
                                        <p:strVal val="visible"/>
                                      </p:to>
                                    </p:set>
                                  </p:childTnLst>
                                </p:cTn>
                              </p:par>
                              <p:par>
                                <p:cTn id="40" presetID="1" presetClass="entr" presetSubtype="0" fill="hold" nodeType="withEffect">
                                  <p:stCondLst>
                                    <p:cond delay="0"/>
                                  </p:stCondLst>
                                  <p:childTnLst>
                                    <p:set>
                                      <p:cBhvr>
                                        <p:cTn id="41" dur="1" fill="hold">
                                          <p:stCondLst>
                                            <p:cond delay="0"/>
                                          </p:stCondLst>
                                        </p:cTn>
                                        <p:tgtEl>
                                          <p:spTgt spid="58"/>
                                        </p:tgtEl>
                                        <p:attrNameLst>
                                          <p:attrName>style.visibility</p:attrName>
                                        </p:attrNameLst>
                                      </p:cBhvr>
                                      <p:to>
                                        <p:strVal val="visible"/>
                                      </p:to>
                                    </p:set>
                                  </p:childTnLst>
                                </p:cTn>
                              </p:par>
                              <p:par>
                                <p:cTn id="42" presetID="1" presetClass="entr" presetSubtype="0" fill="hold" grpId="0" nodeType="withEffect">
                                  <p:stCondLst>
                                    <p:cond delay="0"/>
                                  </p:stCondLst>
                                  <p:childTnLst>
                                    <p:set>
                                      <p:cBhvr>
                                        <p:cTn id="43" dur="1" fill="hold">
                                          <p:stCondLst>
                                            <p:cond delay="0"/>
                                          </p:stCondLst>
                                        </p:cTn>
                                        <p:tgtEl>
                                          <p:spTgt spid="26"/>
                                        </p:tgtEl>
                                        <p:attrNameLst>
                                          <p:attrName>style.visibility</p:attrName>
                                        </p:attrNameLst>
                                      </p:cBhvr>
                                      <p:to>
                                        <p:strVal val="visible"/>
                                      </p:to>
                                    </p:set>
                                  </p:childTnLst>
                                </p:cTn>
                              </p:par>
                              <p:par>
                                <p:cTn id="44" presetID="1" presetClass="entr" presetSubtype="0" fill="hold" nodeType="withEffect">
                                  <p:stCondLst>
                                    <p:cond delay="0"/>
                                  </p:stCondLst>
                                  <p:childTnLst>
                                    <p:set>
                                      <p:cBhvr>
                                        <p:cTn id="45" dur="1" fill="hold">
                                          <p:stCondLst>
                                            <p:cond delay="0"/>
                                          </p:stCondLst>
                                        </p:cTn>
                                        <p:tgtEl>
                                          <p:spTgt spid="28"/>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nodeType="clickEffect">
                                  <p:stCondLst>
                                    <p:cond delay="0"/>
                                  </p:stCondLst>
                                  <p:childTnLst>
                                    <p:set>
                                      <p:cBhvr>
                                        <p:cTn id="49" dur="1" fill="hold">
                                          <p:stCondLst>
                                            <p:cond delay="0"/>
                                          </p:stCondLst>
                                        </p:cTn>
                                        <p:tgtEl>
                                          <p:spTgt spid="61"/>
                                        </p:tgtEl>
                                        <p:attrNameLst>
                                          <p:attrName>style.visibility</p:attrName>
                                        </p:attrNameLst>
                                      </p:cBhvr>
                                      <p:to>
                                        <p:strVal val="visible"/>
                                      </p:to>
                                    </p:set>
                                  </p:childTnLst>
                                </p:cTn>
                              </p:par>
                              <p:par>
                                <p:cTn id="50" presetID="1" presetClass="entr" presetSubtype="0" fill="hold" grpId="0" nodeType="withEffect">
                                  <p:stCondLst>
                                    <p:cond delay="0"/>
                                  </p:stCondLst>
                                  <p:childTnLst>
                                    <p:set>
                                      <p:cBhvr>
                                        <p:cTn id="51" dur="1" fill="hold">
                                          <p:stCondLst>
                                            <p:cond delay="0"/>
                                          </p:stCondLst>
                                        </p:cTn>
                                        <p:tgtEl>
                                          <p:spTgt spid="33"/>
                                        </p:tgtEl>
                                        <p:attrNameLst>
                                          <p:attrName>style.visibility</p:attrName>
                                        </p:attrNameLst>
                                      </p:cBhvr>
                                      <p:to>
                                        <p:strVal val="visible"/>
                                      </p:to>
                                    </p:set>
                                  </p:childTnLst>
                                </p:cTn>
                              </p:par>
                              <p:par>
                                <p:cTn id="52" presetID="1" presetClass="entr" presetSubtype="0" fill="hold" nodeType="withEffect">
                                  <p:stCondLst>
                                    <p:cond delay="0"/>
                                  </p:stCondLst>
                                  <p:childTnLst>
                                    <p:set>
                                      <p:cBhvr>
                                        <p:cTn id="53" dur="1" fill="hold">
                                          <p:stCondLst>
                                            <p:cond delay="0"/>
                                          </p:stCondLst>
                                        </p:cTn>
                                        <p:tgtEl>
                                          <p:spTgt spid="40"/>
                                        </p:tgtEl>
                                        <p:attrNameLst>
                                          <p:attrName>style.visibility</p:attrName>
                                        </p:attrNameLst>
                                      </p:cBhvr>
                                      <p:to>
                                        <p:strVal val="visible"/>
                                      </p:to>
                                    </p:set>
                                  </p:childTnLst>
                                </p:cTn>
                              </p:par>
                              <p:par>
                                <p:cTn id="54" presetID="1" presetClass="entr" presetSubtype="0" fill="hold" nodeType="withEffect">
                                  <p:stCondLst>
                                    <p:cond delay="0"/>
                                  </p:stCondLst>
                                  <p:childTnLst>
                                    <p:set>
                                      <p:cBhvr>
                                        <p:cTn id="55" dur="1" fill="hold">
                                          <p:stCondLst>
                                            <p:cond delay="0"/>
                                          </p:stCondLst>
                                        </p:cTn>
                                        <p:tgtEl>
                                          <p:spTgt spid="64"/>
                                        </p:tgtEl>
                                        <p:attrNameLst>
                                          <p:attrName>style.visibility</p:attrName>
                                        </p:attrNameLst>
                                      </p:cBhvr>
                                      <p:to>
                                        <p:strVal val="visible"/>
                                      </p:to>
                                    </p:set>
                                  </p:childTnLst>
                                </p:cTn>
                              </p:par>
                              <p:par>
                                <p:cTn id="56" presetID="1" presetClass="entr" presetSubtype="0" fill="hold" grpId="0" nodeType="withEffect">
                                  <p:stCondLst>
                                    <p:cond delay="0"/>
                                  </p:stCondLst>
                                  <p:childTnLst>
                                    <p:set>
                                      <p:cBhvr>
                                        <p:cTn id="57" dur="1" fill="hold">
                                          <p:stCondLst>
                                            <p:cond delay="0"/>
                                          </p:stCondLst>
                                        </p:cTn>
                                        <p:tgtEl>
                                          <p:spTgt spid="34"/>
                                        </p:tgtEl>
                                        <p:attrNameLst>
                                          <p:attrName>style.visibility</p:attrName>
                                        </p:attrNameLst>
                                      </p:cBhvr>
                                      <p:to>
                                        <p:strVal val="visible"/>
                                      </p:to>
                                    </p:set>
                                  </p:childTnLst>
                                </p:cTn>
                              </p:par>
                              <p:par>
                                <p:cTn id="58" presetID="1" presetClass="entr" presetSubtype="0" fill="hold" nodeType="withEffect">
                                  <p:stCondLst>
                                    <p:cond delay="0"/>
                                  </p:stCondLst>
                                  <p:childTnLst>
                                    <p:set>
                                      <p:cBhvr>
                                        <p:cTn id="59" dur="1" fill="hold">
                                          <p:stCondLst>
                                            <p:cond delay="0"/>
                                          </p:stCondLst>
                                        </p:cTn>
                                        <p:tgtEl>
                                          <p:spTgt spid="42"/>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nodeType="clickEffect">
                                  <p:stCondLst>
                                    <p:cond delay="0"/>
                                  </p:stCondLst>
                                  <p:childTnLst>
                                    <p:set>
                                      <p:cBhvr>
                                        <p:cTn id="63" dur="1" fill="hold">
                                          <p:stCondLst>
                                            <p:cond delay="0"/>
                                          </p:stCondLst>
                                        </p:cTn>
                                        <p:tgtEl>
                                          <p:spTgt spid="68"/>
                                        </p:tgtEl>
                                        <p:attrNameLst>
                                          <p:attrName>style.visibility</p:attrName>
                                        </p:attrNameLst>
                                      </p:cBhvr>
                                      <p:to>
                                        <p:strVal val="visible"/>
                                      </p:to>
                                    </p:set>
                                  </p:childTnLst>
                                </p:cTn>
                              </p:par>
                              <p:par>
                                <p:cTn id="64" presetID="1" presetClass="entr" presetSubtype="0" fill="hold" grpId="0" nodeType="withEffect">
                                  <p:stCondLst>
                                    <p:cond delay="0"/>
                                  </p:stCondLst>
                                  <p:childTnLst>
                                    <p:set>
                                      <p:cBhvr>
                                        <p:cTn id="65" dur="1" fill="hold">
                                          <p:stCondLst>
                                            <p:cond delay="0"/>
                                          </p:stCondLst>
                                        </p:cTn>
                                        <p:tgtEl>
                                          <p:spTgt spid="35"/>
                                        </p:tgtEl>
                                        <p:attrNameLst>
                                          <p:attrName>style.visibility</p:attrName>
                                        </p:attrNameLst>
                                      </p:cBhvr>
                                      <p:to>
                                        <p:strVal val="visible"/>
                                      </p:to>
                                    </p:set>
                                  </p:childTnLst>
                                </p:cTn>
                              </p:par>
                              <p:par>
                                <p:cTn id="66" presetID="1" presetClass="entr" presetSubtype="0" fill="hold" nodeType="withEffect">
                                  <p:stCondLst>
                                    <p:cond delay="0"/>
                                  </p:stCondLst>
                                  <p:childTnLst>
                                    <p:set>
                                      <p:cBhvr>
                                        <p:cTn id="67" dur="1" fill="hold">
                                          <p:stCondLst>
                                            <p:cond delay="0"/>
                                          </p:stCondLst>
                                        </p:cTn>
                                        <p:tgtEl>
                                          <p:spTgt spid="44"/>
                                        </p:tgtEl>
                                        <p:attrNameLst>
                                          <p:attrName>style.visibility</p:attrName>
                                        </p:attrNameLst>
                                      </p:cBhvr>
                                      <p:to>
                                        <p:strVal val="visible"/>
                                      </p:to>
                                    </p:set>
                                  </p:childTnLst>
                                </p:cTn>
                              </p:par>
                              <p:par>
                                <p:cTn id="68" presetID="1" presetClass="entr" presetSubtype="0" fill="hold" nodeType="withEffect">
                                  <p:stCondLst>
                                    <p:cond delay="0"/>
                                  </p:stCondLst>
                                  <p:childTnLst>
                                    <p:set>
                                      <p:cBhvr>
                                        <p:cTn id="69" dur="1" fill="hold">
                                          <p:stCondLst>
                                            <p:cond delay="0"/>
                                          </p:stCondLst>
                                        </p:cTn>
                                        <p:tgtEl>
                                          <p:spTgt spid="71"/>
                                        </p:tgtEl>
                                        <p:attrNameLst>
                                          <p:attrName>style.visibility</p:attrName>
                                        </p:attrNameLst>
                                      </p:cBhvr>
                                      <p:to>
                                        <p:strVal val="visible"/>
                                      </p:to>
                                    </p:set>
                                  </p:childTnLst>
                                </p:cTn>
                              </p:par>
                              <p:par>
                                <p:cTn id="70" presetID="1" presetClass="entr" presetSubtype="0" fill="hold" grpId="0" nodeType="withEffect">
                                  <p:stCondLst>
                                    <p:cond delay="0"/>
                                  </p:stCondLst>
                                  <p:childTnLst>
                                    <p:set>
                                      <p:cBhvr>
                                        <p:cTn id="71" dur="1" fill="hold">
                                          <p:stCondLst>
                                            <p:cond delay="0"/>
                                          </p:stCondLst>
                                        </p:cTn>
                                        <p:tgtEl>
                                          <p:spTgt spid="36"/>
                                        </p:tgtEl>
                                        <p:attrNameLst>
                                          <p:attrName>style.visibility</p:attrName>
                                        </p:attrNameLst>
                                      </p:cBhvr>
                                      <p:to>
                                        <p:strVal val="visible"/>
                                      </p:to>
                                    </p:set>
                                  </p:childTnLst>
                                </p:cTn>
                              </p:par>
                              <p:par>
                                <p:cTn id="72" presetID="1" presetClass="entr" presetSubtype="0" fill="hold" nodeType="withEffect">
                                  <p:stCondLst>
                                    <p:cond delay="0"/>
                                  </p:stCondLst>
                                  <p:childTnLst>
                                    <p:set>
                                      <p:cBhvr>
                                        <p:cTn id="73"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8" grpId="0" animBg="1"/>
      <p:bldP spid="19" grpId="0" animBg="1"/>
      <p:bldP spid="22" grpId="0"/>
      <p:bldP spid="25" grpId="0" animBg="1"/>
      <p:bldP spid="26" grpId="0" animBg="1"/>
      <p:bldP spid="33" grpId="0" animBg="1"/>
      <p:bldP spid="34" grpId="0" animBg="1"/>
      <p:bldP spid="35" grpId="0" animBg="1"/>
      <p:bldP spid="36" grpId="0" animBg="1"/>
      <p:bldP spid="74"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Content Placeholder 2">
            <a:extLst>
              <a:ext uri="{FF2B5EF4-FFF2-40B4-BE49-F238E27FC236}">
                <a16:creationId xmlns:a16="http://schemas.microsoft.com/office/drawing/2014/main" id="{383FA29A-B237-44C0-9EEE-550DBCCCD36E}"/>
              </a:ext>
            </a:extLst>
          </p:cNvPr>
          <p:cNvGraphicFramePr>
            <a:graphicFrameLocks noGrp="1"/>
          </p:cNvGraphicFramePr>
          <p:nvPr>
            <p:ph idx="1"/>
            <p:extLst>
              <p:ext uri="{D42A27DB-BD31-4B8C-83A1-F6EECF244321}">
                <p14:modId xmlns:p14="http://schemas.microsoft.com/office/powerpoint/2010/main" val="203199372"/>
              </p:ext>
            </p:extLst>
          </p:nvPr>
        </p:nvGraphicFramePr>
        <p:xfrm>
          <a:off x="322489" y="1103314"/>
          <a:ext cx="9576080" cy="50054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itle 1">
            <a:extLst>
              <a:ext uri="{FF2B5EF4-FFF2-40B4-BE49-F238E27FC236}">
                <a16:creationId xmlns:a16="http://schemas.microsoft.com/office/drawing/2014/main" id="{4D8D3646-E25F-4026-95C5-A29DBC0E137C}"/>
              </a:ext>
            </a:extLst>
          </p:cNvPr>
          <p:cNvSpPr>
            <a:spLocks noGrp="1"/>
          </p:cNvSpPr>
          <p:nvPr>
            <p:ph type="title"/>
          </p:nvPr>
        </p:nvSpPr>
        <p:spPr>
          <a:xfrm>
            <a:off x="0" y="0"/>
            <a:ext cx="8596668" cy="798511"/>
          </a:xfrm>
        </p:spPr>
        <p:txBody>
          <a:bodyPr/>
          <a:lstStyle/>
          <a:p>
            <a:r>
              <a:rPr lang="en-US" dirty="0">
                <a:latin typeface="Arial" panose="020B0604020202020204" pitchFamily="34" charset="0"/>
                <a:cs typeface="Arial" panose="020B0604020202020204" pitchFamily="34" charset="0"/>
              </a:rPr>
              <a:t>I/O – Ramp-up read</a:t>
            </a:r>
          </a:p>
        </p:txBody>
      </p:sp>
    </p:spTree>
    <p:extLst>
      <p:ext uri="{BB962C8B-B14F-4D97-AF65-F5344CB8AC3E}">
        <p14:creationId xmlns:p14="http://schemas.microsoft.com/office/powerpoint/2010/main" val="38758197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8D3646-E25F-4026-95C5-A29DBC0E137C}"/>
              </a:ext>
            </a:extLst>
          </p:cNvPr>
          <p:cNvSpPr>
            <a:spLocks noGrp="1"/>
          </p:cNvSpPr>
          <p:nvPr>
            <p:ph type="title"/>
          </p:nvPr>
        </p:nvSpPr>
        <p:spPr>
          <a:xfrm>
            <a:off x="0" y="0"/>
            <a:ext cx="8596668" cy="944217"/>
          </a:xfrm>
        </p:spPr>
        <p:txBody>
          <a:bodyPr/>
          <a:lstStyle/>
          <a:p>
            <a:r>
              <a:rPr lang="en-US" dirty="0">
                <a:latin typeface="Arial" panose="020B0604020202020204" pitchFamily="34" charset="0"/>
                <a:cs typeface="Arial" panose="020B0604020202020204" pitchFamily="34" charset="0"/>
              </a:rPr>
              <a:t>O que NÃO </a:t>
            </a:r>
            <a:r>
              <a:rPr lang="en-US" dirty="0" err="1">
                <a:latin typeface="Arial" panose="020B0604020202020204" pitchFamily="34" charset="0"/>
                <a:cs typeface="Arial" panose="020B0604020202020204" pitchFamily="34" charset="0"/>
              </a:rPr>
              <a:t>veremos</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nesse</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treinamento</a:t>
            </a:r>
            <a:endParaRPr lang="en-US" dirty="0">
              <a:latin typeface="Arial" panose="020B0604020202020204" pitchFamily="34" charset="0"/>
              <a:cs typeface="Arial" panose="020B0604020202020204" pitchFamily="34" charset="0"/>
            </a:endParaRPr>
          </a:p>
        </p:txBody>
      </p:sp>
      <p:graphicFrame>
        <p:nvGraphicFramePr>
          <p:cNvPr id="4" name="Content Placeholder 3">
            <a:extLst>
              <a:ext uri="{FF2B5EF4-FFF2-40B4-BE49-F238E27FC236}">
                <a16:creationId xmlns:a16="http://schemas.microsoft.com/office/drawing/2014/main" id="{D9B8BAF7-5D62-4B89-91E9-7530851EFB17}"/>
              </a:ext>
            </a:extLst>
          </p:cNvPr>
          <p:cNvGraphicFramePr>
            <a:graphicFrameLocks noGrp="1"/>
          </p:cNvGraphicFramePr>
          <p:nvPr>
            <p:ph idx="1"/>
            <p:extLst>
              <p:ext uri="{D42A27DB-BD31-4B8C-83A1-F6EECF244321}">
                <p14:modId xmlns:p14="http://schemas.microsoft.com/office/powerpoint/2010/main" val="3254889522"/>
              </p:ext>
            </p:extLst>
          </p:nvPr>
        </p:nvGraphicFramePr>
        <p:xfrm>
          <a:off x="609600" y="864159"/>
          <a:ext cx="8685125" cy="55589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3616815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0B0D14-A8BF-4B1F-8AAD-A5B0B304081D}"/>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7 - IO – Ramp-up read</a:t>
            </a:r>
            <a:endParaRPr lang="en-US" dirty="0"/>
          </a:p>
        </p:txBody>
      </p:sp>
      <p:sp>
        <p:nvSpPr>
          <p:cNvPr id="5" name="Text Placeholder 6">
            <a:extLst>
              <a:ext uri="{FF2B5EF4-FFF2-40B4-BE49-F238E27FC236}">
                <a16:creationId xmlns:a16="http://schemas.microsoft.com/office/drawing/2014/main" id="{FE3E95BD-2FD2-4E7B-8AE6-C6671DD17223}"/>
              </a:ext>
            </a:extLst>
          </p:cNvPr>
          <p:cNvSpPr txBox="1">
            <a:spLocks/>
          </p:cNvSpPr>
          <p:nvPr/>
        </p:nvSpPr>
        <p:spPr>
          <a:xfrm>
            <a:off x="302493" y="2311542"/>
            <a:ext cx="3491509" cy="1224408"/>
          </a:xfrm>
          <a:prstGeom prst="rect">
            <a:avLst/>
          </a:prstGeom>
        </p:spPr>
        <p:txBody>
          <a:bodyPr vert="horz" lIns="121920" tIns="60960" rIns="121920" bIns="60960" rtlCol="0" anchor="t" anchorCtr="0">
            <a:noAutofit/>
            <a:scene3d>
              <a:camera prst="orthographicFront"/>
              <a:lightRig rig="flat" dir="t"/>
            </a:scene3d>
            <a:sp3d extrusionH="88900" contourW="2540">
              <a:contourClr>
                <a:srgbClr val="F4A234"/>
              </a:contourClr>
            </a:sp3d>
          </a:bodyPr>
          <a:lstStyle>
            <a:lvl1pPr marL="0" indent="0" algn="l" defTabSz="457200" rtl="0" eaLnBrk="1" latinLnBrk="0" hangingPunct="1">
              <a:spcBef>
                <a:spcPct val="20000"/>
              </a:spcBef>
              <a:buClr>
                <a:schemeClr val="bg1"/>
              </a:buClr>
              <a:buFont typeface="Arial" pitchFamily="34" charset="0"/>
              <a:buNone/>
              <a:defRPr kumimoji="0" lang="en-US" sz="10000" b="1" i="1" u="none" strike="noStrike" kern="1200" cap="none" spc="-642" normalizeH="0" baseline="0" noProof="0" dirty="0" smtClean="0">
                <a:ln w="11430"/>
                <a:gradFill>
                  <a:gsLst>
                    <a:gs pos="0">
                      <a:srgbClr val="FF9929">
                        <a:lumMod val="20000"/>
                        <a:lumOff val="80000"/>
                      </a:srgbClr>
                    </a:gs>
                    <a:gs pos="28000">
                      <a:srgbClr val="F8F57B"/>
                    </a:gs>
                    <a:gs pos="62000">
                      <a:srgbClr val="D5B953"/>
                    </a:gs>
                    <a:gs pos="88000">
                      <a:srgbClr val="D1943B"/>
                    </a:gs>
                  </a:gsLst>
                  <a:lin ang="5400000"/>
                </a:gradFill>
                <a:effectLst>
                  <a:outerShdw blurRad="50800" dist="39000" dir="5460000" algn="tl">
                    <a:srgbClr val="000000">
                      <a:alpha val="38000"/>
                    </a:srgbClr>
                  </a:outerShdw>
                </a:effectLst>
                <a:uLnTx/>
                <a:uFillTx/>
                <a:latin typeface="Segoe UI" pitchFamily="34" charset="0"/>
                <a:ea typeface="+mn-ea"/>
                <a:cs typeface="+mn-cs"/>
              </a:defRPr>
            </a:lvl1pPr>
            <a:lvl2pPr marL="742950" indent="-285750" algn="l" defTabSz="457200" rtl="0" eaLnBrk="1" latinLnBrk="0" hangingPunct="1">
              <a:spcBef>
                <a:spcPct val="20000"/>
              </a:spcBef>
              <a:buClr>
                <a:schemeClr val="bg1"/>
              </a:buClr>
              <a:buFont typeface="Arial"/>
              <a:buChar char="–"/>
              <a:defRPr sz="2400" b="0" i="0" kern="1200">
                <a:solidFill>
                  <a:srgbClr val="FFFFFF"/>
                </a:solidFill>
                <a:latin typeface="Segoe UI"/>
                <a:ea typeface="+mn-ea"/>
                <a:cs typeface="Segoe UI"/>
              </a:defRPr>
            </a:lvl2pPr>
            <a:lvl3pPr marL="1143000" indent="-228600" algn="l" defTabSz="457200" rtl="0" eaLnBrk="1" latinLnBrk="0" hangingPunct="1">
              <a:spcBef>
                <a:spcPct val="20000"/>
              </a:spcBef>
              <a:buClr>
                <a:schemeClr val="bg1"/>
              </a:buClr>
              <a:buFont typeface="Arial"/>
              <a:buChar char="•"/>
              <a:defRPr sz="2000" b="0" i="0" kern="1200">
                <a:solidFill>
                  <a:srgbClr val="FFFFFF"/>
                </a:solidFill>
                <a:latin typeface="Segoe UI"/>
                <a:ea typeface="+mn-ea"/>
                <a:cs typeface="Segoe UI"/>
              </a:defRPr>
            </a:lvl3pPr>
            <a:lvl4pPr marL="1600200" indent="-228600" algn="l" defTabSz="457200" rtl="0" eaLnBrk="1" latinLnBrk="0" hangingPunct="1">
              <a:spcBef>
                <a:spcPct val="20000"/>
              </a:spcBef>
              <a:buClr>
                <a:schemeClr val="bg1"/>
              </a:buClr>
              <a:buFont typeface="Arial"/>
              <a:buChar char="–"/>
              <a:defRPr sz="1600" b="0" i="0" kern="1200">
                <a:solidFill>
                  <a:srgbClr val="FFFFFF"/>
                </a:solidFill>
                <a:latin typeface="Segoe UI"/>
                <a:ea typeface="+mn-ea"/>
                <a:cs typeface="Segoe UI"/>
              </a:defRPr>
            </a:lvl4pPr>
            <a:lvl5pPr marL="2057400" indent="-228600" algn="l" defTabSz="457200" rtl="0" eaLnBrk="1" latinLnBrk="0" hangingPunct="1">
              <a:spcBef>
                <a:spcPct val="20000"/>
              </a:spcBef>
              <a:buClr>
                <a:schemeClr val="bg1"/>
              </a:buClr>
              <a:buFont typeface="Arial"/>
              <a:buChar char="•"/>
              <a:defRPr sz="1600" b="0" i="0" kern="1200">
                <a:solidFill>
                  <a:srgbClr val="FFFFFF"/>
                </a:solidFill>
                <a:latin typeface="Segoe UI"/>
                <a:ea typeface="+mn-ea"/>
                <a:cs typeface="Segoe UI"/>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pt-BR" sz="7200"/>
              <a:t>Demo</a:t>
            </a:r>
          </a:p>
        </p:txBody>
      </p:sp>
      <p:pic>
        <p:nvPicPr>
          <p:cNvPr id="3074" name="Picture 2">
            <a:extLst>
              <a:ext uri="{FF2B5EF4-FFF2-40B4-BE49-F238E27FC236}">
                <a16:creationId xmlns:a16="http://schemas.microsoft.com/office/drawing/2014/main" id="{61CCF12C-A3EB-400B-9A87-DEE98C3F0B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40861" y="1901554"/>
            <a:ext cx="4510278" cy="2818924"/>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888742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8D3646-E25F-4026-95C5-A29DBC0E137C}"/>
              </a:ext>
            </a:extLst>
          </p:cNvPr>
          <p:cNvSpPr>
            <a:spLocks noGrp="1"/>
          </p:cNvSpPr>
          <p:nvPr>
            <p:ph type="title"/>
          </p:nvPr>
        </p:nvSpPr>
        <p:spPr>
          <a:xfrm>
            <a:off x="0" y="-9637"/>
            <a:ext cx="3027257" cy="644657"/>
          </a:xfrm>
        </p:spPr>
        <p:txBody>
          <a:bodyPr>
            <a:normAutofit/>
          </a:bodyPr>
          <a:lstStyle/>
          <a:p>
            <a:r>
              <a:rPr lang="en-US" sz="2800" dirty="0">
                <a:latin typeface="Arial" panose="020B0604020202020204" pitchFamily="34" charset="0"/>
                <a:cs typeface="Arial" panose="020B0604020202020204" pitchFamily="34" charset="0"/>
              </a:rPr>
              <a:t>I/O – Read-ahead</a:t>
            </a:r>
          </a:p>
        </p:txBody>
      </p:sp>
      <p:sp>
        <p:nvSpPr>
          <p:cNvPr id="8" name="Rectangle 7">
            <a:extLst>
              <a:ext uri="{FF2B5EF4-FFF2-40B4-BE49-F238E27FC236}">
                <a16:creationId xmlns:a16="http://schemas.microsoft.com/office/drawing/2014/main" id="{58506E97-AC0A-422A-9096-5A12A6ABE7E8}"/>
              </a:ext>
            </a:extLst>
          </p:cNvPr>
          <p:cNvSpPr/>
          <p:nvPr/>
        </p:nvSpPr>
        <p:spPr>
          <a:xfrm>
            <a:off x="89452" y="1104744"/>
            <a:ext cx="11946835" cy="2903310"/>
          </a:xfrm>
          <a:prstGeom prst="rect">
            <a:avLst/>
          </a:prstGeom>
          <a:solidFill>
            <a:schemeClr val="accent1">
              <a:alpha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Text Box 14">
            <a:extLst>
              <a:ext uri="{FF2B5EF4-FFF2-40B4-BE49-F238E27FC236}">
                <a16:creationId xmlns:a16="http://schemas.microsoft.com/office/drawing/2014/main" id="{791B032B-05CC-4EF5-B09E-27C593CA16E4}"/>
              </a:ext>
            </a:extLst>
          </p:cNvPr>
          <p:cNvSpPr txBox="1">
            <a:spLocks noChangeArrowheads="1"/>
          </p:cNvSpPr>
          <p:nvPr/>
        </p:nvSpPr>
        <p:spPr bwMode="auto">
          <a:xfrm>
            <a:off x="4669410" y="1180293"/>
            <a:ext cx="2525356" cy="253916"/>
          </a:xfrm>
          <a:prstGeom prst="rect">
            <a:avLst/>
          </a:prstGeom>
          <a:solidFill>
            <a:schemeClr val="bg2"/>
          </a:solidFill>
          <a:ln w="9525">
            <a:solidFill>
              <a:srgbClr val="0000FF"/>
            </a:solidFill>
            <a:miter lim="800000"/>
            <a:headEnd/>
            <a:tailEnd/>
          </a:ln>
          <a:effectLst>
            <a:outerShdw dist="35921" dir="2700000" algn="ctr" rotWithShape="0">
              <a:srgbClr val="808080"/>
            </a:outerShdw>
          </a:effectLst>
        </p:spPr>
        <p:txBody>
          <a:bodyPr wrap="square">
            <a:spAutoFit/>
          </a:bodyPr>
          <a:lstStyle/>
          <a:p>
            <a:pPr algn="ctr" eaLnBrk="0" hangingPunct="0">
              <a:defRPr/>
            </a:pPr>
            <a:r>
              <a:rPr lang="en-US" sz="1050" b="1" dirty="0">
                <a:latin typeface="Courier New" pitchFamily="49" charset="0"/>
                <a:cs typeface="Courier New" pitchFamily="49" charset="0"/>
              </a:rPr>
              <a:t>Página </a:t>
            </a:r>
            <a:r>
              <a:rPr lang="en-US" sz="1050" b="1" dirty="0" err="1">
                <a:latin typeface="Courier New" pitchFamily="49" charset="0"/>
                <a:cs typeface="Courier New" pitchFamily="49" charset="0"/>
              </a:rPr>
              <a:t>Raiz</a:t>
            </a:r>
            <a:r>
              <a:rPr lang="en-US" sz="1050" b="1" dirty="0">
                <a:latin typeface="Courier New" pitchFamily="49" charset="0"/>
                <a:cs typeface="Courier New" pitchFamily="49" charset="0"/>
              </a:rPr>
              <a:t> – </a:t>
            </a:r>
            <a:r>
              <a:rPr lang="en-US" sz="1050" b="1" dirty="0" err="1">
                <a:latin typeface="Courier New" pitchFamily="49" charset="0"/>
                <a:cs typeface="Courier New" pitchFamily="49" charset="0"/>
              </a:rPr>
              <a:t>Pág</a:t>
            </a:r>
            <a:r>
              <a:rPr lang="en-US" sz="1050" b="1" dirty="0">
                <a:latin typeface="Courier New" pitchFamily="49" charset="0"/>
                <a:cs typeface="Courier New" pitchFamily="49" charset="0"/>
              </a:rPr>
              <a:t>. 1:1</a:t>
            </a:r>
          </a:p>
        </p:txBody>
      </p:sp>
      <p:sp>
        <p:nvSpPr>
          <p:cNvPr id="12" name="Text Box 14">
            <a:extLst>
              <a:ext uri="{FF2B5EF4-FFF2-40B4-BE49-F238E27FC236}">
                <a16:creationId xmlns:a16="http://schemas.microsoft.com/office/drawing/2014/main" id="{8FFE0ED7-3C32-4C91-A823-435527442EE4}"/>
              </a:ext>
            </a:extLst>
          </p:cNvPr>
          <p:cNvSpPr txBox="1">
            <a:spLocks noChangeArrowheads="1"/>
          </p:cNvSpPr>
          <p:nvPr/>
        </p:nvSpPr>
        <p:spPr bwMode="auto">
          <a:xfrm>
            <a:off x="2199803" y="2120958"/>
            <a:ext cx="2756896" cy="253916"/>
          </a:xfrm>
          <a:prstGeom prst="rect">
            <a:avLst/>
          </a:prstGeom>
          <a:solidFill>
            <a:schemeClr val="bg2"/>
          </a:solidFill>
          <a:ln w="9525">
            <a:solidFill>
              <a:srgbClr val="0000FF"/>
            </a:solidFill>
            <a:miter lim="800000"/>
            <a:headEnd/>
            <a:tailEnd/>
          </a:ln>
          <a:effectLst>
            <a:outerShdw dist="35921" dir="2700000" algn="ctr" rotWithShape="0">
              <a:srgbClr val="808080"/>
            </a:outerShdw>
          </a:effectLst>
        </p:spPr>
        <p:txBody>
          <a:bodyPr wrap="square">
            <a:spAutoFit/>
          </a:bodyPr>
          <a:lstStyle/>
          <a:p>
            <a:pPr algn="ctr" eaLnBrk="0" hangingPunct="0">
              <a:defRPr/>
            </a:pPr>
            <a:r>
              <a:rPr lang="en-US" sz="1050" b="1" dirty="0">
                <a:latin typeface="Courier New" pitchFamily="49" charset="0"/>
                <a:cs typeface="Courier New" pitchFamily="49" charset="0"/>
              </a:rPr>
              <a:t>Página </a:t>
            </a:r>
            <a:r>
              <a:rPr lang="en-US" sz="1050" b="1" dirty="0" err="1">
                <a:latin typeface="Courier New" pitchFamily="49" charset="0"/>
                <a:cs typeface="Courier New" pitchFamily="49" charset="0"/>
              </a:rPr>
              <a:t>Intermediária</a:t>
            </a:r>
            <a:r>
              <a:rPr lang="en-US" sz="1050" b="1" dirty="0">
                <a:latin typeface="Courier New" pitchFamily="49" charset="0"/>
                <a:cs typeface="Courier New" pitchFamily="49" charset="0"/>
              </a:rPr>
              <a:t> – </a:t>
            </a:r>
            <a:r>
              <a:rPr lang="en-US" sz="1050" b="1" dirty="0" err="1">
                <a:latin typeface="Courier New" pitchFamily="49" charset="0"/>
                <a:cs typeface="Courier New" pitchFamily="49" charset="0"/>
              </a:rPr>
              <a:t>Pág</a:t>
            </a:r>
            <a:r>
              <a:rPr lang="en-US" sz="1050" b="1" dirty="0">
                <a:latin typeface="Courier New" pitchFamily="49" charset="0"/>
                <a:cs typeface="Courier New" pitchFamily="49" charset="0"/>
              </a:rPr>
              <a:t>. 1:2</a:t>
            </a:r>
          </a:p>
        </p:txBody>
      </p:sp>
      <p:sp>
        <p:nvSpPr>
          <p:cNvPr id="15" name="Text Box 14">
            <a:extLst>
              <a:ext uri="{FF2B5EF4-FFF2-40B4-BE49-F238E27FC236}">
                <a16:creationId xmlns:a16="http://schemas.microsoft.com/office/drawing/2014/main" id="{EEDAAFD5-72DB-4528-AE4E-41C1D8AA44AA}"/>
              </a:ext>
            </a:extLst>
          </p:cNvPr>
          <p:cNvSpPr txBox="1">
            <a:spLocks noChangeArrowheads="1"/>
          </p:cNvSpPr>
          <p:nvPr/>
        </p:nvSpPr>
        <p:spPr bwMode="auto">
          <a:xfrm>
            <a:off x="7389459" y="2100094"/>
            <a:ext cx="2753798" cy="253916"/>
          </a:xfrm>
          <a:prstGeom prst="rect">
            <a:avLst/>
          </a:prstGeom>
          <a:solidFill>
            <a:schemeClr val="bg2"/>
          </a:solidFill>
          <a:ln w="9525">
            <a:solidFill>
              <a:srgbClr val="0000FF"/>
            </a:solidFill>
            <a:miter lim="800000"/>
            <a:headEnd/>
            <a:tailEnd/>
          </a:ln>
          <a:effectLst>
            <a:outerShdw dist="35921" dir="2700000" algn="ctr" rotWithShape="0">
              <a:srgbClr val="808080"/>
            </a:outerShdw>
          </a:effectLst>
        </p:spPr>
        <p:txBody>
          <a:bodyPr wrap="square">
            <a:spAutoFit/>
          </a:bodyPr>
          <a:lstStyle/>
          <a:p>
            <a:pPr algn="ctr" eaLnBrk="0" hangingPunct="0">
              <a:defRPr/>
            </a:pPr>
            <a:r>
              <a:rPr lang="en-US" sz="1050" b="1" dirty="0">
                <a:latin typeface="Courier New" pitchFamily="49" charset="0"/>
                <a:cs typeface="Courier New" pitchFamily="49" charset="0"/>
              </a:rPr>
              <a:t>Página </a:t>
            </a:r>
            <a:r>
              <a:rPr lang="en-US" sz="1050" b="1" dirty="0" err="1">
                <a:latin typeface="Courier New" pitchFamily="49" charset="0"/>
                <a:cs typeface="Courier New" pitchFamily="49" charset="0"/>
              </a:rPr>
              <a:t>Intermediária</a:t>
            </a:r>
            <a:r>
              <a:rPr lang="en-US" sz="1050" b="1" dirty="0">
                <a:latin typeface="Courier New" pitchFamily="49" charset="0"/>
                <a:cs typeface="Courier New" pitchFamily="49" charset="0"/>
              </a:rPr>
              <a:t> – </a:t>
            </a:r>
            <a:r>
              <a:rPr lang="en-US" sz="1050" b="1" dirty="0" err="1">
                <a:latin typeface="Courier New" pitchFamily="49" charset="0"/>
                <a:cs typeface="Courier New" pitchFamily="49" charset="0"/>
              </a:rPr>
              <a:t>Pág</a:t>
            </a:r>
            <a:r>
              <a:rPr lang="en-US" sz="1050" b="1" dirty="0">
                <a:latin typeface="Courier New" pitchFamily="49" charset="0"/>
                <a:cs typeface="Courier New" pitchFamily="49" charset="0"/>
              </a:rPr>
              <a:t>. 1:3</a:t>
            </a:r>
          </a:p>
        </p:txBody>
      </p:sp>
      <p:cxnSp>
        <p:nvCxnSpPr>
          <p:cNvPr id="16" name="Straight Arrow Connector 15">
            <a:extLst>
              <a:ext uri="{FF2B5EF4-FFF2-40B4-BE49-F238E27FC236}">
                <a16:creationId xmlns:a16="http://schemas.microsoft.com/office/drawing/2014/main" id="{DDE5A736-17B8-46D1-BF49-2364C82F488E}"/>
              </a:ext>
            </a:extLst>
          </p:cNvPr>
          <p:cNvCxnSpPr>
            <a:cxnSpLocks/>
            <a:stCxn id="11" idx="2"/>
            <a:endCxn id="12" idx="0"/>
          </p:cNvCxnSpPr>
          <p:nvPr/>
        </p:nvCxnSpPr>
        <p:spPr>
          <a:xfrm flipH="1">
            <a:off x="3578251" y="1434209"/>
            <a:ext cx="2353837" cy="686749"/>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5A96754A-413A-4DF9-BF2C-7342E44E595B}"/>
              </a:ext>
            </a:extLst>
          </p:cNvPr>
          <p:cNvCxnSpPr>
            <a:cxnSpLocks/>
            <a:stCxn id="12" idx="2"/>
          </p:cNvCxnSpPr>
          <p:nvPr/>
        </p:nvCxnSpPr>
        <p:spPr>
          <a:xfrm flipH="1">
            <a:off x="2314609" y="2374874"/>
            <a:ext cx="1263642" cy="61883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7FAD452C-0185-4FE9-ABA2-D0E6CC1EF006}"/>
              </a:ext>
            </a:extLst>
          </p:cNvPr>
          <p:cNvCxnSpPr>
            <a:cxnSpLocks/>
            <a:stCxn id="12" idx="2"/>
          </p:cNvCxnSpPr>
          <p:nvPr/>
        </p:nvCxnSpPr>
        <p:spPr>
          <a:xfrm>
            <a:off x="3578251" y="2374874"/>
            <a:ext cx="1128210" cy="573747"/>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55201723-3B09-426D-8539-1A38697CC370}"/>
              </a:ext>
            </a:extLst>
          </p:cNvPr>
          <p:cNvCxnSpPr>
            <a:cxnSpLocks/>
            <a:stCxn id="15" idx="2"/>
          </p:cNvCxnSpPr>
          <p:nvPr/>
        </p:nvCxnSpPr>
        <p:spPr>
          <a:xfrm flipH="1">
            <a:off x="7796352" y="2376340"/>
            <a:ext cx="970006" cy="668455"/>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8559EF41-26B8-4935-95BD-6E4C7B68E1AC}"/>
              </a:ext>
            </a:extLst>
          </p:cNvPr>
          <p:cNvCxnSpPr>
            <a:cxnSpLocks/>
            <a:stCxn id="15" idx="2"/>
          </p:cNvCxnSpPr>
          <p:nvPr/>
        </p:nvCxnSpPr>
        <p:spPr>
          <a:xfrm>
            <a:off x="8766358" y="2376340"/>
            <a:ext cx="975463" cy="582994"/>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4893F788-1844-4FC3-886F-A5D3C3C6087B}"/>
              </a:ext>
            </a:extLst>
          </p:cNvPr>
          <p:cNvCxnSpPr>
            <a:cxnSpLocks/>
            <a:stCxn id="11" idx="2"/>
            <a:endCxn id="15" idx="0"/>
          </p:cNvCxnSpPr>
          <p:nvPr/>
        </p:nvCxnSpPr>
        <p:spPr>
          <a:xfrm>
            <a:off x="5932088" y="1434209"/>
            <a:ext cx="2834270" cy="665885"/>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3721D875-FD29-451B-82F8-500108B941EB}"/>
              </a:ext>
            </a:extLst>
          </p:cNvPr>
          <p:cNvSpPr txBox="1"/>
          <p:nvPr/>
        </p:nvSpPr>
        <p:spPr>
          <a:xfrm>
            <a:off x="493628" y="1104744"/>
            <a:ext cx="461665" cy="1758165"/>
          </a:xfrm>
          <a:prstGeom prst="rect">
            <a:avLst/>
          </a:prstGeom>
          <a:noFill/>
        </p:spPr>
        <p:txBody>
          <a:bodyPr vert="vert270" wrap="square" rtlCol="0">
            <a:spAutoFit/>
          </a:bodyPr>
          <a:lstStyle/>
          <a:p>
            <a:r>
              <a:rPr lang="en-US" b="1" dirty="0"/>
              <a:t>Índice  por VL</a:t>
            </a:r>
            <a:endParaRPr lang="pt-BR" b="1" dirty="0"/>
          </a:p>
        </p:txBody>
      </p:sp>
      <p:sp>
        <p:nvSpPr>
          <p:cNvPr id="6" name="AutoShape 41">
            <a:extLst>
              <a:ext uri="{FF2B5EF4-FFF2-40B4-BE49-F238E27FC236}">
                <a16:creationId xmlns:a16="http://schemas.microsoft.com/office/drawing/2014/main" id="{5AF8148F-D007-4DD5-9317-E9DA383D326A}"/>
              </a:ext>
            </a:extLst>
          </p:cNvPr>
          <p:cNvSpPr>
            <a:spLocks noChangeArrowheads="1"/>
          </p:cNvSpPr>
          <p:nvPr/>
        </p:nvSpPr>
        <p:spPr bwMode="auto">
          <a:xfrm>
            <a:off x="2005446" y="564850"/>
            <a:ext cx="7845554" cy="397569"/>
          </a:xfrm>
          <a:prstGeom prst="roundRect">
            <a:avLst>
              <a:gd name="adj" fmla="val 16667"/>
            </a:avLst>
          </a:prstGeom>
          <a:solidFill>
            <a:srgbClr val="F6F7EB"/>
          </a:solidFill>
          <a:ln w="9525" algn="ctr">
            <a:solidFill>
              <a:srgbClr val="808080"/>
            </a:solidFill>
            <a:round/>
            <a:headEnd/>
            <a:tailEnd/>
          </a:ln>
          <a:effectLst/>
          <a:extLst>
            <a:ext uri="{AF507438-7753-43E0-B8FC-AC1667EBCBE1}">
              <a14:hiddenEffects xmlns:a14="http://schemas.microsoft.com/office/drawing/2010/main">
                <a:effectLst>
                  <a:outerShdw dist="107763" dir="2700000" algn="ctr" rotWithShape="0">
                    <a:srgbClr val="AFAFAF">
                      <a:alpha val="50000"/>
                    </a:srgbClr>
                  </a:outerShdw>
                </a:effectLst>
              </a14:hiddenEffects>
            </a:ext>
          </a:extLst>
        </p:spPr>
        <p:txBody>
          <a:bodyPr anchor="ctr"/>
          <a:lstStyle/>
          <a:p>
            <a:r>
              <a:rPr lang="en-US" sz="1600" dirty="0">
                <a:solidFill>
                  <a:srgbClr val="002060"/>
                </a:solidFill>
                <a:latin typeface="Lucida Console" pitchFamily="49" charset="0"/>
              </a:rPr>
              <a:t>SELECT ID, VL AS Valor FROM </a:t>
            </a:r>
            <a:r>
              <a:rPr lang="en-US" sz="1600" dirty="0" err="1">
                <a:solidFill>
                  <a:srgbClr val="002060"/>
                </a:solidFill>
                <a:latin typeface="Lucida Console" pitchFamily="49" charset="0"/>
              </a:rPr>
              <a:t>Pedidos</a:t>
            </a:r>
            <a:r>
              <a:rPr lang="en-US" sz="1600" dirty="0">
                <a:solidFill>
                  <a:srgbClr val="002060"/>
                </a:solidFill>
                <a:latin typeface="Lucida Console" pitchFamily="49" charset="0"/>
              </a:rPr>
              <a:t> WHERE VL BETWEEN 4 AND 5</a:t>
            </a:r>
            <a:endParaRPr lang="it-IT" sz="1600" dirty="0">
              <a:solidFill>
                <a:srgbClr val="002060"/>
              </a:solidFill>
              <a:latin typeface="Lucida Console" pitchFamily="49" charset="0"/>
            </a:endParaRPr>
          </a:p>
        </p:txBody>
      </p:sp>
      <p:sp>
        <p:nvSpPr>
          <p:cNvPr id="7" name="Text Box 14">
            <a:extLst>
              <a:ext uri="{FF2B5EF4-FFF2-40B4-BE49-F238E27FC236}">
                <a16:creationId xmlns:a16="http://schemas.microsoft.com/office/drawing/2014/main" id="{7518BF4D-5A15-4246-A713-7FBC8882EDD8}"/>
              </a:ext>
            </a:extLst>
          </p:cNvPr>
          <p:cNvSpPr txBox="1">
            <a:spLocks noChangeArrowheads="1"/>
          </p:cNvSpPr>
          <p:nvPr/>
        </p:nvSpPr>
        <p:spPr bwMode="auto">
          <a:xfrm>
            <a:off x="584002" y="3137761"/>
            <a:ext cx="595989" cy="369332"/>
          </a:xfrm>
          <a:prstGeom prst="rect">
            <a:avLst/>
          </a:prstGeom>
          <a:solidFill>
            <a:schemeClr val="bg2"/>
          </a:solidFill>
          <a:ln w="9525">
            <a:solidFill>
              <a:srgbClr val="0000FF"/>
            </a:solidFill>
            <a:miter lim="800000"/>
            <a:headEnd/>
            <a:tailEnd/>
          </a:ln>
          <a:effectLst>
            <a:outerShdw dist="35921" dir="2700000" algn="ctr" rotWithShape="0">
              <a:srgbClr val="808080"/>
            </a:outerShdw>
          </a:effectLst>
        </p:spPr>
        <p:txBody>
          <a:bodyPr wrap="square">
            <a:spAutoFit/>
          </a:bodyPr>
          <a:lstStyle/>
          <a:p>
            <a:pPr algn="ctr" eaLnBrk="0" hangingPunct="0">
              <a:defRPr/>
            </a:pPr>
            <a:r>
              <a:rPr lang="en-US" sz="900" b="1" dirty="0">
                <a:latin typeface="Courier New" pitchFamily="49" charset="0"/>
                <a:cs typeface="Courier New" pitchFamily="49" charset="0"/>
              </a:rPr>
              <a:t>1:31 VL = 4</a:t>
            </a:r>
          </a:p>
        </p:txBody>
      </p:sp>
      <p:sp>
        <p:nvSpPr>
          <p:cNvPr id="1029" name="Text Box 14">
            <a:extLst>
              <a:ext uri="{FF2B5EF4-FFF2-40B4-BE49-F238E27FC236}">
                <a16:creationId xmlns:a16="http://schemas.microsoft.com/office/drawing/2014/main" id="{32500775-8DE3-4F92-957E-F4627BB0E5E6}"/>
              </a:ext>
            </a:extLst>
          </p:cNvPr>
          <p:cNvSpPr txBox="1">
            <a:spLocks noChangeArrowheads="1"/>
          </p:cNvSpPr>
          <p:nvPr/>
        </p:nvSpPr>
        <p:spPr bwMode="auto">
          <a:xfrm>
            <a:off x="1228711" y="3137761"/>
            <a:ext cx="595989" cy="369332"/>
          </a:xfrm>
          <a:prstGeom prst="rect">
            <a:avLst/>
          </a:prstGeom>
          <a:solidFill>
            <a:schemeClr val="bg2"/>
          </a:solidFill>
          <a:ln w="9525">
            <a:solidFill>
              <a:srgbClr val="0000FF"/>
            </a:solidFill>
            <a:miter lim="800000"/>
            <a:headEnd/>
            <a:tailEnd/>
          </a:ln>
          <a:effectLst>
            <a:outerShdw dist="35921" dir="2700000" algn="ctr" rotWithShape="0">
              <a:srgbClr val="808080"/>
            </a:outerShdw>
          </a:effectLst>
        </p:spPr>
        <p:txBody>
          <a:bodyPr wrap="square">
            <a:spAutoFit/>
          </a:bodyPr>
          <a:lstStyle/>
          <a:p>
            <a:pPr algn="ctr" eaLnBrk="0" hangingPunct="0">
              <a:defRPr/>
            </a:pPr>
            <a:r>
              <a:rPr lang="en-US" sz="900" b="1" dirty="0">
                <a:latin typeface="Courier New" pitchFamily="49" charset="0"/>
                <a:cs typeface="Courier New" pitchFamily="49" charset="0"/>
              </a:rPr>
              <a:t>1:32 VL = 5</a:t>
            </a:r>
          </a:p>
        </p:txBody>
      </p:sp>
      <p:sp>
        <p:nvSpPr>
          <p:cNvPr id="1030" name="Text Box 14">
            <a:extLst>
              <a:ext uri="{FF2B5EF4-FFF2-40B4-BE49-F238E27FC236}">
                <a16:creationId xmlns:a16="http://schemas.microsoft.com/office/drawing/2014/main" id="{06B58855-08EC-424A-93AF-74E69D5C85A8}"/>
              </a:ext>
            </a:extLst>
          </p:cNvPr>
          <p:cNvSpPr txBox="1">
            <a:spLocks noChangeArrowheads="1"/>
          </p:cNvSpPr>
          <p:nvPr/>
        </p:nvSpPr>
        <p:spPr bwMode="auto">
          <a:xfrm>
            <a:off x="1867081" y="3137761"/>
            <a:ext cx="598191" cy="369332"/>
          </a:xfrm>
          <a:prstGeom prst="rect">
            <a:avLst/>
          </a:prstGeom>
          <a:solidFill>
            <a:schemeClr val="bg2"/>
          </a:solidFill>
          <a:ln w="9525">
            <a:solidFill>
              <a:srgbClr val="0000FF"/>
            </a:solidFill>
            <a:miter lim="800000"/>
            <a:headEnd/>
            <a:tailEnd/>
          </a:ln>
          <a:effectLst>
            <a:outerShdw dist="35921" dir="2700000" algn="ctr" rotWithShape="0">
              <a:srgbClr val="808080"/>
            </a:outerShdw>
          </a:effectLst>
        </p:spPr>
        <p:txBody>
          <a:bodyPr wrap="square">
            <a:spAutoFit/>
          </a:bodyPr>
          <a:lstStyle/>
          <a:p>
            <a:pPr algn="ctr" eaLnBrk="0" hangingPunct="0">
              <a:defRPr/>
            </a:pPr>
            <a:r>
              <a:rPr lang="en-US" sz="900" b="1" dirty="0">
                <a:latin typeface="Courier New" pitchFamily="49" charset="0"/>
                <a:cs typeface="Courier New" pitchFamily="49" charset="0"/>
              </a:rPr>
              <a:t>1:33 VL = 5</a:t>
            </a:r>
          </a:p>
        </p:txBody>
      </p:sp>
      <p:sp>
        <p:nvSpPr>
          <p:cNvPr id="1031" name="Text Box 14">
            <a:extLst>
              <a:ext uri="{FF2B5EF4-FFF2-40B4-BE49-F238E27FC236}">
                <a16:creationId xmlns:a16="http://schemas.microsoft.com/office/drawing/2014/main" id="{7A05D6DD-64A4-4333-9757-857E84A5AEF1}"/>
              </a:ext>
            </a:extLst>
          </p:cNvPr>
          <p:cNvSpPr txBox="1">
            <a:spLocks noChangeArrowheads="1"/>
          </p:cNvSpPr>
          <p:nvPr/>
        </p:nvSpPr>
        <p:spPr bwMode="auto">
          <a:xfrm>
            <a:off x="2503779" y="3137761"/>
            <a:ext cx="598191" cy="369332"/>
          </a:xfrm>
          <a:prstGeom prst="rect">
            <a:avLst/>
          </a:prstGeom>
          <a:solidFill>
            <a:schemeClr val="bg2"/>
          </a:solidFill>
          <a:ln w="9525">
            <a:solidFill>
              <a:srgbClr val="0000FF"/>
            </a:solidFill>
            <a:miter lim="800000"/>
            <a:headEnd/>
            <a:tailEnd/>
          </a:ln>
          <a:effectLst>
            <a:outerShdw dist="35921" dir="2700000" algn="ctr" rotWithShape="0">
              <a:srgbClr val="808080"/>
            </a:outerShdw>
          </a:effectLst>
        </p:spPr>
        <p:txBody>
          <a:bodyPr wrap="square">
            <a:spAutoFit/>
          </a:bodyPr>
          <a:lstStyle/>
          <a:p>
            <a:pPr algn="ctr" eaLnBrk="0" hangingPunct="0">
              <a:defRPr/>
            </a:pPr>
            <a:r>
              <a:rPr lang="en-US" sz="900" b="1" dirty="0">
                <a:latin typeface="Courier New" pitchFamily="49" charset="0"/>
                <a:cs typeface="Courier New" pitchFamily="49" charset="0"/>
              </a:rPr>
              <a:t>1:34 VL = 5</a:t>
            </a:r>
          </a:p>
        </p:txBody>
      </p:sp>
      <p:sp>
        <p:nvSpPr>
          <p:cNvPr id="1032" name="Text Box 14">
            <a:extLst>
              <a:ext uri="{FF2B5EF4-FFF2-40B4-BE49-F238E27FC236}">
                <a16:creationId xmlns:a16="http://schemas.microsoft.com/office/drawing/2014/main" id="{704D55B3-95F9-48C7-BC81-9E8688880190}"/>
              </a:ext>
            </a:extLst>
          </p:cNvPr>
          <p:cNvSpPr txBox="1">
            <a:spLocks noChangeArrowheads="1"/>
          </p:cNvSpPr>
          <p:nvPr/>
        </p:nvSpPr>
        <p:spPr bwMode="auto">
          <a:xfrm>
            <a:off x="3174764" y="3155442"/>
            <a:ext cx="595989" cy="369332"/>
          </a:xfrm>
          <a:prstGeom prst="rect">
            <a:avLst/>
          </a:prstGeom>
          <a:solidFill>
            <a:schemeClr val="bg2"/>
          </a:solidFill>
          <a:ln w="9525">
            <a:solidFill>
              <a:srgbClr val="0000FF"/>
            </a:solidFill>
            <a:miter lim="800000"/>
            <a:headEnd/>
            <a:tailEnd/>
          </a:ln>
          <a:effectLst>
            <a:outerShdw dist="35921" dir="2700000" algn="ctr" rotWithShape="0">
              <a:srgbClr val="808080"/>
            </a:outerShdw>
          </a:effectLst>
        </p:spPr>
        <p:txBody>
          <a:bodyPr wrap="square">
            <a:spAutoFit/>
          </a:bodyPr>
          <a:lstStyle/>
          <a:p>
            <a:pPr algn="ctr" eaLnBrk="0" hangingPunct="0">
              <a:defRPr/>
            </a:pPr>
            <a:r>
              <a:rPr lang="en-US" sz="900" b="1" dirty="0">
                <a:latin typeface="Courier New" pitchFamily="49" charset="0"/>
                <a:cs typeface="Courier New" pitchFamily="49" charset="0"/>
              </a:rPr>
              <a:t>1:35 VL = 5</a:t>
            </a:r>
          </a:p>
        </p:txBody>
      </p:sp>
      <p:sp>
        <p:nvSpPr>
          <p:cNvPr id="1033" name="Text Box 14">
            <a:extLst>
              <a:ext uri="{FF2B5EF4-FFF2-40B4-BE49-F238E27FC236}">
                <a16:creationId xmlns:a16="http://schemas.microsoft.com/office/drawing/2014/main" id="{B122C57C-B39F-4625-87D9-D145248E23AF}"/>
              </a:ext>
            </a:extLst>
          </p:cNvPr>
          <p:cNvSpPr txBox="1">
            <a:spLocks noChangeArrowheads="1"/>
          </p:cNvSpPr>
          <p:nvPr/>
        </p:nvSpPr>
        <p:spPr bwMode="auto">
          <a:xfrm>
            <a:off x="3827566" y="3155442"/>
            <a:ext cx="595989" cy="369332"/>
          </a:xfrm>
          <a:prstGeom prst="rect">
            <a:avLst/>
          </a:prstGeom>
          <a:solidFill>
            <a:schemeClr val="bg2"/>
          </a:solidFill>
          <a:ln w="9525">
            <a:solidFill>
              <a:srgbClr val="0000FF"/>
            </a:solidFill>
            <a:miter lim="800000"/>
            <a:headEnd/>
            <a:tailEnd/>
          </a:ln>
          <a:effectLst>
            <a:outerShdw dist="35921" dir="2700000" algn="ctr" rotWithShape="0">
              <a:srgbClr val="808080"/>
            </a:outerShdw>
          </a:effectLst>
        </p:spPr>
        <p:txBody>
          <a:bodyPr wrap="square">
            <a:spAutoFit/>
          </a:bodyPr>
          <a:lstStyle/>
          <a:p>
            <a:pPr algn="ctr" eaLnBrk="0" hangingPunct="0">
              <a:defRPr/>
            </a:pPr>
            <a:r>
              <a:rPr lang="en-US" sz="900" b="1" dirty="0">
                <a:latin typeface="Courier New" pitchFamily="49" charset="0"/>
                <a:cs typeface="Courier New" pitchFamily="49" charset="0"/>
              </a:rPr>
              <a:t>1:36 VL = 7</a:t>
            </a:r>
          </a:p>
        </p:txBody>
      </p:sp>
      <p:sp>
        <p:nvSpPr>
          <p:cNvPr id="1034" name="Text Box 14">
            <a:extLst>
              <a:ext uri="{FF2B5EF4-FFF2-40B4-BE49-F238E27FC236}">
                <a16:creationId xmlns:a16="http://schemas.microsoft.com/office/drawing/2014/main" id="{ECD304CD-1947-4D7A-987A-84170DCDAE13}"/>
              </a:ext>
            </a:extLst>
          </p:cNvPr>
          <p:cNvSpPr txBox="1">
            <a:spLocks noChangeArrowheads="1"/>
          </p:cNvSpPr>
          <p:nvPr/>
        </p:nvSpPr>
        <p:spPr bwMode="auto">
          <a:xfrm>
            <a:off x="4500423" y="3146554"/>
            <a:ext cx="598191" cy="369332"/>
          </a:xfrm>
          <a:prstGeom prst="rect">
            <a:avLst/>
          </a:prstGeom>
          <a:solidFill>
            <a:schemeClr val="bg2"/>
          </a:solidFill>
          <a:ln w="9525">
            <a:solidFill>
              <a:srgbClr val="0000FF"/>
            </a:solidFill>
            <a:miter lim="800000"/>
            <a:headEnd/>
            <a:tailEnd/>
          </a:ln>
          <a:effectLst>
            <a:outerShdw dist="35921" dir="2700000" algn="ctr" rotWithShape="0">
              <a:srgbClr val="808080"/>
            </a:outerShdw>
          </a:effectLst>
        </p:spPr>
        <p:txBody>
          <a:bodyPr wrap="square">
            <a:spAutoFit/>
          </a:bodyPr>
          <a:lstStyle/>
          <a:p>
            <a:pPr algn="ctr" eaLnBrk="0" hangingPunct="0">
              <a:defRPr/>
            </a:pPr>
            <a:r>
              <a:rPr lang="en-US" sz="900" b="1" dirty="0">
                <a:latin typeface="Courier New" pitchFamily="49" charset="0"/>
                <a:cs typeface="Courier New" pitchFamily="49" charset="0"/>
              </a:rPr>
              <a:t>1:37 VL = 8</a:t>
            </a:r>
          </a:p>
        </p:txBody>
      </p:sp>
      <p:sp>
        <p:nvSpPr>
          <p:cNvPr id="1035" name="Text Box 14">
            <a:extLst>
              <a:ext uri="{FF2B5EF4-FFF2-40B4-BE49-F238E27FC236}">
                <a16:creationId xmlns:a16="http://schemas.microsoft.com/office/drawing/2014/main" id="{3DB021CE-9269-41B5-95E2-38FD85E241BE}"/>
              </a:ext>
            </a:extLst>
          </p:cNvPr>
          <p:cNvSpPr txBox="1">
            <a:spLocks noChangeArrowheads="1"/>
          </p:cNvSpPr>
          <p:nvPr/>
        </p:nvSpPr>
        <p:spPr bwMode="auto">
          <a:xfrm>
            <a:off x="5167335" y="3155442"/>
            <a:ext cx="598191" cy="369332"/>
          </a:xfrm>
          <a:prstGeom prst="rect">
            <a:avLst/>
          </a:prstGeom>
          <a:solidFill>
            <a:schemeClr val="bg2"/>
          </a:solidFill>
          <a:ln w="9525">
            <a:solidFill>
              <a:srgbClr val="0000FF"/>
            </a:solidFill>
            <a:miter lim="800000"/>
            <a:headEnd/>
            <a:tailEnd/>
          </a:ln>
          <a:effectLst>
            <a:outerShdw dist="35921" dir="2700000" algn="ctr" rotWithShape="0">
              <a:srgbClr val="808080"/>
            </a:outerShdw>
          </a:effectLst>
        </p:spPr>
        <p:txBody>
          <a:bodyPr wrap="square">
            <a:spAutoFit/>
          </a:bodyPr>
          <a:lstStyle/>
          <a:p>
            <a:pPr algn="ctr" eaLnBrk="0" hangingPunct="0">
              <a:defRPr/>
            </a:pPr>
            <a:r>
              <a:rPr lang="en-US" sz="900" b="1" dirty="0">
                <a:latin typeface="Courier New" pitchFamily="49" charset="0"/>
                <a:cs typeface="Courier New" pitchFamily="49" charset="0"/>
              </a:rPr>
              <a:t>1:38 VL = 5</a:t>
            </a:r>
          </a:p>
        </p:txBody>
      </p:sp>
      <p:sp>
        <p:nvSpPr>
          <p:cNvPr id="1050" name="TextBox 1049">
            <a:extLst>
              <a:ext uri="{FF2B5EF4-FFF2-40B4-BE49-F238E27FC236}">
                <a16:creationId xmlns:a16="http://schemas.microsoft.com/office/drawing/2014/main" id="{D63B94CA-E994-4F9E-90E3-F350EFA45B17}"/>
              </a:ext>
            </a:extLst>
          </p:cNvPr>
          <p:cNvSpPr txBox="1"/>
          <p:nvPr/>
        </p:nvSpPr>
        <p:spPr>
          <a:xfrm>
            <a:off x="3578251" y="3638722"/>
            <a:ext cx="4802918" cy="369332"/>
          </a:xfrm>
          <a:prstGeom prst="rect">
            <a:avLst/>
          </a:prstGeom>
          <a:noFill/>
        </p:spPr>
        <p:txBody>
          <a:bodyPr wrap="none" rtlCol="0">
            <a:spAutoFit/>
          </a:bodyPr>
          <a:lstStyle/>
          <a:p>
            <a:r>
              <a:rPr lang="pt-BR" dirty="0"/>
              <a:t>Ordem física das páginas… (</a:t>
            </a:r>
            <a:r>
              <a:rPr lang="pt-BR" dirty="0" err="1"/>
              <a:t>allocation</a:t>
            </a:r>
            <a:r>
              <a:rPr lang="pt-BR" dirty="0"/>
              <a:t> </a:t>
            </a:r>
            <a:r>
              <a:rPr lang="pt-BR" dirty="0" err="1"/>
              <a:t>order</a:t>
            </a:r>
            <a:r>
              <a:rPr lang="pt-BR" dirty="0"/>
              <a:t>)</a:t>
            </a:r>
          </a:p>
        </p:txBody>
      </p:sp>
      <p:cxnSp>
        <p:nvCxnSpPr>
          <p:cNvPr id="74" name="Straight Arrow Connector 73">
            <a:extLst>
              <a:ext uri="{FF2B5EF4-FFF2-40B4-BE49-F238E27FC236}">
                <a16:creationId xmlns:a16="http://schemas.microsoft.com/office/drawing/2014/main" id="{4DEFF2F7-BCA0-4178-990C-7B1FF1753FFC}"/>
              </a:ext>
            </a:extLst>
          </p:cNvPr>
          <p:cNvCxnSpPr>
            <a:cxnSpLocks/>
          </p:cNvCxnSpPr>
          <p:nvPr/>
        </p:nvCxnSpPr>
        <p:spPr>
          <a:xfrm flipV="1">
            <a:off x="584002" y="3604352"/>
            <a:ext cx="10786363" cy="11535"/>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055" name="TextBox 1054">
            <a:extLst>
              <a:ext uri="{FF2B5EF4-FFF2-40B4-BE49-F238E27FC236}">
                <a16:creationId xmlns:a16="http://schemas.microsoft.com/office/drawing/2014/main" id="{06E3831D-DA08-4853-9D98-60EEEB13A06C}"/>
              </a:ext>
            </a:extLst>
          </p:cNvPr>
          <p:cNvSpPr txBox="1"/>
          <p:nvPr/>
        </p:nvSpPr>
        <p:spPr>
          <a:xfrm>
            <a:off x="89452" y="4068540"/>
            <a:ext cx="11256736" cy="707886"/>
          </a:xfrm>
          <a:prstGeom prst="rect">
            <a:avLst/>
          </a:prstGeom>
          <a:noFill/>
        </p:spPr>
        <p:txBody>
          <a:bodyPr wrap="none" rtlCol="0">
            <a:spAutoFit/>
          </a:bodyPr>
          <a:lstStyle/>
          <a:p>
            <a:r>
              <a:rPr lang="pt-BR" sz="2000" dirty="0">
                <a:latin typeface="Arial" panose="020B0604020202020204" pitchFamily="34" charset="0"/>
                <a:cs typeface="Arial" panose="020B0604020202020204" pitchFamily="34" charset="0"/>
              </a:rPr>
              <a:t>SQL precisa ler páginas com dados entre range 4 – 5… Identifica quais páginas vai precisar ler…</a:t>
            </a:r>
          </a:p>
          <a:p>
            <a:r>
              <a:rPr lang="pt-BR" sz="2000" dirty="0">
                <a:latin typeface="Arial" panose="020B0604020202020204" pitchFamily="34" charset="0"/>
                <a:cs typeface="Arial" panose="020B0604020202020204" pitchFamily="34" charset="0"/>
              </a:rPr>
              <a:t>Cria grupos contínuos de páginas com base na ordem física:</a:t>
            </a:r>
          </a:p>
        </p:txBody>
      </p:sp>
      <p:sp>
        <p:nvSpPr>
          <p:cNvPr id="32" name="Text Box 14">
            <a:extLst>
              <a:ext uri="{FF2B5EF4-FFF2-40B4-BE49-F238E27FC236}">
                <a16:creationId xmlns:a16="http://schemas.microsoft.com/office/drawing/2014/main" id="{BC020E0E-209D-407A-BE26-8D6CB0B13413}"/>
              </a:ext>
            </a:extLst>
          </p:cNvPr>
          <p:cNvSpPr txBox="1">
            <a:spLocks noChangeArrowheads="1"/>
          </p:cNvSpPr>
          <p:nvPr/>
        </p:nvSpPr>
        <p:spPr bwMode="auto">
          <a:xfrm>
            <a:off x="6096000" y="3143560"/>
            <a:ext cx="595989" cy="369332"/>
          </a:xfrm>
          <a:prstGeom prst="rect">
            <a:avLst/>
          </a:prstGeom>
          <a:solidFill>
            <a:schemeClr val="bg2"/>
          </a:solidFill>
          <a:ln w="9525">
            <a:solidFill>
              <a:srgbClr val="0000FF"/>
            </a:solidFill>
            <a:miter lim="800000"/>
            <a:headEnd/>
            <a:tailEnd/>
          </a:ln>
          <a:effectLst>
            <a:outerShdw dist="35921" dir="2700000" algn="ctr" rotWithShape="0">
              <a:srgbClr val="808080"/>
            </a:outerShdw>
          </a:effectLst>
        </p:spPr>
        <p:txBody>
          <a:bodyPr wrap="square">
            <a:spAutoFit/>
          </a:bodyPr>
          <a:lstStyle/>
          <a:p>
            <a:pPr algn="ctr" eaLnBrk="0" hangingPunct="0">
              <a:defRPr/>
            </a:pPr>
            <a:r>
              <a:rPr lang="en-US" sz="900" b="1" dirty="0">
                <a:latin typeface="Courier New" pitchFamily="49" charset="0"/>
                <a:cs typeface="Courier New" pitchFamily="49" charset="0"/>
              </a:rPr>
              <a:t>1:39 VL = 5</a:t>
            </a:r>
          </a:p>
        </p:txBody>
      </p:sp>
      <p:sp>
        <p:nvSpPr>
          <p:cNvPr id="33" name="Text Box 14">
            <a:extLst>
              <a:ext uri="{FF2B5EF4-FFF2-40B4-BE49-F238E27FC236}">
                <a16:creationId xmlns:a16="http://schemas.microsoft.com/office/drawing/2014/main" id="{B8241BDF-389D-45F4-AEDA-43B695609CA0}"/>
              </a:ext>
            </a:extLst>
          </p:cNvPr>
          <p:cNvSpPr txBox="1">
            <a:spLocks noChangeArrowheads="1"/>
          </p:cNvSpPr>
          <p:nvPr/>
        </p:nvSpPr>
        <p:spPr bwMode="auto">
          <a:xfrm>
            <a:off x="6740709" y="3143560"/>
            <a:ext cx="595989" cy="369332"/>
          </a:xfrm>
          <a:prstGeom prst="rect">
            <a:avLst/>
          </a:prstGeom>
          <a:solidFill>
            <a:schemeClr val="bg2"/>
          </a:solidFill>
          <a:ln w="9525">
            <a:solidFill>
              <a:srgbClr val="0000FF"/>
            </a:solidFill>
            <a:miter lim="800000"/>
            <a:headEnd/>
            <a:tailEnd/>
          </a:ln>
          <a:effectLst>
            <a:outerShdw dist="35921" dir="2700000" algn="ctr" rotWithShape="0">
              <a:srgbClr val="808080"/>
            </a:outerShdw>
          </a:effectLst>
        </p:spPr>
        <p:txBody>
          <a:bodyPr wrap="square">
            <a:spAutoFit/>
          </a:bodyPr>
          <a:lstStyle/>
          <a:p>
            <a:pPr algn="ctr" eaLnBrk="0" hangingPunct="0">
              <a:defRPr/>
            </a:pPr>
            <a:r>
              <a:rPr lang="en-US" sz="900" b="1" dirty="0">
                <a:latin typeface="Courier New" pitchFamily="49" charset="0"/>
                <a:cs typeface="Courier New" pitchFamily="49" charset="0"/>
              </a:rPr>
              <a:t>1:40 VL = 7</a:t>
            </a:r>
          </a:p>
        </p:txBody>
      </p:sp>
      <p:sp>
        <p:nvSpPr>
          <p:cNvPr id="34" name="Text Box 14">
            <a:extLst>
              <a:ext uri="{FF2B5EF4-FFF2-40B4-BE49-F238E27FC236}">
                <a16:creationId xmlns:a16="http://schemas.microsoft.com/office/drawing/2014/main" id="{1292096E-3696-4831-8AB2-806A3FF78DF0}"/>
              </a:ext>
            </a:extLst>
          </p:cNvPr>
          <p:cNvSpPr txBox="1">
            <a:spLocks noChangeArrowheads="1"/>
          </p:cNvSpPr>
          <p:nvPr/>
        </p:nvSpPr>
        <p:spPr bwMode="auto">
          <a:xfrm>
            <a:off x="7379079" y="3143560"/>
            <a:ext cx="598191" cy="369332"/>
          </a:xfrm>
          <a:prstGeom prst="rect">
            <a:avLst/>
          </a:prstGeom>
          <a:solidFill>
            <a:schemeClr val="bg2"/>
          </a:solidFill>
          <a:ln w="9525">
            <a:solidFill>
              <a:srgbClr val="0000FF"/>
            </a:solidFill>
            <a:miter lim="800000"/>
            <a:headEnd/>
            <a:tailEnd/>
          </a:ln>
          <a:effectLst>
            <a:outerShdw dist="35921" dir="2700000" algn="ctr" rotWithShape="0">
              <a:srgbClr val="808080"/>
            </a:outerShdw>
          </a:effectLst>
        </p:spPr>
        <p:txBody>
          <a:bodyPr wrap="square">
            <a:spAutoFit/>
          </a:bodyPr>
          <a:lstStyle/>
          <a:p>
            <a:pPr algn="ctr" eaLnBrk="0" hangingPunct="0">
              <a:defRPr/>
            </a:pPr>
            <a:r>
              <a:rPr lang="en-US" sz="900" b="1" dirty="0">
                <a:latin typeface="Courier New" pitchFamily="49" charset="0"/>
                <a:cs typeface="Courier New" pitchFamily="49" charset="0"/>
              </a:rPr>
              <a:t>1:41 VL = 8</a:t>
            </a:r>
          </a:p>
        </p:txBody>
      </p:sp>
      <p:sp>
        <p:nvSpPr>
          <p:cNvPr id="35" name="Text Box 14">
            <a:extLst>
              <a:ext uri="{FF2B5EF4-FFF2-40B4-BE49-F238E27FC236}">
                <a16:creationId xmlns:a16="http://schemas.microsoft.com/office/drawing/2014/main" id="{99A586DF-EE94-4EDB-B400-F6F504413DD2}"/>
              </a:ext>
            </a:extLst>
          </p:cNvPr>
          <p:cNvSpPr txBox="1">
            <a:spLocks noChangeArrowheads="1"/>
          </p:cNvSpPr>
          <p:nvPr/>
        </p:nvSpPr>
        <p:spPr bwMode="auto">
          <a:xfrm>
            <a:off x="8015777" y="3143560"/>
            <a:ext cx="598191" cy="369332"/>
          </a:xfrm>
          <a:prstGeom prst="rect">
            <a:avLst/>
          </a:prstGeom>
          <a:solidFill>
            <a:schemeClr val="bg2"/>
          </a:solidFill>
          <a:ln w="9525">
            <a:solidFill>
              <a:srgbClr val="0000FF"/>
            </a:solidFill>
            <a:miter lim="800000"/>
            <a:headEnd/>
            <a:tailEnd/>
          </a:ln>
          <a:effectLst>
            <a:outerShdw dist="35921" dir="2700000" algn="ctr" rotWithShape="0">
              <a:srgbClr val="808080"/>
            </a:outerShdw>
          </a:effectLst>
        </p:spPr>
        <p:txBody>
          <a:bodyPr wrap="square">
            <a:spAutoFit/>
          </a:bodyPr>
          <a:lstStyle/>
          <a:p>
            <a:pPr algn="ctr" eaLnBrk="0" hangingPunct="0">
              <a:defRPr/>
            </a:pPr>
            <a:r>
              <a:rPr lang="en-US" sz="900" b="1" dirty="0">
                <a:latin typeface="Courier New" pitchFamily="49" charset="0"/>
                <a:cs typeface="Courier New" pitchFamily="49" charset="0"/>
              </a:rPr>
              <a:t>1:42 VL = 4</a:t>
            </a:r>
          </a:p>
        </p:txBody>
      </p:sp>
      <p:sp>
        <p:nvSpPr>
          <p:cNvPr id="37" name="Text Box 14">
            <a:extLst>
              <a:ext uri="{FF2B5EF4-FFF2-40B4-BE49-F238E27FC236}">
                <a16:creationId xmlns:a16="http://schemas.microsoft.com/office/drawing/2014/main" id="{07F64E98-4378-4C42-8034-B88A0544CC29}"/>
              </a:ext>
            </a:extLst>
          </p:cNvPr>
          <p:cNvSpPr txBox="1">
            <a:spLocks noChangeArrowheads="1"/>
          </p:cNvSpPr>
          <p:nvPr/>
        </p:nvSpPr>
        <p:spPr bwMode="auto">
          <a:xfrm>
            <a:off x="8686762" y="3161241"/>
            <a:ext cx="595989" cy="369332"/>
          </a:xfrm>
          <a:prstGeom prst="rect">
            <a:avLst/>
          </a:prstGeom>
          <a:solidFill>
            <a:schemeClr val="bg2"/>
          </a:solidFill>
          <a:ln w="9525">
            <a:solidFill>
              <a:srgbClr val="0000FF"/>
            </a:solidFill>
            <a:miter lim="800000"/>
            <a:headEnd/>
            <a:tailEnd/>
          </a:ln>
          <a:effectLst>
            <a:outerShdw dist="35921" dir="2700000" algn="ctr" rotWithShape="0">
              <a:srgbClr val="808080"/>
            </a:outerShdw>
          </a:effectLst>
        </p:spPr>
        <p:txBody>
          <a:bodyPr wrap="square">
            <a:spAutoFit/>
          </a:bodyPr>
          <a:lstStyle/>
          <a:p>
            <a:pPr algn="ctr" eaLnBrk="0" hangingPunct="0">
              <a:defRPr/>
            </a:pPr>
            <a:r>
              <a:rPr lang="en-US" sz="900" b="1" dirty="0">
                <a:latin typeface="Courier New" pitchFamily="49" charset="0"/>
                <a:cs typeface="Courier New" pitchFamily="49" charset="0"/>
              </a:rPr>
              <a:t>1:43 VL = 4</a:t>
            </a:r>
          </a:p>
        </p:txBody>
      </p:sp>
      <p:sp>
        <p:nvSpPr>
          <p:cNvPr id="39" name="Text Box 14">
            <a:extLst>
              <a:ext uri="{FF2B5EF4-FFF2-40B4-BE49-F238E27FC236}">
                <a16:creationId xmlns:a16="http://schemas.microsoft.com/office/drawing/2014/main" id="{6B822A74-3F2E-459A-8339-961076F7ED9E}"/>
              </a:ext>
            </a:extLst>
          </p:cNvPr>
          <p:cNvSpPr txBox="1">
            <a:spLocks noChangeArrowheads="1"/>
          </p:cNvSpPr>
          <p:nvPr/>
        </p:nvSpPr>
        <p:spPr bwMode="auto">
          <a:xfrm>
            <a:off x="9339564" y="3161241"/>
            <a:ext cx="595989" cy="369332"/>
          </a:xfrm>
          <a:prstGeom prst="rect">
            <a:avLst/>
          </a:prstGeom>
          <a:solidFill>
            <a:schemeClr val="bg2"/>
          </a:solidFill>
          <a:ln w="9525">
            <a:solidFill>
              <a:srgbClr val="0000FF"/>
            </a:solidFill>
            <a:miter lim="800000"/>
            <a:headEnd/>
            <a:tailEnd/>
          </a:ln>
          <a:effectLst>
            <a:outerShdw dist="35921" dir="2700000" algn="ctr" rotWithShape="0">
              <a:srgbClr val="808080"/>
            </a:outerShdw>
          </a:effectLst>
        </p:spPr>
        <p:txBody>
          <a:bodyPr wrap="square">
            <a:spAutoFit/>
          </a:bodyPr>
          <a:lstStyle/>
          <a:p>
            <a:pPr algn="ctr" eaLnBrk="0" hangingPunct="0">
              <a:defRPr/>
            </a:pPr>
            <a:r>
              <a:rPr lang="en-US" sz="900" b="1" dirty="0">
                <a:latin typeface="Courier New" pitchFamily="49" charset="0"/>
                <a:cs typeface="Courier New" pitchFamily="49" charset="0"/>
              </a:rPr>
              <a:t>1:44 VL = 4</a:t>
            </a:r>
          </a:p>
        </p:txBody>
      </p:sp>
      <p:sp>
        <p:nvSpPr>
          <p:cNvPr id="41" name="Text Box 14">
            <a:extLst>
              <a:ext uri="{FF2B5EF4-FFF2-40B4-BE49-F238E27FC236}">
                <a16:creationId xmlns:a16="http://schemas.microsoft.com/office/drawing/2014/main" id="{8AECC035-B116-4238-9898-4B7A2EFAE508}"/>
              </a:ext>
            </a:extLst>
          </p:cNvPr>
          <p:cNvSpPr txBox="1">
            <a:spLocks noChangeArrowheads="1"/>
          </p:cNvSpPr>
          <p:nvPr/>
        </p:nvSpPr>
        <p:spPr bwMode="auto">
          <a:xfrm>
            <a:off x="10012421" y="3152353"/>
            <a:ext cx="598191" cy="369332"/>
          </a:xfrm>
          <a:prstGeom prst="rect">
            <a:avLst/>
          </a:prstGeom>
          <a:solidFill>
            <a:schemeClr val="bg2"/>
          </a:solidFill>
          <a:ln w="9525">
            <a:solidFill>
              <a:srgbClr val="0000FF"/>
            </a:solidFill>
            <a:miter lim="800000"/>
            <a:headEnd/>
            <a:tailEnd/>
          </a:ln>
          <a:effectLst>
            <a:outerShdw dist="35921" dir="2700000" algn="ctr" rotWithShape="0">
              <a:srgbClr val="808080"/>
            </a:outerShdw>
          </a:effectLst>
        </p:spPr>
        <p:txBody>
          <a:bodyPr wrap="square">
            <a:spAutoFit/>
          </a:bodyPr>
          <a:lstStyle/>
          <a:p>
            <a:pPr algn="ctr" eaLnBrk="0" hangingPunct="0">
              <a:defRPr/>
            </a:pPr>
            <a:r>
              <a:rPr lang="en-US" sz="900" b="1" dirty="0">
                <a:latin typeface="Courier New" pitchFamily="49" charset="0"/>
                <a:cs typeface="Courier New" pitchFamily="49" charset="0"/>
              </a:rPr>
              <a:t>1:45 VL = 4</a:t>
            </a:r>
          </a:p>
        </p:txBody>
      </p:sp>
      <p:sp>
        <p:nvSpPr>
          <p:cNvPr id="43" name="Text Box 14">
            <a:extLst>
              <a:ext uri="{FF2B5EF4-FFF2-40B4-BE49-F238E27FC236}">
                <a16:creationId xmlns:a16="http://schemas.microsoft.com/office/drawing/2014/main" id="{FC684A9D-9BB1-4882-8F5D-F979244156D8}"/>
              </a:ext>
            </a:extLst>
          </p:cNvPr>
          <p:cNvSpPr txBox="1">
            <a:spLocks noChangeArrowheads="1"/>
          </p:cNvSpPr>
          <p:nvPr/>
        </p:nvSpPr>
        <p:spPr bwMode="auto">
          <a:xfrm>
            <a:off x="10679333" y="3161241"/>
            <a:ext cx="598191" cy="369332"/>
          </a:xfrm>
          <a:prstGeom prst="rect">
            <a:avLst/>
          </a:prstGeom>
          <a:solidFill>
            <a:schemeClr val="bg2"/>
          </a:solidFill>
          <a:ln w="9525">
            <a:solidFill>
              <a:srgbClr val="0000FF"/>
            </a:solidFill>
            <a:miter lim="800000"/>
            <a:headEnd/>
            <a:tailEnd/>
          </a:ln>
          <a:effectLst>
            <a:outerShdw dist="35921" dir="2700000" algn="ctr" rotWithShape="0">
              <a:srgbClr val="808080"/>
            </a:outerShdw>
          </a:effectLst>
        </p:spPr>
        <p:txBody>
          <a:bodyPr wrap="square">
            <a:spAutoFit/>
          </a:bodyPr>
          <a:lstStyle/>
          <a:p>
            <a:pPr algn="ctr" eaLnBrk="0" hangingPunct="0">
              <a:defRPr/>
            </a:pPr>
            <a:r>
              <a:rPr lang="en-US" sz="900" b="1" dirty="0">
                <a:latin typeface="Courier New" pitchFamily="49" charset="0"/>
                <a:cs typeface="Courier New" pitchFamily="49" charset="0"/>
              </a:rPr>
              <a:t>1:46 VL = 4</a:t>
            </a:r>
          </a:p>
        </p:txBody>
      </p:sp>
      <p:sp>
        <p:nvSpPr>
          <p:cNvPr id="125" name="Text Box 14">
            <a:extLst>
              <a:ext uri="{FF2B5EF4-FFF2-40B4-BE49-F238E27FC236}">
                <a16:creationId xmlns:a16="http://schemas.microsoft.com/office/drawing/2014/main" id="{9E3A03EF-D8FE-4919-9276-9FD677A7C4FC}"/>
              </a:ext>
            </a:extLst>
          </p:cNvPr>
          <p:cNvSpPr txBox="1">
            <a:spLocks noChangeArrowheads="1"/>
          </p:cNvSpPr>
          <p:nvPr/>
        </p:nvSpPr>
        <p:spPr bwMode="auto">
          <a:xfrm>
            <a:off x="487809" y="4989262"/>
            <a:ext cx="595989" cy="369332"/>
          </a:xfrm>
          <a:prstGeom prst="rect">
            <a:avLst/>
          </a:prstGeom>
          <a:solidFill>
            <a:schemeClr val="bg2"/>
          </a:solidFill>
          <a:ln w="9525">
            <a:solidFill>
              <a:srgbClr val="0000FF"/>
            </a:solidFill>
            <a:miter lim="800000"/>
            <a:headEnd/>
            <a:tailEnd/>
          </a:ln>
          <a:effectLst>
            <a:outerShdw dist="35921" dir="2700000" algn="ctr" rotWithShape="0">
              <a:srgbClr val="808080"/>
            </a:outerShdw>
          </a:effectLst>
        </p:spPr>
        <p:txBody>
          <a:bodyPr wrap="square">
            <a:spAutoFit/>
          </a:bodyPr>
          <a:lstStyle/>
          <a:p>
            <a:pPr algn="ctr" eaLnBrk="0" hangingPunct="0">
              <a:defRPr/>
            </a:pPr>
            <a:r>
              <a:rPr lang="en-US" sz="900" b="1" dirty="0">
                <a:latin typeface="Courier New" pitchFamily="49" charset="0"/>
                <a:cs typeface="Courier New" pitchFamily="49" charset="0"/>
              </a:rPr>
              <a:t>1:31 VL = 4</a:t>
            </a:r>
          </a:p>
        </p:txBody>
      </p:sp>
      <p:sp>
        <p:nvSpPr>
          <p:cNvPr id="126" name="Text Box 14">
            <a:extLst>
              <a:ext uri="{FF2B5EF4-FFF2-40B4-BE49-F238E27FC236}">
                <a16:creationId xmlns:a16="http://schemas.microsoft.com/office/drawing/2014/main" id="{95C47FB2-E1ED-43BA-B615-6E9DA80DEB0D}"/>
              </a:ext>
            </a:extLst>
          </p:cNvPr>
          <p:cNvSpPr txBox="1">
            <a:spLocks noChangeArrowheads="1"/>
          </p:cNvSpPr>
          <p:nvPr/>
        </p:nvSpPr>
        <p:spPr bwMode="auto">
          <a:xfrm>
            <a:off x="1132518" y="4989262"/>
            <a:ext cx="595989" cy="369332"/>
          </a:xfrm>
          <a:prstGeom prst="rect">
            <a:avLst/>
          </a:prstGeom>
          <a:solidFill>
            <a:schemeClr val="bg2"/>
          </a:solidFill>
          <a:ln w="9525">
            <a:solidFill>
              <a:srgbClr val="0000FF"/>
            </a:solidFill>
            <a:miter lim="800000"/>
            <a:headEnd/>
            <a:tailEnd/>
          </a:ln>
          <a:effectLst>
            <a:outerShdw dist="35921" dir="2700000" algn="ctr" rotWithShape="0">
              <a:srgbClr val="808080"/>
            </a:outerShdw>
          </a:effectLst>
        </p:spPr>
        <p:txBody>
          <a:bodyPr wrap="square">
            <a:spAutoFit/>
          </a:bodyPr>
          <a:lstStyle/>
          <a:p>
            <a:pPr algn="ctr" eaLnBrk="0" hangingPunct="0">
              <a:defRPr/>
            </a:pPr>
            <a:r>
              <a:rPr lang="en-US" sz="900" b="1" dirty="0">
                <a:latin typeface="Courier New" pitchFamily="49" charset="0"/>
                <a:cs typeface="Courier New" pitchFamily="49" charset="0"/>
              </a:rPr>
              <a:t>1:32 VL = 5</a:t>
            </a:r>
          </a:p>
        </p:txBody>
      </p:sp>
      <p:sp>
        <p:nvSpPr>
          <p:cNvPr id="127" name="Text Box 14">
            <a:extLst>
              <a:ext uri="{FF2B5EF4-FFF2-40B4-BE49-F238E27FC236}">
                <a16:creationId xmlns:a16="http://schemas.microsoft.com/office/drawing/2014/main" id="{33474266-F78F-47DE-A3CD-8184B71B3942}"/>
              </a:ext>
            </a:extLst>
          </p:cNvPr>
          <p:cNvSpPr txBox="1">
            <a:spLocks noChangeArrowheads="1"/>
          </p:cNvSpPr>
          <p:nvPr/>
        </p:nvSpPr>
        <p:spPr bwMode="auto">
          <a:xfrm>
            <a:off x="1770888" y="4989262"/>
            <a:ext cx="598191" cy="369332"/>
          </a:xfrm>
          <a:prstGeom prst="rect">
            <a:avLst/>
          </a:prstGeom>
          <a:solidFill>
            <a:schemeClr val="bg2"/>
          </a:solidFill>
          <a:ln w="9525">
            <a:solidFill>
              <a:srgbClr val="0000FF"/>
            </a:solidFill>
            <a:miter lim="800000"/>
            <a:headEnd/>
            <a:tailEnd/>
          </a:ln>
          <a:effectLst>
            <a:outerShdw dist="35921" dir="2700000" algn="ctr" rotWithShape="0">
              <a:srgbClr val="808080"/>
            </a:outerShdw>
          </a:effectLst>
        </p:spPr>
        <p:txBody>
          <a:bodyPr wrap="square">
            <a:spAutoFit/>
          </a:bodyPr>
          <a:lstStyle/>
          <a:p>
            <a:pPr algn="ctr" eaLnBrk="0" hangingPunct="0">
              <a:defRPr/>
            </a:pPr>
            <a:r>
              <a:rPr lang="en-US" sz="900" b="1" dirty="0">
                <a:latin typeface="Courier New" pitchFamily="49" charset="0"/>
                <a:cs typeface="Courier New" pitchFamily="49" charset="0"/>
              </a:rPr>
              <a:t>1:33 VL = 5</a:t>
            </a:r>
          </a:p>
        </p:txBody>
      </p:sp>
      <p:sp>
        <p:nvSpPr>
          <p:cNvPr id="128" name="Text Box 14">
            <a:extLst>
              <a:ext uri="{FF2B5EF4-FFF2-40B4-BE49-F238E27FC236}">
                <a16:creationId xmlns:a16="http://schemas.microsoft.com/office/drawing/2014/main" id="{F1B553D7-596F-440B-B4DF-0B72F90EAC89}"/>
              </a:ext>
            </a:extLst>
          </p:cNvPr>
          <p:cNvSpPr txBox="1">
            <a:spLocks noChangeArrowheads="1"/>
          </p:cNvSpPr>
          <p:nvPr/>
        </p:nvSpPr>
        <p:spPr bwMode="auto">
          <a:xfrm>
            <a:off x="2407586" y="4989262"/>
            <a:ext cx="598191" cy="369332"/>
          </a:xfrm>
          <a:prstGeom prst="rect">
            <a:avLst/>
          </a:prstGeom>
          <a:solidFill>
            <a:schemeClr val="bg2"/>
          </a:solidFill>
          <a:ln w="9525">
            <a:solidFill>
              <a:srgbClr val="0000FF"/>
            </a:solidFill>
            <a:miter lim="800000"/>
            <a:headEnd/>
            <a:tailEnd/>
          </a:ln>
          <a:effectLst>
            <a:outerShdw dist="35921" dir="2700000" algn="ctr" rotWithShape="0">
              <a:srgbClr val="808080"/>
            </a:outerShdw>
          </a:effectLst>
        </p:spPr>
        <p:txBody>
          <a:bodyPr wrap="square">
            <a:spAutoFit/>
          </a:bodyPr>
          <a:lstStyle/>
          <a:p>
            <a:pPr algn="ctr" eaLnBrk="0" hangingPunct="0">
              <a:defRPr/>
            </a:pPr>
            <a:r>
              <a:rPr lang="en-US" sz="900" b="1" dirty="0">
                <a:latin typeface="Courier New" pitchFamily="49" charset="0"/>
                <a:cs typeface="Courier New" pitchFamily="49" charset="0"/>
              </a:rPr>
              <a:t>1:34 VL = 5</a:t>
            </a:r>
          </a:p>
        </p:txBody>
      </p:sp>
      <p:sp>
        <p:nvSpPr>
          <p:cNvPr id="129" name="Text Box 14">
            <a:extLst>
              <a:ext uri="{FF2B5EF4-FFF2-40B4-BE49-F238E27FC236}">
                <a16:creationId xmlns:a16="http://schemas.microsoft.com/office/drawing/2014/main" id="{E841B84F-F2E8-449F-A0D9-D2113909D91B}"/>
              </a:ext>
            </a:extLst>
          </p:cNvPr>
          <p:cNvSpPr txBox="1">
            <a:spLocks noChangeArrowheads="1"/>
          </p:cNvSpPr>
          <p:nvPr/>
        </p:nvSpPr>
        <p:spPr bwMode="auto">
          <a:xfrm>
            <a:off x="3078571" y="5006943"/>
            <a:ext cx="595989" cy="369332"/>
          </a:xfrm>
          <a:prstGeom prst="rect">
            <a:avLst/>
          </a:prstGeom>
          <a:solidFill>
            <a:schemeClr val="bg2"/>
          </a:solidFill>
          <a:ln w="9525">
            <a:solidFill>
              <a:srgbClr val="0000FF"/>
            </a:solidFill>
            <a:miter lim="800000"/>
            <a:headEnd/>
            <a:tailEnd/>
          </a:ln>
          <a:effectLst>
            <a:outerShdw dist="35921" dir="2700000" algn="ctr" rotWithShape="0">
              <a:srgbClr val="808080"/>
            </a:outerShdw>
          </a:effectLst>
        </p:spPr>
        <p:txBody>
          <a:bodyPr wrap="square">
            <a:spAutoFit/>
          </a:bodyPr>
          <a:lstStyle/>
          <a:p>
            <a:pPr algn="ctr" eaLnBrk="0" hangingPunct="0">
              <a:defRPr/>
            </a:pPr>
            <a:r>
              <a:rPr lang="en-US" sz="900" b="1" dirty="0">
                <a:latin typeface="Courier New" pitchFamily="49" charset="0"/>
                <a:cs typeface="Courier New" pitchFamily="49" charset="0"/>
              </a:rPr>
              <a:t>1:35 VL = 5</a:t>
            </a:r>
          </a:p>
        </p:txBody>
      </p:sp>
      <p:sp>
        <p:nvSpPr>
          <p:cNvPr id="130" name="Text Box 14">
            <a:extLst>
              <a:ext uri="{FF2B5EF4-FFF2-40B4-BE49-F238E27FC236}">
                <a16:creationId xmlns:a16="http://schemas.microsoft.com/office/drawing/2014/main" id="{E81EDF12-E580-4A40-99F4-92AA60AE6DE2}"/>
              </a:ext>
            </a:extLst>
          </p:cNvPr>
          <p:cNvSpPr txBox="1">
            <a:spLocks noChangeArrowheads="1"/>
          </p:cNvSpPr>
          <p:nvPr/>
        </p:nvSpPr>
        <p:spPr bwMode="auto">
          <a:xfrm>
            <a:off x="487809" y="5567546"/>
            <a:ext cx="598191" cy="369332"/>
          </a:xfrm>
          <a:prstGeom prst="rect">
            <a:avLst/>
          </a:prstGeom>
          <a:solidFill>
            <a:schemeClr val="bg2"/>
          </a:solidFill>
          <a:ln w="9525">
            <a:solidFill>
              <a:srgbClr val="0000FF"/>
            </a:solidFill>
            <a:miter lim="800000"/>
            <a:headEnd/>
            <a:tailEnd/>
          </a:ln>
          <a:effectLst>
            <a:outerShdw dist="35921" dir="2700000" algn="ctr" rotWithShape="0">
              <a:srgbClr val="808080"/>
            </a:outerShdw>
          </a:effectLst>
        </p:spPr>
        <p:txBody>
          <a:bodyPr wrap="square">
            <a:spAutoFit/>
          </a:bodyPr>
          <a:lstStyle/>
          <a:p>
            <a:pPr algn="ctr" eaLnBrk="0" hangingPunct="0">
              <a:defRPr/>
            </a:pPr>
            <a:r>
              <a:rPr lang="en-US" sz="900" b="1" dirty="0">
                <a:latin typeface="Courier New" pitchFamily="49" charset="0"/>
                <a:cs typeface="Courier New" pitchFamily="49" charset="0"/>
              </a:rPr>
              <a:t>1:38 VL = 5</a:t>
            </a:r>
          </a:p>
        </p:txBody>
      </p:sp>
      <p:sp>
        <p:nvSpPr>
          <p:cNvPr id="131" name="Text Box 14">
            <a:extLst>
              <a:ext uri="{FF2B5EF4-FFF2-40B4-BE49-F238E27FC236}">
                <a16:creationId xmlns:a16="http://schemas.microsoft.com/office/drawing/2014/main" id="{3A6CBE80-1519-47BA-B850-21D4BDAFC8D7}"/>
              </a:ext>
            </a:extLst>
          </p:cNvPr>
          <p:cNvSpPr txBox="1">
            <a:spLocks noChangeArrowheads="1"/>
          </p:cNvSpPr>
          <p:nvPr/>
        </p:nvSpPr>
        <p:spPr bwMode="auto">
          <a:xfrm>
            <a:off x="1132518" y="5567546"/>
            <a:ext cx="595989" cy="369332"/>
          </a:xfrm>
          <a:prstGeom prst="rect">
            <a:avLst/>
          </a:prstGeom>
          <a:solidFill>
            <a:schemeClr val="bg2"/>
          </a:solidFill>
          <a:ln w="9525">
            <a:solidFill>
              <a:srgbClr val="0000FF"/>
            </a:solidFill>
            <a:miter lim="800000"/>
            <a:headEnd/>
            <a:tailEnd/>
          </a:ln>
          <a:effectLst>
            <a:outerShdw dist="35921" dir="2700000" algn="ctr" rotWithShape="0">
              <a:srgbClr val="808080"/>
            </a:outerShdw>
          </a:effectLst>
        </p:spPr>
        <p:txBody>
          <a:bodyPr wrap="square">
            <a:spAutoFit/>
          </a:bodyPr>
          <a:lstStyle/>
          <a:p>
            <a:pPr algn="ctr" eaLnBrk="0" hangingPunct="0">
              <a:defRPr/>
            </a:pPr>
            <a:r>
              <a:rPr lang="en-US" sz="900" b="1" dirty="0">
                <a:latin typeface="Courier New" pitchFamily="49" charset="0"/>
                <a:cs typeface="Courier New" pitchFamily="49" charset="0"/>
              </a:rPr>
              <a:t>1:39 VL = 5</a:t>
            </a:r>
          </a:p>
        </p:txBody>
      </p:sp>
      <p:sp>
        <p:nvSpPr>
          <p:cNvPr id="132" name="Text Box 14">
            <a:extLst>
              <a:ext uri="{FF2B5EF4-FFF2-40B4-BE49-F238E27FC236}">
                <a16:creationId xmlns:a16="http://schemas.microsoft.com/office/drawing/2014/main" id="{FF8DB1DE-5D37-4E4D-87B0-30C62D3A13C2}"/>
              </a:ext>
            </a:extLst>
          </p:cNvPr>
          <p:cNvSpPr txBox="1">
            <a:spLocks noChangeArrowheads="1"/>
          </p:cNvSpPr>
          <p:nvPr/>
        </p:nvSpPr>
        <p:spPr bwMode="auto">
          <a:xfrm>
            <a:off x="485607" y="6115495"/>
            <a:ext cx="598191" cy="369332"/>
          </a:xfrm>
          <a:prstGeom prst="rect">
            <a:avLst/>
          </a:prstGeom>
          <a:solidFill>
            <a:schemeClr val="bg2"/>
          </a:solidFill>
          <a:ln w="9525">
            <a:solidFill>
              <a:srgbClr val="0000FF"/>
            </a:solidFill>
            <a:miter lim="800000"/>
            <a:headEnd/>
            <a:tailEnd/>
          </a:ln>
          <a:effectLst>
            <a:outerShdw dist="35921" dir="2700000" algn="ctr" rotWithShape="0">
              <a:srgbClr val="808080"/>
            </a:outerShdw>
          </a:effectLst>
        </p:spPr>
        <p:txBody>
          <a:bodyPr wrap="square">
            <a:spAutoFit/>
          </a:bodyPr>
          <a:lstStyle/>
          <a:p>
            <a:pPr algn="ctr" eaLnBrk="0" hangingPunct="0">
              <a:defRPr/>
            </a:pPr>
            <a:r>
              <a:rPr lang="en-US" sz="900" b="1" dirty="0">
                <a:latin typeface="Courier New" pitchFamily="49" charset="0"/>
                <a:cs typeface="Courier New" pitchFamily="49" charset="0"/>
              </a:rPr>
              <a:t>1:42 VL = 4</a:t>
            </a:r>
          </a:p>
        </p:txBody>
      </p:sp>
      <p:sp>
        <p:nvSpPr>
          <p:cNvPr id="133" name="Text Box 14">
            <a:extLst>
              <a:ext uri="{FF2B5EF4-FFF2-40B4-BE49-F238E27FC236}">
                <a16:creationId xmlns:a16="http://schemas.microsoft.com/office/drawing/2014/main" id="{D1813006-9775-4E58-B3C8-DD9C495B566E}"/>
              </a:ext>
            </a:extLst>
          </p:cNvPr>
          <p:cNvSpPr txBox="1">
            <a:spLocks noChangeArrowheads="1"/>
          </p:cNvSpPr>
          <p:nvPr/>
        </p:nvSpPr>
        <p:spPr bwMode="auto">
          <a:xfrm>
            <a:off x="1122361" y="6115495"/>
            <a:ext cx="595989" cy="369332"/>
          </a:xfrm>
          <a:prstGeom prst="rect">
            <a:avLst/>
          </a:prstGeom>
          <a:solidFill>
            <a:schemeClr val="bg2"/>
          </a:solidFill>
          <a:ln w="9525">
            <a:solidFill>
              <a:srgbClr val="0000FF"/>
            </a:solidFill>
            <a:miter lim="800000"/>
            <a:headEnd/>
            <a:tailEnd/>
          </a:ln>
          <a:effectLst>
            <a:outerShdw dist="35921" dir="2700000" algn="ctr" rotWithShape="0">
              <a:srgbClr val="808080"/>
            </a:outerShdw>
          </a:effectLst>
        </p:spPr>
        <p:txBody>
          <a:bodyPr wrap="square">
            <a:spAutoFit/>
          </a:bodyPr>
          <a:lstStyle/>
          <a:p>
            <a:pPr algn="ctr" eaLnBrk="0" hangingPunct="0">
              <a:defRPr/>
            </a:pPr>
            <a:r>
              <a:rPr lang="en-US" sz="900" b="1" dirty="0">
                <a:latin typeface="Courier New" pitchFamily="49" charset="0"/>
                <a:cs typeface="Courier New" pitchFamily="49" charset="0"/>
              </a:rPr>
              <a:t>1:43 VL = 4</a:t>
            </a:r>
          </a:p>
        </p:txBody>
      </p:sp>
      <p:sp>
        <p:nvSpPr>
          <p:cNvPr id="134" name="Text Box 14">
            <a:extLst>
              <a:ext uri="{FF2B5EF4-FFF2-40B4-BE49-F238E27FC236}">
                <a16:creationId xmlns:a16="http://schemas.microsoft.com/office/drawing/2014/main" id="{9FD51AE3-B65B-484D-AA82-EB082B949979}"/>
              </a:ext>
            </a:extLst>
          </p:cNvPr>
          <p:cNvSpPr txBox="1">
            <a:spLocks noChangeArrowheads="1"/>
          </p:cNvSpPr>
          <p:nvPr/>
        </p:nvSpPr>
        <p:spPr bwMode="auto">
          <a:xfrm>
            <a:off x="1775163" y="6115495"/>
            <a:ext cx="595989" cy="369332"/>
          </a:xfrm>
          <a:prstGeom prst="rect">
            <a:avLst/>
          </a:prstGeom>
          <a:solidFill>
            <a:schemeClr val="bg2"/>
          </a:solidFill>
          <a:ln w="9525">
            <a:solidFill>
              <a:srgbClr val="0000FF"/>
            </a:solidFill>
            <a:miter lim="800000"/>
            <a:headEnd/>
            <a:tailEnd/>
          </a:ln>
          <a:effectLst>
            <a:outerShdw dist="35921" dir="2700000" algn="ctr" rotWithShape="0">
              <a:srgbClr val="808080"/>
            </a:outerShdw>
          </a:effectLst>
        </p:spPr>
        <p:txBody>
          <a:bodyPr wrap="square">
            <a:spAutoFit/>
          </a:bodyPr>
          <a:lstStyle/>
          <a:p>
            <a:pPr algn="ctr" eaLnBrk="0" hangingPunct="0">
              <a:defRPr/>
            </a:pPr>
            <a:r>
              <a:rPr lang="en-US" sz="900" b="1" dirty="0">
                <a:latin typeface="Courier New" pitchFamily="49" charset="0"/>
                <a:cs typeface="Courier New" pitchFamily="49" charset="0"/>
              </a:rPr>
              <a:t>1:44 VL = 4</a:t>
            </a:r>
          </a:p>
        </p:txBody>
      </p:sp>
      <p:sp>
        <p:nvSpPr>
          <p:cNvPr id="135" name="Text Box 14">
            <a:extLst>
              <a:ext uri="{FF2B5EF4-FFF2-40B4-BE49-F238E27FC236}">
                <a16:creationId xmlns:a16="http://schemas.microsoft.com/office/drawing/2014/main" id="{B515A2B5-30EA-4036-8405-E58A001AF98B}"/>
              </a:ext>
            </a:extLst>
          </p:cNvPr>
          <p:cNvSpPr txBox="1">
            <a:spLocks noChangeArrowheads="1"/>
          </p:cNvSpPr>
          <p:nvPr/>
        </p:nvSpPr>
        <p:spPr bwMode="auto">
          <a:xfrm>
            <a:off x="2448020" y="6106607"/>
            <a:ext cx="598191" cy="369332"/>
          </a:xfrm>
          <a:prstGeom prst="rect">
            <a:avLst/>
          </a:prstGeom>
          <a:solidFill>
            <a:schemeClr val="bg2"/>
          </a:solidFill>
          <a:ln w="9525">
            <a:solidFill>
              <a:srgbClr val="0000FF"/>
            </a:solidFill>
            <a:miter lim="800000"/>
            <a:headEnd/>
            <a:tailEnd/>
          </a:ln>
          <a:effectLst>
            <a:outerShdw dist="35921" dir="2700000" algn="ctr" rotWithShape="0">
              <a:srgbClr val="808080"/>
            </a:outerShdw>
          </a:effectLst>
        </p:spPr>
        <p:txBody>
          <a:bodyPr wrap="square">
            <a:spAutoFit/>
          </a:bodyPr>
          <a:lstStyle/>
          <a:p>
            <a:pPr algn="ctr" eaLnBrk="0" hangingPunct="0">
              <a:defRPr/>
            </a:pPr>
            <a:r>
              <a:rPr lang="en-US" sz="900" b="1" dirty="0">
                <a:latin typeface="Courier New" pitchFamily="49" charset="0"/>
                <a:cs typeface="Courier New" pitchFamily="49" charset="0"/>
              </a:rPr>
              <a:t>1:45 VL = 4</a:t>
            </a:r>
          </a:p>
        </p:txBody>
      </p:sp>
      <p:sp>
        <p:nvSpPr>
          <p:cNvPr id="136" name="Text Box 14">
            <a:extLst>
              <a:ext uri="{FF2B5EF4-FFF2-40B4-BE49-F238E27FC236}">
                <a16:creationId xmlns:a16="http://schemas.microsoft.com/office/drawing/2014/main" id="{B05F7495-100D-4972-82B8-5B26AAAEC9EB}"/>
              </a:ext>
            </a:extLst>
          </p:cNvPr>
          <p:cNvSpPr txBox="1">
            <a:spLocks noChangeArrowheads="1"/>
          </p:cNvSpPr>
          <p:nvPr/>
        </p:nvSpPr>
        <p:spPr bwMode="auto">
          <a:xfrm>
            <a:off x="3114932" y="6115495"/>
            <a:ext cx="598191" cy="369332"/>
          </a:xfrm>
          <a:prstGeom prst="rect">
            <a:avLst/>
          </a:prstGeom>
          <a:solidFill>
            <a:schemeClr val="bg2"/>
          </a:solidFill>
          <a:ln w="9525">
            <a:solidFill>
              <a:srgbClr val="0000FF"/>
            </a:solidFill>
            <a:miter lim="800000"/>
            <a:headEnd/>
            <a:tailEnd/>
          </a:ln>
          <a:effectLst>
            <a:outerShdw dist="35921" dir="2700000" algn="ctr" rotWithShape="0">
              <a:srgbClr val="808080"/>
            </a:outerShdw>
          </a:effectLst>
        </p:spPr>
        <p:txBody>
          <a:bodyPr wrap="square">
            <a:spAutoFit/>
          </a:bodyPr>
          <a:lstStyle/>
          <a:p>
            <a:pPr algn="ctr" eaLnBrk="0" hangingPunct="0">
              <a:defRPr/>
            </a:pPr>
            <a:r>
              <a:rPr lang="en-US" sz="900" b="1" dirty="0">
                <a:latin typeface="Courier New" pitchFamily="49" charset="0"/>
                <a:cs typeface="Courier New" pitchFamily="49" charset="0"/>
              </a:rPr>
              <a:t>1:46 VL = 4</a:t>
            </a:r>
          </a:p>
        </p:txBody>
      </p:sp>
      <p:sp>
        <p:nvSpPr>
          <p:cNvPr id="137" name="Flowchart: Magnetic Disk 136">
            <a:extLst>
              <a:ext uri="{FF2B5EF4-FFF2-40B4-BE49-F238E27FC236}">
                <a16:creationId xmlns:a16="http://schemas.microsoft.com/office/drawing/2014/main" id="{8049C187-913E-468B-B978-BC2C84E0FE24}"/>
              </a:ext>
            </a:extLst>
          </p:cNvPr>
          <p:cNvSpPr/>
          <p:nvPr/>
        </p:nvSpPr>
        <p:spPr>
          <a:xfrm>
            <a:off x="7551945" y="5458942"/>
            <a:ext cx="1760668" cy="91059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Disco</a:t>
            </a:r>
          </a:p>
        </p:txBody>
      </p:sp>
      <p:sp>
        <p:nvSpPr>
          <p:cNvPr id="53" name="Arrow: Right 52">
            <a:extLst>
              <a:ext uri="{FF2B5EF4-FFF2-40B4-BE49-F238E27FC236}">
                <a16:creationId xmlns:a16="http://schemas.microsoft.com/office/drawing/2014/main" id="{E6364978-8397-440C-91BB-5948A3543505}"/>
              </a:ext>
            </a:extLst>
          </p:cNvPr>
          <p:cNvSpPr/>
          <p:nvPr/>
        </p:nvSpPr>
        <p:spPr>
          <a:xfrm>
            <a:off x="3957360" y="5970522"/>
            <a:ext cx="3288688" cy="2721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5" name="TextBox 54">
            <a:extLst>
              <a:ext uri="{FF2B5EF4-FFF2-40B4-BE49-F238E27FC236}">
                <a16:creationId xmlns:a16="http://schemas.microsoft.com/office/drawing/2014/main" id="{7CF66296-97FD-40B4-A134-C87C64496838}"/>
              </a:ext>
            </a:extLst>
          </p:cNvPr>
          <p:cNvSpPr txBox="1"/>
          <p:nvPr/>
        </p:nvSpPr>
        <p:spPr>
          <a:xfrm>
            <a:off x="4225084" y="5245124"/>
            <a:ext cx="2869696" cy="861774"/>
          </a:xfrm>
          <a:prstGeom prst="rect">
            <a:avLst/>
          </a:prstGeom>
          <a:noFill/>
        </p:spPr>
        <p:txBody>
          <a:bodyPr wrap="none" rtlCol="0">
            <a:spAutoFit/>
          </a:bodyPr>
          <a:lstStyle/>
          <a:p>
            <a:pPr algn="ctr"/>
            <a:r>
              <a:rPr lang="pt-BR" sz="1600" dirty="0">
                <a:latin typeface="Arial" panose="020B0604020202020204" pitchFamily="34" charset="0"/>
                <a:cs typeface="Arial" panose="020B0604020202020204" pitchFamily="34" charset="0"/>
              </a:rPr>
              <a:t>Envia 3 requisições de I/O</a:t>
            </a:r>
          </a:p>
          <a:p>
            <a:pPr algn="ctr"/>
            <a:r>
              <a:rPr lang="pt-BR" sz="1600" dirty="0">
                <a:latin typeface="Arial" panose="020B0604020202020204" pitchFamily="34" charset="0"/>
                <a:cs typeface="Arial" panose="020B0604020202020204" pitchFamily="34" charset="0"/>
              </a:rPr>
              <a:t>pra cada range contínuo via </a:t>
            </a:r>
          </a:p>
          <a:p>
            <a:pPr algn="ctr"/>
            <a:r>
              <a:rPr lang="pt-BR" sz="1600" dirty="0">
                <a:latin typeface="Arial" panose="020B0604020202020204" pitchFamily="34" charset="0"/>
                <a:cs typeface="Arial" panose="020B0604020202020204" pitchFamily="34" charset="0"/>
              </a:rPr>
              <a:t>ReadFileScatter()</a:t>
            </a:r>
          </a:p>
        </p:txBody>
      </p:sp>
      <p:sp>
        <p:nvSpPr>
          <p:cNvPr id="141" name="Cloud Callout 15">
            <a:extLst>
              <a:ext uri="{FF2B5EF4-FFF2-40B4-BE49-F238E27FC236}">
                <a16:creationId xmlns:a16="http://schemas.microsoft.com/office/drawing/2014/main" id="{A76A1642-1FBE-4616-B82B-B9A080CB6484}"/>
              </a:ext>
            </a:extLst>
          </p:cNvPr>
          <p:cNvSpPr/>
          <p:nvPr/>
        </p:nvSpPr>
        <p:spPr>
          <a:xfrm>
            <a:off x="3920768" y="1886749"/>
            <a:ext cx="5332889" cy="2158721"/>
          </a:xfrm>
          <a:prstGeom prst="cloudCallout">
            <a:avLst>
              <a:gd name="adj1" fmla="val -68961"/>
              <a:gd name="adj2" fmla="val 9548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noProof="1">
                <a:latin typeface="Arial" panose="020B0604020202020204" pitchFamily="34" charset="0"/>
                <a:cs typeface="Arial" panose="020B0604020202020204" pitchFamily="34" charset="0"/>
              </a:rPr>
              <a:t>E se a página 1:34 já estiver em memória?</a:t>
            </a:r>
          </a:p>
        </p:txBody>
      </p:sp>
    </p:spTree>
    <p:extLst>
      <p:ext uri="{BB962C8B-B14F-4D97-AF65-F5344CB8AC3E}">
        <p14:creationId xmlns:p14="http://schemas.microsoft.com/office/powerpoint/2010/main" val="3353598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55"/>
                                        </p:tgtEl>
                                        <p:attrNameLst>
                                          <p:attrName>style.visibility</p:attrName>
                                        </p:attrNameLst>
                                      </p:cBhvr>
                                      <p:to>
                                        <p:strVal val="visible"/>
                                      </p:to>
                                    </p:set>
                                    <p:animEffect transition="in" filter="fade">
                                      <p:cBhvr>
                                        <p:cTn id="7" dur="500"/>
                                        <p:tgtEl>
                                          <p:spTgt spid="1055"/>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mph" presetSubtype="0" fill="hold" grpId="0" nodeType="clickEffect">
                                  <p:stCondLst>
                                    <p:cond delay="0"/>
                                  </p:stCondLst>
                                  <p:childTnLst>
                                    <p:animClr clrSpc="hsl" dir="cw">
                                      <p:cBhvr override="childStyle">
                                        <p:cTn id="11" dur="500" fill="hold"/>
                                        <p:tgtEl>
                                          <p:spTgt spid="7"/>
                                        </p:tgtEl>
                                        <p:attrNameLst>
                                          <p:attrName>style.color</p:attrName>
                                        </p:attrNameLst>
                                      </p:cBhvr>
                                      <p:by>
                                        <p:hsl h="7200000" s="0" l="0"/>
                                      </p:by>
                                    </p:animClr>
                                    <p:animClr clrSpc="hsl" dir="cw">
                                      <p:cBhvr>
                                        <p:cTn id="12" dur="500" fill="hold"/>
                                        <p:tgtEl>
                                          <p:spTgt spid="7"/>
                                        </p:tgtEl>
                                        <p:attrNameLst>
                                          <p:attrName>fillcolor</p:attrName>
                                        </p:attrNameLst>
                                      </p:cBhvr>
                                      <p:by>
                                        <p:hsl h="7200000" s="0" l="0"/>
                                      </p:by>
                                    </p:animClr>
                                    <p:animClr clrSpc="hsl" dir="cw">
                                      <p:cBhvr>
                                        <p:cTn id="13" dur="500" fill="hold"/>
                                        <p:tgtEl>
                                          <p:spTgt spid="7"/>
                                        </p:tgtEl>
                                        <p:attrNameLst>
                                          <p:attrName>stroke.color</p:attrName>
                                        </p:attrNameLst>
                                      </p:cBhvr>
                                      <p:by>
                                        <p:hsl h="7200000" s="0" l="0"/>
                                      </p:by>
                                    </p:animClr>
                                    <p:set>
                                      <p:cBhvr>
                                        <p:cTn id="14" dur="500" fill="hold"/>
                                        <p:tgtEl>
                                          <p:spTgt spid="7"/>
                                        </p:tgtEl>
                                        <p:attrNameLst>
                                          <p:attrName>fill.type</p:attrName>
                                        </p:attrNameLst>
                                      </p:cBhvr>
                                      <p:to>
                                        <p:strVal val="solid"/>
                                      </p:to>
                                    </p:set>
                                  </p:childTnLst>
                                </p:cTn>
                              </p:par>
                              <p:par>
                                <p:cTn id="15" presetID="21" presetClass="emph" presetSubtype="0" fill="hold" grpId="0" nodeType="withEffect">
                                  <p:stCondLst>
                                    <p:cond delay="0"/>
                                  </p:stCondLst>
                                  <p:childTnLst>
                                    <p:animClr clrSpc="hsl" dir="cw">
                                      <p:cBhvr override="childStyle">
                                        <p:cTn id="16" dur="500" fill="hold"/>
                                        <p:tgtEl>
                                          <p:spTgt spid="1029"/>
                                        </p:tgtEl>
                                        <p:attrNameLst>
                                          <p:attrName>style.color</p:attrName>
                                        </p:attrNameLst>
                                      </p:cBhvr>
                                      <p:by>
                                        <p:hsl h="7200000" s="0" l="0"/>
                                      </p:by>
                                    </p:animClr>
                                    <p:animClr clrSpc="hsl" dir="cw">
                                      <p:cBhvr>
                                        <p:cTn id="17" dur="500" fill="hold"/>
                                        <p:tgtEl>
                                          <p:spTgt spid="1029"/>
                                        </p:tgtEl>
                                        <p:attrNameLst>
                                          <p:attrName>fillcolor</p:attrName>
                                        </p:attrNameLst>
                                      </p:cBhvr>
                                      <p:by>
                                        <p:hsl h="7200000" s="0" l="0"/>
                                      </p:by>
                                    </p:animClr>
                                    <p:animClr clrSpc="hsl" dir="cw">
                                      <p:cBhvr>
                                        <p:cTn id="18" dur="500" fill="hold"/>
                                        <p:tgtEl>
                                          <p:spTgt spid="1029"/>
                                        </p:tgtEl>
                                        <p:attrNameLst>
                                          <p:attrName>stroke.color</p:attrName>
                                        </p:attrNameLst>
                                      </p:cBhvr>
                                      <p:by>
                                        <p:hsl h="7200000" s="0" l="0"/>
                                      </p:by>
                                    </p:animClr>
                                    <p:set>
                                      <p:cBhvr>
                                        <p:cTn id="19" dur="500" fill="hold"/>
                                        <p:tgtEl>
                                          <p:spTgt spid="1029"/>
                                        </p:tgtEl>
                                        <p:attrNameLst>
                                          <p:attrName>fill.type</p:attrName>
                                        </p:attrNameLst>
                                      </p:cBhvr>
                                      <p:to>
                                        <p:strVal val="solid"/>
                                      </p:to>
                                    </p:set>
                                  </p:childTnLst>
                                </p:cTn>
                              </p:par>
                              <p:par>
                                <p:cTn id="20" presetID="21" presetClass="emph" presetSubtype="0" fill="hold" grpId="0" nodeType="withEffect">
                                  <p:stCondLst>
                                    <p:cond delay="0"/>
                                  </p:stCondLst>
                                  <p:childTnLst>
                                    <p:animClr clrSpc="hsl" dir="cw">
                                      <p:cBhvr override="childStyle">
                                        <p:cTn id="21" dur="500" fill="hold"/>
                                        <p:tgtEl>
                                          <p:spTgt spid="1030"/>
                                        </p:tgtEl>
                                        <p:attrNameLst>
                                          <p:attrName>style.color</p:attrName>
                                        </p:attrNameLst>
                                      </p:cBhvr>
                                      <p:by>
                                        <p:hsl h="7200000" s="0" l="0"/>
                                      </p:by>
                                    </p:animClr>
                                    <p:animClr clrSpc="hsl" dir="cw">
                                      <p:cBhvr>
                                        <p:cTn id="22" dur="500" fill="hold"/>
                                        <p:tgtEl>
                                          <p:spTgt spid="1030"/>
                                        </p:tgtEl>
                                        <p:attrNameLst>
                                          <p:attrName>fillcolor</p:attrName>
                                        </p:attrNameLst>
                                      </p:cBhvr>
                                      <p:by>
                                        <p:hsl h="7200000" s="0" l="0"/>
                                      </p:by>
                                    </p:animClr>
                                    <p:animClr clrSpc="hsl" dir="cw">
                                      <p:cBhvr>
                                        <p:cTn id="23" dur="500" fill="hold"/>
                                        <p:tgtEl>
                                          <p:spTgt spid="1030"/>
                                        </p:tgtEl>
                                        <p:attrNameLst>
                                          <p:attrName>stroke.color</p:attrName>
                                        </p:attrNameLst>
                                      </p:cBhvr>
                                      <p:by>
                                        <p:hsl h="7200000" s="0" l="0"/>
                                      </p:by>
                                    </p:animClr>
                                    <p:set>
                                      <p:cBhvr>
                                        <p:cTn id="24" dur="500" fill="hold"/>
                                        <p:tgtEl>
                                          <p:spTgt spid="1030"/>
                                        </p:tgtEl>
                                        <p:attrNameLst>
                                          <p:attrName>fill.type</p:attrName>
                                        </p:attrNameLst>
                                      </p:cBhvr>
                                      <p:to>
                                        <p:strVal val="solid"/>
                                      </p:to>
                                    </p:set>
                                  </p:childTnLst>
                                </p:cTn>
                              </p:par>
                              <p:par>
                                <p:cTn id="25" presetID="21" presetClass="emph" presetSubtype="0" fill="hold" grpId="0" nodeType="withEffect">
                                  <p:stCondLst>
                                    <p:cond delay="0"/>
                                  </p:stCondLst>
                                  <p:childTnLst>
                                    <p:animClr clrSpc="hsl" dir="cw">
                                      <p:cBhvr override="childStyle">
                                        <p:cTn id="26" dur="500" fill="hold"/>
                                        <p:tgtEl>
                                          <p:spTgt spid="1031"/>
                                        </p:tgtEl>
                                        <p:attrNameLst>
                                          <p:attrName>style.color</p:attrName>
                                        </p:attrNameLst>
                                      </p:cBhvr>
                                      <p:by>
                                        <p:hsl h="7200000" s="0" l="0"/>
                                      </p:by>
                                    </p:animClr>
                                    <p:animClr clrSpc="hsl" dir="cw">
                                      <p:cBhvr>
                                        <p:cTn id="27" dur="500" fill="hold"/>
                                        <p:tgtEl>
                                          <p:spTgt spid="1031"/>
                                        </p:tgtEl>
                                        <p:attrNameLst>
                                          <p:attrName>fillcolor</p:attrName>
                                        </p:attrNameLst>
                                      </p:cBhvr>
                                      <p:by>
                                        <p:hsl h="7200000" s="0" l="0"/>
                                      </p:by>
                                    </p:animClr>
                                    <p:animClr clrSpc="hsl" dir="cw">
                                      <p:cBhvr>
                                        <p:cTn id="28" dur="500" fill="hold"/>
                                        <p:tgtEl>
                                          <p:spTgt spid="1031"/>
                                        </p:tgtEl>
                                        <p:attrNameLst>
                                          <p:attrName>stroke.color</p:attrName>
                                        </p:attrNameLst>
                                      </p:cBhvr>
                                      <p:by>
                                        <p:hsl h="7200000" s="0" l="0"/>
                                      </p:by>
                                    </p:animClr>
                                    <p:set>
                                      <p:cBhvr>
                                        <p:cTn id="29" dur="500" fill="hold"/>
                                        <p:tgtEl>
                                          <p:spTgt spid="1031"/>
                                        </p:tgtEl>
                                        <p:attrNameLst>
                                          <p:attrName>fill.type</p:attrName>
                                        </p:attrNameLst>
                                      </p:cBhvr>
                                      <p:to>
                                        <p:strVal val="solid"/>
                                      </p:to>
                                    </p:set>
                                  </p:childTnLst>
                                </p:cTn>
                              </p:par>
                              <p:par>
                                <p:cTn id="30" presetID="21" presetClass="emph" presetSubtype="0" fill="hold" grpId="0" nodeType="withEffect">
                                  <p:stCondLst>
                                    <p:cond delay="0"/>
                                  </p:stCondLst>
                                  <p:childTnLst>
                                    <p:animClr clrSpc="hsl" dir="cw">
                                      <p:cBhvr override="childStyle">
                                        <p:cTn id="31" dur="500" fill="hold"/>
                                        <p:tgtEl>
                                          <p:spTgt spid="1032"/>
                                        </p:tgtEl>
                                        <p:attrNameLst>
                                          <p:attrName>style.color</p:attrName>
                                        </p:attrNameLst>
                                      </p:cBhvr>
                                      <p:by>
                                        <p:hsl h="7200000" s="0" l="0"/>
                                      </p:by>
                                    </p:animClr>
                                    <p:animClr clrSpc="hsl" dir="cw">
                                      <p:cBhvr>
                                        <p:cTn id="32" dur="500" fill="hold"/>
                                        <p:tgtEl>
                                          <p:spTgt spid="1032"/>
                                        </p:tgtEl>
                                        <p:attrNameLst>
                                          <p:attrName>fillcolor</p:attrName>
                                        </p:attrNameLst>
                                      </p:cBhvr>
                                      <p:by>
                                        <p:hsl h="7200000" s="0" l="0"/>
                                      </p:by>
                                    </p:animClr>
                                    <p:animClr clrSpc="hsl" dir="cw">
                                      <p:cBhvr>
                                        <p:cTn id="33" dur="500" fill="hold"/>
                                        <p:tgtEl>
                                          <p:spTgt spid="1032"/>
                                        </p:tgtEl>
                                        <p:attrNameLst>
                                          <p:attrName>stroke.color</p:attrName>
                                        </p:attrNameLst>
                                      </p:cBhvr>
                                      <p:by>
                                        <p:hsl h="7200000" s="0" l="0"/>
                                      </p:by>
                                    </p:animClr>
                                    <p:set>
                                      <p:cBhvr>
                                        <p:cTn id="34" dur="500" fill="hold"/>
                                        <p:tgtEl>
                                          <p:spTgt spid="1032"/>
                                        </p:tgtEl>
                                        <p:attrNameLst>
                                          <p:attrName>fill.type</p:attrName>
                                        </p:attrNameLst>
                                      </p:cBhvr>
                                      <p:to>
                                        <p:strVal val="solid"/>
                                      </p:to>
                                    </p:set>
                                  </p:childTnLst>
                                </p:cTn>
                              </p:par>
                              <p:par>
                                <p:cTn id="35" presetID="21" presetClass="emph" presetSubtype="0" fill="hold" grpId="0" nodeType="withEffect">
                                  <p:stCondLst>
                                    <p:cond delay="0"/>
                                  </p:stCondLst>
                                  <p:childTnLst>
                                    <p:animClr clrSpc="hsl" dir="cw">
                                      <p:cBhvr override="childStyle">
                                        <p:cTn id="36" dur="500" fill="hold"/>
                                        <p:tgtEl>
                                          <p:spTgt spid="1035"/>
                                        </p:tgtEl>
                                        <p:attrNameLst>
                                          <p:attrName>style.color</p:attrName>
                                        </p:attrNameLst>
                                      </p:cBhvr>
                                      <p:by>
                                        <p:hsl h="7200000" s="0" l="0"/>
                                      </p:by>
                                    </p:animClr>
                                    <p:animClr clrSpc="hsl" dir="cw">
                                      <p:cBhvr>
                                        <p:cTn id="37" dur="500" fill="hold"/>
                                        <p:tgtEl>
                                          <p:spTgt spid="1035"/>
                                        </p:tgtEl>
                                        <p:attrNameLst>
                                          <p:attrName>fillcolor</p:attrName>
                                        </p:attrNameLst>
                                      </p:cBhvr>
                                      <p:by>
                                        <p:hsl h="7200000" s="0" l="0"/>
                                      </p:by>
                                    </p:animClr>
                                    <p:animClr clrSpc="hsl" dir="cw">
                                      <p:cBhvr>
                                        <p:cTn id="38" dur="500" fill="hold"/>
                                        <p:tgtEl>
                                          <p:spTgt spid="1035"/>
                                        </p:tgtEl>
                                        <p:attrNameLst>
                                          <p:attrName>stroke.color</p:attrName>
                                        </p:attrNameLst>
                                      </p:cBhvr>
                                      <p:by>
                                        <p:hsl h="7200000" s="0" l="0"/>
                                      </p:by>
                                    </p:animClr>
                                    <p:set>
                                      <p:cBhvr>
                                        <p:cTn id="39" dur="500" fill="hold"/>
                                        <p:tgtEl>
                                          <p:spTgt spid="1035"/>
                                        </p:tgtEl>
                                        <p:attrNameLst>
                                          <p:attrName>fill.type</p:attrName>
                                        </p:attrNameLst>
                                      </p:cBhvr>
                                      <p:to>
                                        <p:strVal val="solid"/>
                                      </p:to>
                                    </p:set>
                                  </p:childTnLst>
                                </p:cTn>
                              </p:par>
                              <p:par>
                                <p:cTn id="40" presetID="21" presetClass="emph" presetSubtype="0" fill="hold" grpId="0" nodeType="withEffect">
                                  <p:stCondLst>
                                    <p:cond delay="0"/>
                                  </p:stCondLst>
                                  <p:childTnLst>
                                    <p:animClr clrSpc="hsl" dir="cw">
                                      <p:cBhvr override="childStyle">
                                        <p:cTn id="41" dur="500" fill="hold"/>
                                        <p:tgtEl>
                                          <p:spTgt spid="32"/>
                                        </p:tgtEl>
                                        <p:attrNameLst>
                                          <p:attrName>style.color</p:attrName>
                                        </p:attrNameLst>
                                      </p:cBhvr>
                                      <p:by>
                                        <p:hsl h="7200000" s="0" l="0"/>
                                      </p:by>
                                    </p:animClr>
                                    <p:animClr clrSpc="hsl" dir="cw">
                                      <p:cBhvr>
                                        <p:cTn id="42" dur="500" fill="hold"/>
                                        <p:tgtEl>
                                          <p:spTgt spid="32"/>
                                        </p:tgtEl>
                                        <p:attrNameLst>
                                          <p:attrName>fillcolor</p:attrName>
                                        </p:attrNameLst>
                                      </p:cBhvr>
                                      <p:by>
                                        <p:hsl h="7200000" s="0" l="0"/>
                                      </p:by>
                                    </p:animClr>
                                    <p:animClr clrSpc="hsl" dir="cw">
                                      <p:cBhvr>
                                        <p:cTn id="43" dur="500" fill="hold"/>
                                        <p:tgtEl>
                                          <p:spTgt spid="32"/>
                                        </p:tgtEl>
                                        <p:attrNameLst>
                                          <p:attrName>stroke.color</p:attrName>
                                        </p:attrNameLst>
                                      </p:cBhvr>
                                      <p:by>
                                        <p:hsl h="7200000" s="0" l="0"/>
                                      </p:by>
                                    </p:animClr>
                                    <p:set>
                                      <p:cBhvr>
                                        <p:cTn id="44" dur="500" fill="hold"/>
                                        <p:tgtEl>
                                          <p:spTgt spid="32"/>
                                        </p:tgtEl>
                                        <p:attrNameLst>
                                          <p:attrName>fill.type</p:attrName>
                                        </p:attrNameLst>
                                      </p:cBhvr>
                                      <p:to>
                                        <p:strVal val="solid"/>
                                      </p:to>
                                    </p:set>
                                  </p:childTnLst>
                                </p:cTn>
                              </p:par>
                              <p:par>
                                <p:cTn id="45" presetID="21" presetClass="emph" presetSubtype="0" fill="hold" grpId="0" nodeType="withEffect">
                                  <p:stCondLst>
                                    <p:cond delay="0"/>
                                  </p:stCondLst>
                                  <p:childTnLst>
                                    <p:animClr clrSpc="hsl" dir="cw">
                                      <p:cBhvr override="childStyle">
                                        <p:cTn id="46" dur="500" fill="hold"/>
                                        <p:tgtEl>
                                          <p:spTgt spid="35"/>
                                        </p:tgtEl>
                                        <p:attrNameLst>
                                          <p:attrName>style.color</p:attrName>
                                        </p:attrNameLst>
                                      </p:cBhvr>
                                      <p:by>
                                        <p:hsl h="7200000" s="0" l="0"/>
                                      </p:by>
                                    </p:animClr>
                                    <p:animClr clrSpc="hsl" dir="cw">
                                      <p:cBhvr>
                                        <p:cTn id="47" dur="500" fill="hold"/>
                                        <p:tgtEl>
                                          <p:spTgt spid="35"/>
                                        </p:tgtEl>
                                        <p:attrNameLst>
                                          <p:attrName>fillcolor</p:attrName>
                                        </p:attrNameLst>
                                      </p:cBhvr>
                                      <p:by>
                                        <p:hsl h="7200000" s="0" l="0"/>
                                      </p:by>
                                    </p:animClr>
                                    <p:animClr clrSpc="hsl" dir="cw">
                                      <p:cBhvr>
                                        <p:cTn id="48" dur="500" fill="hold"/>
                                        <p:tgtEl>
                                          <p:spTgt spid="35"/>
                                        </p:tgtEl>
                                        <p:attrNameLst>
                                          <p:attrName>stroke.color</p:attrName>
                                        </p:attrNameLst>
                                      </p:cBhvr>
                                      <p:by>
                                        <p:hsl h="7200000" s="0" l="0"/>
                                      </p:by>
                                    </p:animClr>
                                    <p:set>
                                      <p:cBhvr>
                                        <p:cTn id="49" dur="500" fill="hold"/>
                                        <p:tgtEl>
                                          <p:spTgt spid="35"/>
                                        </p:tgtEl>
                                        <p:attrNameLst>
                                          <p:attrName>fill.type</p:attrName>
                                        </p:attrNameLst>
                                      </p:cBhvr>
                                      <p:to>
                                        <p:strVal val="solid"/>
                                      </p:to>
                                    </p:set>
                                  </p:childTnLst>
                                </p:cTn>
                              </p:par>
                              <p:par>
                                <p:cTn id="50" presetID="21" presetClass="emph" presetSubtype="0" fill="hold" grpId="0" nodeType="withEffect">
                                  <p:stCondLst>
                                    <p:cond delay="0"/>
                                  </p:stCondLst>
                                  <p:childTnLst>
                                    <p:animClr clrSpc="hsl" dir="cw">
                                      <p:cBhvr override="childStyle">
                                        <p:cTn id="51" dur="500" fill="hold"/>
                                        <p:tgtEl>
                                          <p:spTgt spid="37"/>
                                        </p:tgtEl>
                                        <p:attrNameLst>
                                          <p:attrName>style.color</p:attrName>
                                        </p:attrNameLst>
                                      </p:cBhvr>
                                      <p:by>
                                        <p:hsl h="7200000" s="0" l="0"/>
                                      </p:by>
                                    </p:animClr>
                                    <p:animClr clrSpc="hsl" dir="cw">
                                      <p:cBhvr>
                                        <p:cTn id="52" dur="500" fill="hold"/>
                                        <p:tgtEl>
                                          <p:spTgt spid="37"/>
                                        </p:tgtEl>
                                        <p:attrNameLst>
                                          <p:attrName>fillcolor</p:attrName>
                                        </p:attrNameLst>
                                      </p:cBhvr>
                                      <p:by>
                                        <p:hsl h="7200000" s="0" l="0"/>
                                      </p:by>
                                    </p:animClr>
                                    <p:animClr clrSpc="hsl" dir="cw">
                                      <p:cBhvr>
                                        <p:cTn id="53" dur="500" fill="hold"/>
                                        <p:tgtEl>
                                          <p:spTgt spid="37"/>
                                        </p:tgtEl>
                                        <p:attrNameLst>
                                          <p:attrName>stroke.color</p:attrName>
                                        </p:attrNameLst>
                                      </p:cBhvr>
                                      <p:by>
                                        <p:hsl h="7200000" s="0" l="0"/>
                                      </p:by>
                                    </p:animClr>
                                    <p:set>
                                      <p:cBhvr>
                                        <p:cTn id="54" dur="500" fill="hold"/>
                                        <p:tgtEl>
                                          <p:spTgt spid="37"/>
                                        </p:tgtEl>
                                        <p:attrNameLst>
                                          <p:attrName>fill.type</p:attrName>
                                        </p:attrNameLst>
                                      </p:cBhvr>
                                      <p:to>
                                        <p:strVal val="solid"/>
                                      </p:to>
                                    </p:set>
                                  </p:childTnLst>
                                </p:cTn>
                              </p:par>
                              <p:par>
                                <p:cTn id="55" presetID="21" presetClass="emph" presetSubtype="0" fill="hold" grpId="0" nodeType="withEffect">
                                  <p:stCondLst>
                                    <p:cond delay="0"/>
                                  </p:stCondLst>
                                  <p:childTnLst>
                                    <p:animClr clrSpc="hsl" dir="cw">
                                      <p:cBhvr override="childStyle">
                                        <p:cTn id="56" dur="500" fill="hold"/>
                                        <p:tgtEl>
                                          <p:spTgt spid="39"/>
                                        </p:tgtEl>
                                        <p:attrNameLst>
                                          <p:attrName>style.color</p:attrName>
                                        </p:attrNameLst>
                                      </p:cBhvr>
                                      <p:by>
                                        <p:hsl h="7200000" s="0" l="0"/>
                                      </p:by>
                                    </p:animClr>
                                    <p:animClr clrSpc="hsl" dir="cw">
                                      <p:cBhvr>
                                        <p:cTn id="57" dur="500" fill="hold"/>
                                        <p:tgtEl>
                                          <p:spTgt spid="39"/>
                                        </p:tgtEl>
                                        <p:attrNameLst>
                                          <p:attrName>fillcolor</p:attrName>
                                        </p:attrNameLst>
                                      </p:cBhvr>
                                      <p:by>
                                        <p:hsl h="7200000" s="0" l="0"/>
                                      </p:by>
                                    </p:animClr>
                                    <p:animClr clrSpc="hsl" dir="cw">
                                      <p:cBhvr>
                                        <p:cTn id="58" dur="500" fill="hold"/>
                                        <p:tgtEl>
                                          <p:spTgt spid="39"/>
                                        </p:tgtEl>
                                        <p:attrNameLst>
                                          <p:attrName>stroke.color</p:attrName>
                                        </p:attrNameLst>
                                      </p:cBhvr>
                                      <p:by>
                                        <p:hsl h="7200000" s="0" l="0"/>
                                      </p:by>
                                    </p:animClr>
                                    <p:set>
                                      <p:cBhvr>
                                        <p:cTn id="59" dur="500" fill="hold"/>
                                        <p:tgtEl>
                                          <p:spTgt spid="39"/>
                                        </p:tgtEl>
                                        <p:attrNameLst>
                                          <p:attrName>fill.type</p:attrName>
                                        </p:attrNameLst>
                                      </p:cBhvr>
                                      <p:to>
                                        <p:strVal val="solid"/>
                                      </p:to>
                                    </p:set>
                                  </p:childTnLst>
                                </p:cTn>
                              </p:par>
                              <p:par>
                                <p:cTn id="60" presetID="21" presetClass="emph" presetSubtype="0" fill="hold" grpId="0" nodeType="withEffect">
                                  <p:stCondLst>
                                    <p:cond delay="0"/>
                                  </p:stCondLst>
                                  <p:childTnLst>
                                    <p:animClr clrSpc="hsl" dir="cw">
                                      <p:cBhvr override="childStyle">
                                        <p:cTn id="61" dur="500" fill="hold"/>
                                        <p:tgtEl>
                                          <p:spTgt spid="41"/>
                                        </p:tgtEl>
                                        <p:attrNameLst>
                                          <p:attrName>style.color</p:attrName>
                                        </p:attrNameLst>
                                      </p:cBhvr>
                                      <p:by>
                                        <p:hsl h="7200000" s="0" l="0"/>
                                      </p:by>
                                    </p:animClr>
                                    <p:animClr clrSpc="hsl" dir="cw">
                                      <p:cBhvr>
                                        <p:cTn id="62" dur="500" fill="hold"/>
                                        <p:tgtEl>
                                          <p:spTgt spid="41"/>
                                        </p:tgtEl>
                                        <p:attrNameLst>
                                          <p:attrName>fillcolor</p:attrName>
                                        </p:attrNameLst>
                                      </p:cBhvr>
                                      <p:by>
                                        <p:hsl h="7200000" s="0" l="0"/>
                                      </p:by>
                                    </p:animClr>
                                    <p:animClr clrSpc="hsl" dir="cw">
                                      <p:cBhvr>
                                        <p:cTn id="63" dur="500" fill="hold"/>
                                        <p:tgtEl>
                                          <p:spTgt spid="41"/>
                                        </p:tgtEl>
                                        <p:attrNameLst>
                                          <p:attrName>stroke.color</p:attrName>
                                        </p:attrNameLst>
                                      </p:cBhvr>
                                      <p:by>
                                        <p:hsl h="7200000" s="0" l="0"/>
                                      </p:by>
                                    </p:animClr>
                                    <p:set>
                                      <p:cBhvr>
                                        <p:cTn id="64" dur="500" fill="hold"/>
                                        <p:tgtEl>
                                          <p:spTgt spid="41"/>
                                        </p:tgtEl>
                                        <p:attrNameLst>
                                          <p:attrName>fill.type</p:attrName>
                                        </p:attrNameLst>
                                      </p:cBhvr>
                                      <p:to>
                                        <p:strVal val="solid"/>
                                      </p:to>
                                    </p:set>
                                  </p:childTnLst>
                                </p:cTn>
                              </p:par>
                              <p:par>
                                <p:cTn id="65" presetID="21" presetClass="emph" presetSubtype="0" fill="hold" grpId="0" nodeType="withEffect">
                                  <p:stCondLst>
                                    <p:cond delay="0"/>
                                  </p:stCondLst>
                                  <p:childTnLst>
                                    <p:animClr clrSpc="hsl" dir="cw">
                                      <p:cBhvr override="childStyle">
                                        <p:cTn id="66" dur="500" fill="hold"/>
                                        <p:tgtEl>
                                          <p:spTgt spid="43"/>
                                        </p:tgtEl>
                                        <p:attrNameLst>
                                          <p:attrName>style.color</p:attrName>
                                        </p:attrNameLst>
                                      </p:cBhvr>
                                      <p:by>
                                        <p:hsl h="7200000" s="0" l="0"/>
                                      </p:by>
                                    </p:animClr>
                                    <p:animClr clrSpc="hsl" dir="cw">
                                      <p:cBhvr>
                                        <p:cTn id="67" dur="500" fill="hold"/>
                                        <p:tgtEl>
                                          <p:spTgt spid="43"/>
                                        </p:tgtEl>
                                        <p:attrNameLst>
                                          <p:attrName>fillcolor</p:attrName>
                                        </p:attrNameLst>
                                      </p:cBhvr>
                                      <p:by>
                                        <p:hsl h="7200000" s="0" l="0"/>
                                      </p:by>
                                    </p:animClr>
                                    <p:animClr clrSpc="hsl" dir="cw">
                                      <p:cBhvr>
                                        <p:cTn id="68" dur="500" fill="hold"/>
                                        <p:tgtEl>
                                          <p:spTgt spid="43"/>
                                        </p:tgtEl>
                                        <p:attrNameLst>
                                          <p:attrName>stroke.color</p:attrName>
                                        </p:attrNameLst>
                                      </p:cBhvr>
                                      <p:by>
                                        <p:hsl h="7200000" s="0" l="0"/>
                                      </p:by>
                                    </p:animClr>
                                    <p:set>
                                      <p:cBhvr>
                                        <p:cTn id="69" dur="500" fill="hold"/>
                                        <p:tgtEl>
                                          <p:spTgt spid="43"/>
                                        </p:tgtEl>
                                        <p:attrNameLst>
                                          <p:attrName>fill.type</p:attrName>
                                        </p:attrNameLst>
                                      </p:cBhvr>
                                      <p:to>
                                        <p:strVal val="solid"/>
                                      </p:to>
                                    </p:se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125"/>
                                        </p:tgtEl>
                                        <p:attrNameLst>
                                          <p:attrName>style.visibility</p:attrName>
                                        </p:attrNameLst>
                                      </p:cBhvr>
                                      <p:to>
                                        <p:strVal val="visible"/>
                                      </p:to>
                                    </p:set>
                                    <p:animEffect transition="in" filter="fade">
                                      <p:cBhvr>
                                        <p:cTn id="74" dur="500"/>
                                        <p:tgtEl>
                                          <p:spTgt spid="125"/>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126"/>
                                        </p:tgtEl>
                                        <p:attrNameLst>
                                          <p:attrName>style.visibility</p:attrName>
                                        </p:attrNameLst>
                                      </p:cBhvr>
                                      <p:to>
                                        <p:strVal val="visible"/>
                                      </p:to>
                                    </p:set>
                                    <p:animEffect transition="in" filter="fade">
                                      <p:cBhvr>
                                        <p:cTn id="77" dur="500"/>
                                        <p:tgtEl>
                                          <p:spTgt spid="126"/>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127"/>
                                        </p:tgtEl>
                                        <p:attrNameLst>
                                          <p:attrName>style.visibility</p:attrName>
                                        </p:attrNameLst>
                                      </p:cBhvr>
                                      <p:to>
                                        <p:strVal val="visible"/>
                                      </p:to>
                                    </p:set>
                                    <p:animEffect transition="in" filter="fade">
                                      <p:cBhvr>
                                        <p:cTn id="80" dur="500"/>
                                        <p:tgtEl>
                                          <p:spTgt spid="127"/>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128"/>
                                        </p:tgtEl>
                                        <p:attrNameLst>
                                          <p:attrName>style.visibility</p:attrName>
                                        </p:attrNameLst>
                                      </p:cBhvr>
                                      <p:to>
                                        <p:strVal val="visible"/>
                                      </p:to>
                                    </p:set>
                                    <p:animEffect transition="in" filter="fade">
                                      <p:cBhvr>
                                        <p:cTn id="83" dur="500"/>
                                        <p:tgtEl>
                                          <p:spTgt spid="128"/>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129"/>
                                        </p:tgtEl>
                                        <p:attrNameLst>
                                          <p:attrName>style.visibility</p:attrName>
                                        </p:attrNameLst>
                                      </p:cBhvr>
                                      <p:to>
                                        <p:strVal val="visible"/>
                                      </p:to>
                                    </p:set>
                                    <p:animEffect transition="in" filter="fade">
                                      <p:cBhvr>
                                        <p:cTn id="86" dur="500"/>
                                        <p:tgtEl>
                                          <p:spTgt spid="129"/>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130"/>
                                        </p:tgtEl>
                                        <p:attrNameLst>
                                          <p:attrName>style.visibility</p:attrName>
                                        </p:attrNameLst>
                                      </p:cBhvr>
                                      <p:to>
                                        <p:strVal val="visible"/>
                                      </p:to>
                                    </p:set>
                                    <p:animEffect transition="in" filter="fade">
                                      <p:cBhvr>
                                        <p:cTn id="89" dur="500"/>
                                        <p:tgtEl>
                                          <p:spTgt spid="130"/>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131"/>
                                        </p:tgtEl>
                                        <p:attrNameLst>
                                          <p:attrName>style.visibility</p:attrName>
                                        </p:attrNameLst>
                                      </p:cBhvr>
                                      <p:to>
                                        <p:strVal val="visible"/>
                                      </p:to>
                                    </p:set>
                                    <p:animEffect transition="in" filter="fade">
                                      <p:cBhvr>
                                        <p:cTn id="92" dur="500"/>
                                        <p:tgtEl>
                                          <p:spTgt spid="131"/>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132"/>
                                        </p:tgtEl>
                                        <p:attrNameLst>
                                          <p:attrName>style.visibility</p:attrName>
                                        </p:attrNameLst>
                                      </p:cBhvr>
                                      <p:to>
                                        <p:strVal val="visible"/>
                                      </p:to>
                                    </p:set>
                                    <p:animEffect transition="in" filter="fade">
                                      <p:cBhvr>
                                        <p:cTn id="95" dur="500"/>
                                        <p:tgtEl>
                                          <p:spTgt spid="132"/>
                                        </p:tgtEl>
                                      </p:cBhvr>
                                    </p:animEffect>
                                  </p:childTnLst>
                                </p:cTn>
                              </p:par>
                              <p:par>
                                <p:cTn id="96" presetID="10" presetClass="entr" presetSubtype="0" fill="hold" grpId="0" nodeType="withEffect">
                                  <p:stCondLst>
                                    <p:cond delay="0"/>
                                  </p:stCondLst>
                                  <p:childTnLst>
                                    <p:set>
                                      <p:cBhvr>
                                        <p:cTn id="97" dur="1" fill="hold">
                                          <p:stCondLst>
                                            <p:cond delay="0"/>
                                          </p:stCondLst>
                                        </p:cTn>
                                        <p:tgtEl>
                                          <p:spTgt spid="133"/>
                                        </p:tgtEl>
                                        <p:attrNameLst>
                                          <p:attrName>style.visibility</p:attrName>
                                        </p:attrNameLst>
                                      </p:cBhvr>
                                      <p:to>
                                        <p:strVal val="visible"/>
                                      </p:to>
                                    </p:set>
                                    <p:animEffect transition="in" filter="fade">
                                      <p:cBhvr>
                                        <p:cTn id="98" dur="500"/>
                                        <p:tgtEl>
                                          <p:spTgt spid="133"/>
                                        </p:tgtEl>
                                      </p:cBhvr>
                                    </p:animEffect>
                                  </p:childTnLst>
                                </p:cTn>
                              </p:par>
                              <p:par>
                                <p:cTn id="99" presetID="10" presetClass="entr" presetSubtype="0" fill="hold" grpId="0" nodeType="withEffect">
                                  <p:stCondLst>
                                    <p:cond delay="0"/>
                                  </p:stCondLst>
                                  <p:childTnLst>
                                    <p:set>
                                      <p:cBhvr>
                                        <p:cTn id="100" dur="1" fill="hold">
                                          <p:stCondLst>
                                            <p:cond delay="0"/>
                                          </p:stCondLst>
                                        </p:cTn>
                                        <p:tgtEl>
                                          <p:spTgt spid="134"/>
                                        </p:tgtEl>
                                        <p:attrNameLst>
                                          <p:attrName>style.visibility</p:attrName>
                                        </p:attrNameLst>
                                      </p:cBhvr>
                                      <p:to>
                                        <p:strVal val="visible"/>
                                      </p:to>
                                    </p:set>
                                    <p:animEffect transition="in" filter="fade">
                                      <p:cBhvr>
                                        <p:cTn id="101" dur="500"/>
                                        <p:tgtEl>
                                          <p:spTgt spid="134"/>
                                        </p:tgtEl>
                                      </p:cBhvr>
                                    </p:animEffect>
                                  </p:childTnLst>
                                </p:cTn>
                              </p:par>
                              <p:par>
                                <p:cTn id="102" presetID="10" presetClass="entr" presetSubtype="0" fill="hold" grpId="0" nodeType="withEffect">
                                  <p:stCondLst>
                                    <p:cond delay="0"/>
                                  </p:stCondLst>
                                  <p:childTnLst>
                                    <p:set>
                                      <p:cBhvr>
                                        <p:cTn id="103" dur="1" fill="hold">
                                          <p:stCondLst>
                                            <p:cond delay="0"/>
                                          </p:stCondLst>
                                        </p:cTn>
                                        <p:tgtEl>
                                          <p:spTgt spid="135"/>
                                        </p:tgtEl>
                                        <p:attrNameLst>
                                          <p:attrName>style.visibility</p:attrName>
                                        </p:attrNameLst>
                                      </p:cBhvr>
                                      <p:to>
                                        <p:strVal val="visible"/>
                                      </p:to>
                                    </p:set>
                                    <p:animEffect transition="in" filter="fade">
                                      <p:cBhvr>
                                        <p:cTn id="104" dur="500"/>
                                        <p:tgtEl>
                                          <p:spTgt spid="135"/>
                                        </p:tgtEl>
                                      </p:cBhvr>
                                    </p:animEffect>
                                  </p:childTnLst>
                                </p:cTn>
                              </p:par>
                              <p:par>
                                <p:cTn id="105" presetID="10" presetClass="entr" presetSubtype="0" fill="hold" grpId="0" nodeType="withEffect">
                                  <p:stCondLst>
                                    <p:cond delay="0"/>
                                  </p:stCondLst>
                                  <p:childTnLst>
                                    <p:set>
                                      <p:cBhvr>
                                        <p:cTn id="106" dur="1" fill="hold">
                                          <p:stCondLst>
                                            <p:cond delay="0"/>
                                          </p:stCondLst>
                                        </p:cTn>
                                        <p:tgtEl>
                                          <p:spTgt spid="136"/>
                                        </p:tgtEl>
                                        <p:attrNameLst>
                                          <p:attrName>style.visibility</p:attrName>
                                        </p:attrNameLst>
                                      </p:cBhvr>
                                      <p:to>
                                        <p:strVal val="visible"/>
                                      </p:to>
                                    </p:set>
                                    <p:animEffect transition="in" filter="fade">
                                      <p:cBhvr>
                                        <p:cTn id="107" dur="500"/>
                                        <p:tgtEl>
                                          <p:spTgt spid="136"/>
                                        </p:tgtEl>
                                      </p:cBhvr>
                                    </p:animEffect>
                                  </p:childTnLst>
                                </p:cTn>
                              </p:par>
                              <p:par>
                                <p:cTn id="108" presetID="21" presetClass="emph" presetSubtype="0" fill="hold" grpId="1" nodeType="withEffect">
                                  <p:stCondLst>
                                    <p:cond delay="0"/>
                                  </p:stCondLst>
                                  <p:childTnLst>
                                    <p:animClr clrSpc="hsl" dir="cw">
                                      <p:cBhvr override="childStyle">
                                        <p:cTn id="109" dur="500" fill="hold"/>
                                        <p:tgtEl>
                                          <p:spTgt spid="125"/>
                                        </p:tgtEl>
                                        <p:attrNameLst>
                                          <p:attrName>style.color</p:attrName>
                                        </p:attrNameLst>
                                      </p:cBhvr>
                                      <p:by>
                                        <p:hsl h="7200000" s="0" l="0"/>
                                      </p:by>
                                    </p:animClr>
                                    <p:animClr clrSpc="hsl" dir="cw">
                                      <p:cBhvr>
                                        <p:cTn id="110" dur="500" fill="hold"/>
                                        <p:tgtEl>
                                          <p:spTgt spid="125"/>
                                        </p:tgtEl>
                                        <p:attrNameLst>
                                          <p:attrName>fillcolor</p:attrName>
                                        </p:attrNameLst>
                                      </p:cBhvr>
                                      <p:by>
                                        <p:hsl h="7200000" s="0" l="0"/>
                                      </p:by>
                                    </p:animClr>
                                    <p:animClr clrSpc="hsl" dir="cw">
                                      <p:cBhvr>
                                        <p:cTn id="111" dur="500" fill="hold"/>
                                        <p:tgtEl>
                                          <p:spTgt spid="125"/>
                                        </p:tgtEl>
                                        <p:attrNameLst>
                                          <p:attrName>stroke.color</p:attrName>
                                        </p:attrNameLst>
                                      </p:cBhvr>
                                      <p:by>
                                        <p:hsl h="7200000" s="0" l="0"/>
                                      </p:by>
                                    </p:animClr>
                                    <p:set>
                                      <p:cBhvr>
                                        <p:cTn id="112" dur="500" fill="hold"/>
                                        <p:tgtEl>
                                          <p:spTgt spid="125"/>
                                        </p:tgtEl>
                                        <p:attrNameLst>
                                          <p:attrName>fill.type</p:attrName>
                                        </p:attrNameLst>
                                      </p:cBhvr>
                                      <p:to>
                                        <p:strVal val="solid"/>
                                      </p:to>
                                    </p:set>
                                  </p:childTnLst>
                                </p:cTn>
                              </p:par>
                              <p:par>
                                <p:cTn id="113" presetID="21" presetClass="emph" presetSubtype="0" fill="hold" grpId="1" nodeType="withEffect">
                                  <p:stCondLst>
                                    <p:cond delay="0"/>
                                  </p:stCondLst>
                                  <p:childTnLst>
                                    <p:animClr clrSpc="hsl" dir="cw">
                                      <p:cBhvr override="childStyle">
                                        <p:cTn id="114" dur="500" fill="hold"/>
                                        <p:tgtEl>
                                          <p:spTgt spid="126"/>
                                        </p:tgtEl>
                                        <p:attrNameLst>
                                          <p:attrName>style.color</p:attrName>
                                        </p:attrNameLst>
                                      </p:cBhvr>
                                      <p:by>
                                        <p:hsl h="7200000" s="0" l="0"/>
                                      </p:by>
                                    </p:animClr>
                                    <p:animClr clrSpc="hsl" dir="cw">
                                      <p:cBhvr>
                                        <p:cTn id="115" dur="500" fill="hold"/>
                                        <p:tgtEl>
                                          <p:spTgt spid="126"/>
                                        </p:tgtEl>
                                        <p:attrNameLst>
                                          <p:attrName>fillcolor</p:attrName>
                                        </p:attrNameLst>
                                      </p:cBhvr>
                                      <p:by>
                                        <p:hsl h="7200000" s="0" l="0"/>
                                      </p:by>
                                    </p:animClr>
                                    <p:animClr clrSpc="hsl" dir="cw">
                                      <p:cBhvr>
                                        <p:cTn id="116" dur="500" fill="hold"/>
                                        <p:tgtEl>
                                          <p:spTgt spid="126"/>
                                        </p:tgtEl>
                                        <p:attrNameLst>
                                          <p:attrName>stroke.color</p:attrName>
                                        </p:attrNameLst>
                                      </p:cBhvr>
                                      <p:by>
                                        <p:hsl h="7200000" s="0" l="0"/>
                                      </p:by>
                                    </p:animClr>
                                    <p:set>
                                      <p:cBhvr>
                                        <p:cTn id="117" dur="500" fill="hold"/>
                                        <p:tgtEl>
                                          <p:spTgt spid="126"/>
                                        </p:tgtEl>
                                        <p:attrNameLst>
                                          <p:attrName>fill.type</p:attrName>
                                        </p:attrNameLst>
                                      </p:cBhvr>
                                      <p:to>
                                        <p:strVal val="solid"/>
                                      </p:to>
                                    </p:set>
                                  </p:childTnLst>
                                </p:cTn>
                              </p:par>
                              <p:par>
                                <p:cTn id="118" presetID="21" presetClass="emph" presetSubtype="0" fill="hold" grpId="1" nodeType="withEffect">
                                  <p:stCondLst>
                                    <p:cond delay="0"/>
                                  </p:stCondLst>
                                  <p:childTnLst>
                                    <p:animClr clrSpc="hsl" dir="cw">
                                      <p:cBhvr override="childStyle">
                                        <p:cTn id="119" dur="500" fill="hold"/>
                                        <p:tgtEl>
                                          <p:spTgt spid="127"/>
                                        </p:tgtEl>
                                        <p:attrNameLst>
                                          <p:attrName>style.color</p:attrName>
                                        </p:attrNameLst>
                                      </p:cBhvr>
                                      <p:by>
                                        <p:hsl h="7200000" s="0" l="0"/>
                                      </p:by>
                                    </p:animClr>
                                    <p:animClr clrSpc="hsl" dir="cw">
                                      <p:cBhvr>
                                        <p:cTn id="120" dur="500" fill="hold"/>
                                        <p:tgtEl>
                                          <p:spTgt spid="127"/>
                                        </p:tgtEl>
                                        <p:attrNameLst>
                                          <p:attrName>fillcolor</p:attrName>
                                        </p:attrNameLst>
                                      </p:cBhvr>
                                      <p:by>
                                        <p:hsl h="7200000" s="0" l="0"/>
                                      </p:by>
                                    </p:animClr>
                                    <p:animClr clrSpc="hsl" dir="cw">
                                      <p:cBhvr>
                                        <p:cTn id="121" dur="500" fill="hold"/>
                                        <p:tgtEl>
                                          <p:spTgt spid="127"/>
                                        </p:tgtEl>
                                        <p:attrNameLst>
                                          <p:attrName>stroke.color</p:attrName>
                                        </p:attrNameLst>
                                      </p:cBhvr>
                                      <p:by>
                                        <p:hsl h="7200000" s="0" l="0"/>
                                      </p:by>
                                    </p:animClr>
                                    <p:set>
                                      <p:cBhvr>
                                        <p:cTn id="122" dur="500" fill="hold"/>
                                        <p:tgtEl>
                                          <p:spTgt spid="127"/>
                                        </p:tgtEl>
                                        <p:attrNameLst>
                                          <p:attrName>fill.type</p:attrName>
                                        </p:attrNameLst>
                                      </p:cBhvr>
                                      <p:to>
                                        <p:strVal val="solid"/>
                                      </p:to>
                                    </p:set>
                                  </p:childTnLst>
                                </p:cTn>
                              </p:par>
                              <p:par>
                                <p:cTn id="123" presetID="21" presetClass="emph" presetSubtype="0" fill="hold" grpId="1" nodeType="withEffect">
                                  <p:stCondLst>
                                    <p:cond delay="0"/>
                                  </p:stCondLst>
                                  <p:childTnLst>
                                    <p:animClr clrSpc="hsl" dir="cw">
                                      <p:cBhvr override="childStyle">
                                        <p:cTn id="124" dur="500" fill="hold"/>
                                        <p:tgtEl>
                                          <p:spTgt spid="128"/>
                                        </p:tgtEl>
                                        <p:attrNameLst>
                                          <p:attrName>style.color</p:attrName>
                                        </p:attrNameLst>
                                      </p:cBhvr>
                                      <p:by>
                                        <p:hsl h="7200000" s="0" l="0"/>
                                      </p:by>
                                    </p:animClr>
                                    <p:animClr clrSpc="hsl" dir="cw">
                                      <p:cBhvr>
                                        <p:cTn id="125" dur="500" fill="hold"/>
                                        <p:tgtEl>
                                          <p:spTgt spid="128"/>
                                        </p:tgtEl>
                                        <p:attrNameLst>
                                          <p:attrName>fillcolor</p:attrName>
                                        </p:attrNameLst>
                                      </p:cBhvr>
                                      <p:by>
                                        <p:hsl h="7200000" s="0" l="0"/>
                                      </p:by>
                                    </p:animClr>
                                    <p:animClr clrSpc="hsl" dir="cw">
                                      <p:cBhvr>
                                        <p:cTn id="126" dur="500" fill="hold"/>
                                        <p:tgtEl>
                                          <p:spTgt spid="128"/>
                                        </p:tgtEl>
                                        <p:attrNameLst>
                                          <p:attrName>stroke.color</p:attrName>
                                        </p:attrNameLst>
                                      </p:cBhvr>
                                      <p:by>
                                        <p:hsl h="7200000" s="0" l="0"/>
                                      </p:by>
                                    </p:animClr>
                                    <p:set>
                                      <p:cBhvr>
                                        <p:cTn id="127" dur="500" fill="hold"/>
                                        <p:tgtEl>
                                          <p:spTgt spid="128"/>
                                        </p:tgtEl>
                                        <p:attrNameLst>
                                          <p:attrName>fill.type</p:attrName>
                                        </p:attrNameLst>
                                      </p:cBhvr>
                                      <p:to>
                                        <p:strVal val="solid"/>
                                      </p:to>
                                    </p:set>
                                  </p:childTnLst>
                                </p:cTn>
                              </p:par>
                              <p:par>
                                <p:cTn id="128" presetID="21" presetClass="emph" presetSubtype="0" fill="hold" grpId="1" nodeType="withEffect">
                                  <p:stCondLst>
                                    <p:cond delay="0"/>
                                  </p:stCondLst>
                                  <p:childTnLst>
                                    <p:animClr clrSpc="hsl" dir="cw">
                                      <p:cBhvr override="childStyle">
                                        <p:cTn id="129" dur="500" fill="hold"/>
                                        <p:tgtEl>
                                          <p:spTgt spid="129"/>
                                        </p:tgtEl>
                                        <p:attrNameLst>
                                          <p:attrName>style.color</p:attrName>
                                        </p:attrNameLst>
                                      </p:cBhvr>
                                      <p:by>
                                        <p:hsl h="7200000" s="0" l="0"/>
                                      </p:by>
                                    </p:animClr>
                                    <p:animClr clrSpc="hsl" dir="cw">
                                      <p:cBhvr>
                                        <p:cTn id="130" dur="500" fill="hold"/>
                                        <p:tgtEl>
                                          <p:spTgt spid="129"/>
                                        </p:tgtEl>
                                        <p:attrNameLst>
                                          <p:attrName>fillcolor</p:attrName>
                                        </p:attrNameLst>
                                      </p:cBhvr>
                                      <p:by>
                                        <p:hsl h="7200000" s="0" l="0"/>
                                      </p:by>
                                    </p:animClr>
                                    <p:animClr clrSpc="hsl" dir="cw">
                                      <p:cBhvr>
                                        <p:cTn id="131" dur="500" fill="hold"/>
                                        <p:tgtEl>
                                          <p:spTgt spid="129"/>
                                        </p:tgtEl>
                                        <p:attrNameLst>
                                          <p:attrName>stroke.color</p:attrName>
                                        </p:attrNameLst>
                                      </p:cBhvr>
                                      <p:by>
                                        <p:hsl h="7200000" s="0" l="0"/>
                                      </p:by>
                                    </p:animClr>
                                    <p:set>
                                      <p:cBhvr>
                                        <p:cTn id="132" dur="500" fill="hold"/>
                                        <p:tgtEl>
                                          <p:spTgt spid="129"/>
                                        </p:tgtEl>
                                        <p:attrNameLst>
                                          <p:attrName>fill.type</p:attrName>
                                        </p:attrNameLst>
                                      </p:cBhvr>
                                      <p:to>
                                        <p:strVal val="solid"/>
                                      </p:to>
                                    </p:set>
                                  </p:childTnLst>
                                </p:cTn>
                              </p:par>
                              <p:par>
                                <p:cTn id="133" presetID="21" presetClass="emph" presetSubtype="0" fill="hold" grpId="1" nodeType="withEffect">
                                  <p:stCondLst>
                                    <p:cond delay="0"/>
                                  </p:stCondLst>
                                  <p:childTnLst>
                                    <p:animClr clrSpc="hsl" dir="cw">
                                      <p:cBhvr override="childStyle">
                                        <p:cTn id="134" dur="500" fill="hold"/>
                                        <p:tgtEl>
                                          <p:spTgt spid="130"/>
                                        </p:tgtEl>
                                        <p:attrNameLst>
                                          <p:attrName>style.color</p:attrName>
                                        </p:attrNameLst>
                                      </p:cBhvr>
                                      <p:by>
                                        <p:hsl h="7200000" s="0" l="0"/>
                                      </p:by>
                                    </p:animClr>
                                    <p:animClr clrSpc="hsl" dir="cw">
                                      <p:cBhvr>
                                        <p:cTn id="135" dur="500" fill="hold"/>
                                        <p:tgtEl>
                                          <p:spTgt spid="130"/>
                                        </p:tgtEl>
                                        <p:attrNameLst>
                                          <p:attrName>fillcolor</p:attrName>
                                        </p:attrNameLst>
                                      </p:cBhvr>
                                      <p:by>
                                        <p:hsl h="7200000" s="0" l="0"/>
                                      </p:by>
                                    </p:animClr>
                                    <p:animClr clrSpc="hsl" dir="cw">
                                      <p:cBhvr>
                                        <p:cTn id="136" dur="500" fill="hold"/>
                                        <p:tgtEl>
                                          <p:spTgt spid="130"/>
                                        </p:tgtEl>
                                        <p:attrNameLst>
                                          <p:attrName>stroke.color</p:attrName>
                                        </p:attrNameLst>
                                      </p:cBhvr>
                                      <p:by>
                                        <p:hsl h="7200000" s="0" l="0"/>
                                      </p:by>
                                    </p:animClr>
                                    <p:set>
                                      <p:cBhvr>
                                        <p:cTn id="137" dur="500" fill="hold"/>
                                        <p:tgtEl>
                                          <p:spTgt spid="130"/>
                                        </p:tgtEl>
                                        <p:attrNameLst>
                                          <p:attrName>fill.type</p:attrName>
                                        </p:attrNameLst>
                                      </p:cBhvr>
                                      <p:to>
                                        <p:strVal val="solid"/>
                                      </p:to>
                                    </p:set>
                                  </p:childTnLst>
                                </p:cTn>
                              </p:par>
                              <p:par>
                                <p:cTn id="138" presetID="21" presetClass="emph" presetSubtype="0" fill="hold" grpId="1" nodeType="withEffect">
                                  <p:stCondLst>
                                    <p:cond delay="0"/>
                                  </p:stCondLst>
                                  <p:childTnLst>
                                    <p:animClr clrSpc="hsl" dir="cw">
                                      <p:cBhvr override="childStyle">
                                        <p:cTn id="139" dur="500" fill="hold"/>
                                        <p:tgtEl>
                                          <p:spTgt spid="131"/>
                                        </p:tgtEl>
                                        <p:attrNameLst>
                                          <p:attrName>style.color</p:attrName>
                                        </p:attrNameLst>
                                      </p:cBhvr>
                                      <p:by>
                                        <p:hsl h="7200000" s="0" l="0"/>
                                      </p:by>
                                    </p:animClr>
                                    <p:animClr clrSpc="hsl" dir="cw">
                                      <p:cBhvr>
                                        <p:cTn id="140" dur="500" fill="hold"/>
                                        <p:tgtEl>
                                          <p:spTgt spid="131"/>
                                        </p:tgtEl>
                                        <p:attrNameLst>
                                          <p:attrName>fillcolor</p:attrName>
                                        </p:attrNameLst>
                                      </p:cBhvr>
                                      <p:by>
                                        <p:hsl h="7200000" s="0" l="0"/>
                                      </p:by>
                                    </p:animClr>
                                    <p:animClr clrSpc="hsl" dir="cw">
                                      <p:cBhvr>
                                        <p:cTn id="141" dur="500" fill="hold"/>
                                        <p:tgtEl>
                                          <p:spTgt spid="131"/>
                                        </p:tgtEl>
                                        <p:attrNameLst>
                                          <p:attrName>stroke.color</p:attrName>
                                        </p:attrNameLst>
                                      </p:cBhvr>
                                      <p:by>
                                        <p:hsl h="7200000" s="0" l="0"/>
                                      </p:by>
                                    </p:animClr>
                                    <p:set>
                                      <p:cBhvr>
                                        <p:cTn id="142" dur="500" fill="hold"/>
                                        <p:tgtEl>
                                          <p:spTgt spid="131"/>
                                        </p:tgtEl>
                                        <p:attrNameLst>
                                          <p:attrName>fill.type</p:attrName>
                                        </p:attrNameLst>
                                      </p:cBhvr>
                                      <p:to>
                                        <p:strVal val="solid"/>
                                      </p:to>
                                    </p:set>
                                  </p:childTnLst>
                                </p:cTn>
                              </p:par>
                              <p:par>
                                <p:cTn id="143" presetID="21" presetClass="emph" presetSubtype="0" fill="hold" grpId="1" nodeType="withEffect">
                                  <p:stCondLst>
                                    <p:cond delay="0"/>
                                  </p:stCondLst>
                                  <p:childTnLst>
                                    <p:animClr clrSpc="hsl" dir="cw">
                                      <p:cBhvr override="childStyle">
                                        <p:cTn id="144" dur="500" fill="hold"/>
                                        <p:tgtEl>
                                          <p:spTgt spid="132"/>
                                        </p:tgtEl>
                                        <p:attrNameLst>
                                          <p:attrName>style.color</p:attrName>
                                        </p:attrNameLst>
                                      </p:cBhvr>
                                      <p:by>
                                        <p:hsl h="7200000" s="0" l="0"/>
                                      </p:by>
                                    </p:animClr>
                                    <p:animClr clrSpc="hsl" dir="cw">
                                      <p:cBhvr>
                                        <p:cTn id="145" dur="500" fill="hold"/>
                                        <p:tgtEl>
                                          <p:spTgt spid="132"/>
                                        </p:tgtEl>
                                        <p:attrNameLst>
                                          <p:attrName>fillcolor</p:attrName>
                                        </p:attrNameLst>
                                      </p:cBhvr>
                                      <p:by>
                                        <p:hsl h="7200000" s="0" l="0"/>
                                      </p:by>
                                    </p:animClr>
                                    <p:animClr clrSpc="hsl" dir="cw">
                                      <p:cBhvr>
                                        <p:cTn id="146" dur="500" fill="hold"/>
                                        <p:tgtEl>
                                          <p:spTgt spid="132"/>
                                        </p:tgtEl>
                                        <p:attrNameLst>
                                          <p:attrName>stroke.color</p:attrName>
                                        </p:attrNameLst>
                                      </p:cBhvr>
                                      <p:by>
                                        <p:hsl h="7200000" s="0" l="0"/>
                                      </p:by>
                                    </p:animClr>
                                    <p:set>
                                      <p:cBhvr>
                                        <p:cTn id="147" dur="500" fill="hold"/>
                                        <p:tgtEl>
                                          <p:spTgt spid="132"/>
                                        </p:tgtEl>
                                        <p:attrNameLst>
                                          <p:attrName>fill.type</p:attrName>
                                        </p:attrNameLst>
                                      </p:cBhvr>
                                      <p:to>
                                        <p:strVal val="solid"/>
                                      </p:to>
                                    </p:set>
                                  </p:childTnLst>
                                </p:cTn>
                              </p:par>
                              <p:par>
                                <p:cTn id="148" presetID="21" presetClass="emph" presetSubtype="0" fill="hold" grpId="1" nodeType="withEffect">
                                  <p:stCondLst>
                                    <p:cond delay="0"/>
                                  </p:stCondLst>
                                  <p:childTnLst>
                                    <p:animClr clrSpc="hsl" dir="cw">
                                      <p:cBhvr override="childStyle">
                                        <p:cTn id="149" dur="500" fill="hold"/>
                                        <p:tgtEl>
                                          <p:spTgt spid="133"/>
                                        </p:tgtEl>
                                        <p:attrNameLst>
                                          <p:attrName>style.color</p:attrName>
                                        </p:attrNameLst>
                                      </p:cBhvr>
                                      <p:by>
                                        <p:hsl h="7200000" s="0" l="0"/>
                                      </p:by>
                                    </p:animClr>
                                    <p:animClr clrSpc="hsl" dir="cw">
                                      <p:cBhvr>
                                        <p:cTn id="150" dur="500" fill="hold"/>
                                        <p:tgtEl>
                                          <p:spTgt spid="133"/>
                                        </p:tgtEl>
                                        <p:attrNameLst>
                                          <p:attrName>fillcolor</p:attrName>
                                        </p:attrNameLst>
                                      </p:cBhvr>
                                      <p:by>
                                        <p:hsl h="7200000" s="0" l="0"/>
                                      </p:by>
                                    </p:animClr>
                                    <p:animClr clrSpc="hsl" dir="cw">
                                      <p:cBhvr>
                                        <p:cTn id="151" dur="500" fill="hold"/>
                                        <p:tgtEl>
                                          <p:spTgt spid="133"/>
                                        </p:tgtEl>
                                        <p:attrNameLst>
                                          <p:attrName>stroke.color</p:attrName>
                                        </p:attrNameLst>
                                      </p:cBhvr>
                                      <p:by>
                                        <p:hsl h="7200000" s="0" l="0"/>
                                      </p:by>
                                    </p:animClr>
                                    <p:set>
                                      <p:cBhvr>
                                        <p:cTn id="152" dur="500" fill="hold"/>
                                        <p:tgtEl>
                                          <p:spTgt spid="133"/>
                                        </p:tgtEl>
                                        <p:attrNameLst>
                                          <p:attrName>fill.type</p:attrName>
                                        </p:attrNameLst>
                                      </p:cBhvr>
                                      <p:to>
                                        <p:strVal val="solid"/>
                                      </p:to>
                                    </p:set>
                                  </p:childTnLst>
                                </p:cTn>
                              </p:par>
                              <p:par>
                                <p:cTn id="153" presetID="21" presetClass="emph" presetSubtype="0" fill="hold" grpId="1" nodeType="withEffect">
                                  <p:stCondLst>
                                    <p:cond delay="0"/>
                                  </p:stCondLst>
                                  <p:childTnLst>
                                    <p:animClr clrSpc="hsl" dir="cw">
                                      <p:cBhvr override="childStyle">
                                        <p:cTn id="154" dur="500" fill="hold"/>
                                        <p:tgtEl>
                                          <p:spTgt spid="134"/>
                                        </p:tgtEl>
                                        <p:attrNameLst>
                                          <p:attrName>style.color</p:attrName>
                                        </p:attrNameLst>
                                      </p:cBhvr>
                                      <p:by>
                                        <p:hsl h="7200000" s="0" l="0"/>
                                      </p:by>
                                    </p:animClr>
                                    <p:animClr clrSpc="hsl" dir="cw">
                                      <p:cBhvr>
                                        <p:cTn id="155" dur="500" fill="hold"/>
                                        <p:tgtEl>
                                          <p:spTgt spid="134"/>
                                        </p:tgtEl>
                                        <p:attrNameLst>
                                          <p:attrName>fillcolor</p:attrName>
                                        </p:attrNameLst>
                                      </p:cBhvr>
                                      <p:by>
                                        <p:hsl h="7200000" s="0" l="0"/>
                                      </p:by>
                                    </p:animClr>
                                    <p:animClr clrSpc="hsl" dir="cw">
                                      <p:cBhvr>
                                        <p:cTn id="156" dur="500" fill="hold"/>
                                        <p:tgtEl>
                                          <p:spTgt spid="134"/>
                                        </p:tgtEl>
                                        <p:attrNameLst>
                                          <p:attrName>stroke.color</p:attrName>
                                        </p:attrNameLst>
                                      </p:cBhvr>
                                      <p:by>
                                        <p:hsl h="7200000" s="0" l="0"/>
                                      </p:by>
                                    </p:animClr>
                                    <p:set>
                                      <p:cBhvr>
                                        <p:cTn id="157" dur="500" fill="hold"/>
                                        <p:tgtEl>
                                          <p:spTgt spid="134"/>
                                        </p:tgtEl>
                                        <p:attrNameLst>
                                          <p:attrName>fill.type</p:attrName>
                                        </p:attrNameLst>
                                      </p:cBhvr>
                                      <p:to>
                                        <p:strVal val="solid"/>
                                      </p:to>
                                    </p:set>
                                  </p:childTnLst>
                                </p:cTn>
                              </p:par>
                              <p:par>
                                <p:cTn id="158" presetID="21" presetClass="emph" presetSubtype="0" fill="hold" grpId="1" nodeType="withEffect">
                                  <p:stCondLst>
                                    <p:cond delay="0"/>
                                  </p:stCondLst>
                                  <p:childTnLst>
                                    <p:animClr clrSpc="hsl" dir="cw">
                                      <p:cBhvr override="childStyle">
                                        <p:cTn id="159" dur="500" fill="hold"/>
                                        <p:tgtEl>
                                          <p:spTgt spid="135"/>
                                        </p:tgtEl>
                                        <p:attrNameLst>
                                          <p:attrName>style.color</p:attrName>
                                        </p:attrNameLst>
                                      </p:cBhvr>
                                      <p:by>
                                        <p:hsl h="7200000" s="0" l="0"/>
                                      </p:by>
                                    </p:animClr>
                                    <p:animClr clrSpc="hsl" dir="cw">
                                      <p:cBhvr>
                                        <p:cTn id="160" dur="500" fill="hold"/>
                                        <p:tgtEl>
                                          <p:spTgt spid="135"/>
                                        </p:tgtEl>
                                        <p:attrNameLst>
                                          <p:attrName>fillcolor</p:attrName>
                                        </p:attrNameLst>
                                      </p:cBhvr>
                                      <p:by>
                                        <p:hsl h="7200000" s="0" l="0"/>
                                      </p:by>
                                    </p:animClr>
                                    <p:animClr clrSpc="hsl" dir="cw">
                                      <p:cBhvr>
                                        <p:cTn id="161" dur="500" fill="hold"/>
                                        <p:tgtEl>
                                          <p:spTgt spid="135"/>
                                        </p:tgtEl>
                                        <p:attrNameLst>
                                          <p:attrName>stroke.color</p:attrName>
                                        </p:attrNameLst>
                                      </p:cBhvr>
                                      <p:by>
                                        <p:hsl h="7200000" s="0" l="0"/>
                                      </p:by>
                                    </p:animClr>
                                    <p:set>
                                      <p:cBhvr>
                                        <p:cTn id="162" dur="500" fill="hold"/>
                                        <p:tgtEl>
                                          <p:spTgt spid="135"/>
                                        </p:tgtEl>
                                        <p:attrNameLst>
                                          <p:attrName>fill.type</p:attrName>
                                        </p:attrNameLst>
                                      </p:cBhvr>
                                      <p:to>
                                        <p:strVal val="solid"/>
                                      </p:to>
                                    </p:set>
                                  </p:childTnLst>
                                </p:cTn>
                              </p:par>
                              <p:par>
                                <p:cTn id="163" presetID="21" presetClass="emph" presetSubtype="0" fill="hold" grpId="1" nodeType="withEffect">
                                  <p:stCondLst>
                                    <p:cond delay="0"/>
                                  </p:stCondLst>
                                  <p:childTnLst>
                                    <p:animClr clrSpc="hsl" dir="cw">
                                      <p:cBhvr override="childStyle">
                                        <p:cTn id="164" dur="500" fill="hold"/>
                                        <p:tgtEl>
                                          <p:spTgt spid="136"/>
                                        </p:tgtEl>
                                        <p:attrNameLst>
                                          <p:attrName>style.color</p:attrName>
                                        </p:attrNameLst>
                                      </p:cBhvr>
                                      <p:by>
                                        <p:hsl h="7200000" s="0" l="0"/>
                                      </p:by>
                                    </p:animClr>
                                    <p:animClr clrSpc="hsl" dir="cw">
                                      <p:cBhvr>
                                        <p:cTn id="165" dur="500" fill="hold"/>
                                        <p:tgtEl>
                                          <p:spTgt spid="136"/>
                                        </p:tgtEl>
                                        <p:attrNameLst>
                                          <p:attrName>fillcolor</p:attrName>
                                        </p:attrNameLst>
                                      </p:cBhvr>
                                      <p:by>
                                        <p:hsl h="7200000" s="0" l="0"/>
                                      </p:by>
                                    </p:animClr>
                                    <p:animClr clrSpc="hsl" dir="cw">
                                      <p:cBhvr>
                                        <p:cTn id="166" dur="500" fill="hold"/>
                                        <p:tgtEl>
                                          <p:spTgt spid="136"/>
                                        </p:tgtEl>
                                        <p:attrNameLst>
                                          <p:attrName>stroke.color</p:attrName>
                                        </p:attrNameLst>
                                      </p:cBhvr>
                                      <p:by>
                                        <p:hsl h="7200000" s="0" l="0"/>
                                      </p:by>
                                    </p:animClr>
                                    <p:set>
                                      <p:cBhvr>
                                        <p:cTn id="167" dur="500" fill="hold"/>
                                        <p:tgtEl>
                                          <p:spTgt spid="136"/>
                                        </p:tgtEl>
                                        <p:attrNameLst>
                                          <p:attrName>fill.type</p:attrName>
                                        </p:attrNameLst>
                                      </p:cBhvr>
                                      <p:to>
                                        <p:strVal val="solid"/>
                                      </p:to>
                                    </p:set>
                                  </p:childTnLst>
                                </p:cTn>
                              </p:par>
                            </p:childTnLst>
                          </p:cTn>
                        </p:par>
                      </p:childTnLst>
                    </p:cTn>
                  </p:par>
                  <p:par>
                    <p:cTn id="168" fill="hold">
                      <p:stCondLst>
                        <p:cond delay="indefinite"/>
                      </p:stCondLst>
                      <p:childTnLst>
                        <p:par>
                          <p:cTn id="169" fill="hold">
                            <p:stCondLst>
                              <p:cond delay="0"/>
                            </p:stCondLst>
                            <p:childTnLst>
                              <p:par>
                                <p:cTn id="170" presetID="1" presetClass="entr" presetSubtype="0" fill="hold" grpId="0" nodeType="clickEffect">
                                  <p:stCondLst>
                                    <p:cond delay="0"/>
                                  </p:stCondLst>
                                  <p:childTnLst>
                                    <p:set>
                                      <p:cBhvr>
                                        <p:cTn id="171" dur="1" fill="hold">
                                          <p:stCondLst>
                                            <p:cond delay="0"/>
                                          </p:stCondLst>
                                        </p:cTn>
                                        <p:tgtEl>
                                          <p:spTgt spid="137"/>
                                        </p:tgtEl>
                                        <p:attrNameLst>
                                          <p:attrName>style.visibility</p:attrName>
                                        </p:attrNameLst>
                                      </p:cBhvr>
                                      <p:to>
                                        <p:strVal val="visible"/>
                                      </p:to>
                                    </p:set>
                                  </p:childTnLst>
                                </p:cTn>
                              </p:par>
                              <p:par>
                                <p:cTn id="172" presetID="1" presetClass="entr" presetSubtype="0" fill="hold" grpId="0" nodeType="withEffect">
                                  <p:stCondLst>
                                    <p:cond delay="0"/>
                                  </p:stCondLst>
                                  <p:childTnLst>
                                    <p:set>
                                      <p:cBhvr>
                                        <p:cTn id="173" dur="1" fill="hold">
                                          <p:stCondLst>
                                            <p:cond delay="0"/>
                                          </p:stCondLst>
                                        </p:cTn>
                                        <p:tgtEl>
                                          <p:spTgt spid="55"/>
                                        </p:tgtEl>
                                        <p:attrNameLst>
                                          <p:attrName>style.visibility</p:attrName>
                                        </p:attrNameLst>
                                      </p:cBhvr>
                                      <p:to>
                                        <p:strVal val="visible"/>
                                      </p:to>
                                    </p:set>
                                  </p:childTnLst>
                                </p:cTn>
                              </p:par>
                              <p:par>
                                <p:cTn id="174" presetID="1" presetClass="entr" presetSubtype="0" fill="hold" grpId="0" nodeType="withEffect">
                                  <p:stCondLst>
                                    <p:cond delay="0"/>
                                  </p:stCondLst>
                                  <p:childTnLst>
                                    <p:set>
                                      <p:cBhvr>
                                        <p:cTn id="175" dur="1" fill="hold">
                                          <p:stCondLst>
                                            <p:cond delay="0"/>
                                          </p:stCondLst>
                                        </p:cTn>
                                        <p:tgtEl>
                                          <p:spTgt spid="53"/>
                                        </p:tgtEl>
                                        <p:attrNameLst>
                                          <p:attrName>style.visibility</p:attrName>
                                        </p:attrNameLst>
                                      </p:cBhvr>
                                      <p:to>
                                        <p:strVal val="visible"/>
                                      </p:to>
                                    </p:set>
                                  </p:childTnLst>
                                </p:cTn>
                              </p:par>
                            </p:childTnLst>
                          </p:cTn>
                        </p:par>
                      </p:childTnLst>
                    </p:cTn>
                  </p:par>
                  <p:par>
                    <p:cTn id="176" fill="hold">
                      <p:stCondLst>
                        <p:cond delay="indefinite"/>
                      </p:stCondLst>
                      <p:childTnLst>
                        <p:par>
                          <p:cTn id="177" fill="hold">
                            <p:stCondLst>
                              <p:cond delay="0"/>
                            </p:stCondLst>
                            <p:childTnLst>
                              <p:par>
                                <p:cTn id="178" presetID="1" presetClass="entr" presetSubtype="0" fill="hold" grpId="0" nodeType="clickEffect">
                                  <p:stCondLst>
                                    <p:cond delay="0"/>
                                  </p:stCondLst>
                                  <p:childTnLst>
                                    <p:set>
                                      <p:cBhvr>
                                        <p:cTn id="179" dur="1" fill="hold">
                                          <p:stCondLst>
                                            <p:cond delay="0"/>
                                          </p:stCondLst>
                                        </p:cTn>
                                        <p:tgtEl>
                                          <p:spTgt spid="1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29" grpId="0" animBg="1"/>
      <p:bldP spid="1030" grpId="0" animBg="1"/>
      <p:bldP spid="1031" grpId="0" animBg="1"/>
      <p:bldP spid="1032" grpId="0" animBg="1"/>
      <p:bldP spid="1035" grpId="0" animBg="1"/>
      <p:bldP spid="1055" grpId="0"/>
      <p:bldP spid="32" grpId="0" animBg="1"/>
      <p:bldP spid="35" grpId="0" animBg="1"/>
      <p:bldP spid="37" grpId="0" animBg="1"/>
      <p:bldP spid="39" grpId="0" animBg="1"/>
      <p:bldP spid="41" grpId="0" animBg="1"/>
      <p:bldP spid="43" grpId="0" animBg="1"/>
      <p:bldP spid="125" grpId="0" animBg="1"/>
      <p:bldP spid="125" grpId="1" animBg="1"/>
      <p:bldP spid="126" grpId="0" animBg="1"/>
      <p:bldP spid="126" grpId="1" animBg="1"/>
      <p:bldP spid="127" grpId="0" animBg="1"/>
      <p:bldP spid="127" grpId="1" animBg="1"/>
      <p:bldP spid="128" grpId="0" animBg="1"/>
      <p:bldP spid="128" grpId="1" animBg="1"/>
      <p:bldP spid="129" grpId="0" animBg="1"/>
      <p:bldP spid="129" grpId="1" animBg="1"/>
      <p:bldP spid="130" grpId="0" animBg="1"/>
      <p:bldP spid="130" grpId="1" animBg="1"/>
      <p:bldP spid="131" grpId="0" animBg="1"/>
      <p:bldP spid="131" grpId="1" animBg="1"/>
      <p:bldP spid="132" grpId="0" animBg="1"/>
      <p:bldP spid="132" grpId="1" animBg="1"/>
      <p:bldP spid="133" grpId="0" animBg="1"/>
      <p:bldP spid="133" grpId="1" animBg="1"/>
      <p:bldP spid="134" grpId="0" animBg="1"/>
      <p:bldP spid="134" grpId="1" animBg="1"/>
      <p:bldP spid="135" grpId="0" animBg="1"/>
      <p:bldP spid="135" grpId="1" animBg="1"/>
      <p:bldP spid="136" grpId="0" animBg="1"/>
      <p:bldP spid="136" grpId="1" animBg="1"/>
      <p:bldP spid="137" grpId="0" animBg="1"/>
      <p:bldP spid="53" grpId="0" animBg="1"/>
      <p:bldP spid="55" grpId="0"/>
      <p:bldP spid="141"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Content Placeholder 2">
            <a:extLst>
              <a:ext uri="{FF2B5EF4-FFF2-40B4-BE49-F238E27FC236}">
                <a16:creationId xmlns:a16="http://schemas.microsoft.com/office/drawing/2014/main" id="{7BFF5534-BD6E-4F57-A72C-A90C80A851DB}"/>
              </a:ext>
            </a:extLst>
          </p:cNvPr>
          <p:cNvGraphicFramePr>
            <a:graphicFrameLocks noGrp="1"/>
          </p:cNvGraphicFramePr>
          <p:nvPr>
            <p:ph idx="1"/>
            <p:extLst>
              <p:ext uri="{D42A27DB-BD31-4B8C-83A1-F6EECF244321}">
                <p14:modId xmlns:p14="http://schemas.microsoft.com/office/powerpoint/2010/main" val="3662420392"/>
              </p:ext>
            </p:extLst>
          </p:nvPr>
        </p:nvGraphicFramePr>
        <p:xfrm>
          <a:off x="343270" y="695325"/>
          <a:ext cx="10577575" cy="595485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itle 1">
            <a:extLst>
              <a:ext uri="{FF2B5EF4-FFF2-40B4-BE49-F238E27FC236}">
                <a16:creationId xmlns:a16="http://schemas.microsoft.com/office/drawing/2014/main" id="{4D8D3646-E25F-4026-95C5-A29DBC0E137C}"/>
              </a:ext>
            </a:extLst>
          </p:cNvPr>
          <p:cNvSpPr>
            <a:spLocks noGrp="1"/>
          </p:cNvSpPr>
          <p:nvPr>
            <p:ph type="title"/>
          </p:nvPr>
        </p:nvSpPr>
        <p:spPr>
          <a:xfrm>
            <a:off x="0" y="0"/>
            <a:ext cx="8596668" cy="798511"/>
          </a:xfrm>
        </p:spPr>
        <p:txBody>
          <a:bodyPr/>
          <a:lstStyle/>
          <a:p>
            <a:r>
              <a:rPr lang="en-US" dirty="0">
                <a:latin typeface="Arial" panose="020B0604020202020204" pitchFamily="34" charset="0"/>
                <a:cs typeface="Arial" panose="020B0604020202020204" pitchFamily="34" charset="0"/>
              </a:rPr>
              <a:t>I/O – Read-ahead</a:t>
            </a:r>
          </a:p>
        </p:txBody>
      </p:sp>
    </p:spTree>
    <p:extLst>
      <p:ext uri="{BB962C8B-B14F-4D97-AF65-F5344CB8AC3E}">
        <p14:creationId xmlns:p14="http://schemas.microsoft.com/office/powerpoint/2010/main" val="57410510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0B0D14-A8BF-4B1F-8AAD-A5B0B304081D}"/>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8 - IO – Read-ahead</a:t>
            </a:r>
            <a:endParaRPr lang="en-US" dirty="0"/>
          </a:p>
        </p:txBody>
      </p:sp>
      <p:sp>
        <p:nvSpPr>
          <p:cNvPr id="5" name="Text Placeholder 6">
            <a:extLst>
              <a:ext uri="{FF2B5EF4-FFF2-40B4-BE49-F238E27FC236}">
                <a16:creationId xmlns:a16="http://schemas.microsoft.com/office/drawing/2014/main" id="{FE3E95BD-2FD2-4E7B-8AE6-C6671DD17223}"/>
              </a:ext>
            </a:extLst>
          </p:cNvPr>
          <p:cNvSpPr txBox="1">
            <a:spLocks/>
          </p:cNvSpPr>
          <p:nvPr/>
        </p:nvSpPr>
        <p:spPr>
          <a:xfrm>
            <a:off x="302493" y="2311542"/>
            <a:ext cx="3491509" cy="1224408"/>
          </a:xfrm>
          <a:prstGeom prst="rect">
            <a:avLst/>
          </a:prstGeom>
        </p:spPr>
        <p:txBody>
          <a:bodyPr vert="horz" lIns="121920" tIns="60960" rIns="121920" bIns="60960" rtlCol="0" anchor="t" anchorCtr="0">
            <a:noAutofit/>
            <a:scene3d>
              <a:camera prst="orthographicFront"/>
              <a:lightRig rig="flat" dir="t"/>
            </a:scene3d>
            <a:sp3d extrusionH="88900" contourW="2540">
              <a:contourClr>
                <a:srgbClr val="F4A234"/>
              </a:contourClr>
            </a:sp3d>
          </a:bodyPr>
          <a:lstStyle>
            <a:lvl1pPr marL="0" indent="0" algn="l" defTabSz="457200" rtl="0" eaLnBrk="1" latinLnBrk="0" hangingPunct="1">
              <a:spcBef>
                <a:spcPct val="20000"/>
              </a:spcBef>
              <a:buClr>
                <a:schemeClr val="bg1"/>
              </a:buClr>
              <a:buFont typeface="Arial" pitchFamily="34" charset="0"/>
              <a:buNone/>
              <a:defRPr kumimoji="0" lang="en-US" sz="10000" b="1" i="1" u="none" strike="noStrike" kern="1200" cap="none" spc="-642" normalizeH="0" baseline="0" noProof="0" dirty="0" smtClean="0">
                <a:ln w="11430"/>
                <a:gradFill>
                  <a:gsLst>
                    <a:gs pos="0">
                      <a:srgbClr val="FF9929">
                        <a:lumMod val="20000"/>
                        <a:lumOff val="80000"/>
                      </a:srgbClr>
                    </a:gs>
                    <a:gs pos="28000">
                      <a:srgbClr val="F8F57B"/>
                    </a:gs>
                    <a:gs pos="62000">
                      <a:srgbClr val="D5B953"/>
                    </a:gs>
                    <a:gs pos="88000">
                      <a:srgbClr val="D1943B"/>
                    </a:gs>
                  </a:gsLst>
                  <a:lin ang="5400000"/>
                </a:gradFill>
                <a:effectLst>
                  <a:outerShdw blurRad="50800" dist="39000" dir="5460000" algn="tl">
                    <a:srgbClr val="000000">
                      <a:alpha val="38000"/>
                    </a:srgbClr>
                  </a:outerShdw>
                </a:effectLst>
                <a:uLnTx/>
                <a:uFillTx/>
                <a:latin typeface="Segoe UI" pitchFamily="34" charset="0"/>
                <a:ea typeface="+mn-ea"/>
                <a:cs typeface="+mn-cs"/>
              </a:defRPr>
            </a:lvl1pPr>
            <a:lvl2pPr marL="742950" indent="-285750" algn="l" defTabSz="457200" rtl="0" eaLnBrk="1" latinLnBrk="0" hangingPunct="1">
              <a:spcBef>
                <a:spcPct val="20000"/>
              </a:spcBef>
              <a:buClr>
                <a:schemeClr val="bg1"/>
              </a:buClr>
              <a:buFont typeface="Arial"/>
              <a:buChar char="–"/>
              <a:defRPr sz="2400" b="0" i="0" kern="1200">
                <a:solidFill>
                  <a:srgbClr val="FFFFFF"/>
                </a:solidFill>
                <a:latin typeface="Segoe UI"/>
                <a:ea typeface="+mn-ea"/>
                <a:cs typeface="Segoe UI"/>
              </a:defRPr>
            </a:lvl2pPr>
            <a:lvl3pPr marL="1143000" indent="-228600" algn="l" defTabSz="457200" rtl="0" eaLnBrk="1" latinLnBrk="0" hangingPunct="1">
              <a:spcBef>
                <a:spcPct val="20000"/>
              </a:spcBef>
              <a:buClr>
                <a:schemeClr val="bg1"/>
              </a:buClr>
              <a:buFont typeface="Arial"/>
              <a:buChar char="•"/>
              <a:defRPr sz="2000" b="0" i="0" kern="1200">
                <a:solidFill>
                  <a:srgbClr val="FFFFFF"/>
                </a:solidFill>
                <a:latin typeface="Segoe UI"/>
                <a:ea typeface="+mn-ea"/>
                <a:cs typeface="Segoe UI"/>
              </a:defRPr>
            </a:lvl3pPr>
            <a:lvl4pPr marL="1600200" indent="-228600" algn="l" defTabSz="457200" rtl="0" eaLnBrk="1" latinLnBrk="0" hangingPunct="1">
              <a:spcBef>
                <a:spcPct val="20000"/>
              </a:spcBef>
              <a:buClr>
                <a:schemeClr val="bg1"/>
              </a:buClr>
              <a:buFont typeface="Arial"/>
              <a:buChar char="–"/>
              <a:defRPr sz="1600" b="0" i="0" kern="1200">
                <a:solidFill>
                  <a:srgbClr val="FFFFFF"/>
                </a:solidFill>
                <a:latin typeface="Segoe UI"/>
                <a:ea typeface="+mn-ea"/>
                <a:cs typeface="Segoe UI"/>
              </a:defRPr>
            </a:lvl4pPr>
            <a:lvl5pPr marL="2057400" indent="-228600" algn="l" defTabSz="457200" rtl="0" eaLnBrk="1" latinLnBrk="0" hangingPunct="1">
              <a:spcBef>
                <a:spcPct val="20000"/>
              </a:spcBef>
              <a:buClr>
                <a:schemeClr val="bg1"/>
              </a:buClr>
              <a:buFont typeface="Arial"/>
              <a:buChar char="•"/>
              <a:defRPr sz="1600" b="0" i="0" kern="1200">
                <a:solidFill>
                  <a:srgbClr val="FFFFFF"/>
                </a:solidFill>
                <a:latin typeface="Segoe UI"/>
                <a:ea typeface="+mn-ea"/>
                <a:cs typeface="Segoe UI"/>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pt-BR" sz="7200"/>
              <a:t>Demo</a:t>
            </a:r>
          </a:p>
        </p:txBody>
      </p:sp>
      <p:pic>
        <p:nvPicPr>
          <p:cNvPr id="3074" name="Picture 2">
            <a:extLst>
              <a:ext uri="{FF2B5EF4-FFF2-40B4-BE49-F238E27FC236}">
                <a16:creationId xmlns:a16="http://schemas.microsoft.com/office/drawing/2014/main" id="{61CCF12C-A3EB-400B-9A87-DEE98C3F0B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40861" y="1901554"/>
            <a:ext cx="4510278" cy="2818924"/>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22883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Content Placeholder 2">
            <a:extLst>
              <a:ext uri="{FF2B5EF4-FFF2-40B4-BE49-F238E27FC236}">
                <a16:creationId xmlns:a16="http://schemas.microsoft.com/office/drawing/2014/main" id="{4C468952-F914-4BCF-8D4D-7DD19D1FE514}"/>
              </a:ext>
            </a:extLst>
          </p:cNvPr>
          <p:cNvGraphicFramePr>
            <a:graphicFrameLocks noGrp="1"/>
          </p:cNvGraphicFramePr>
          <p:nvPr>
            <p:ph idx="1"/>
            <p:extLst>
              <p:ext uri="{D42A27DB-BD31-4B8C-83A1-F6EECF244321}">
                <p14:modId xmlns:p14="http://schemas.microsoft.com/office/powerpoint/2010/main" val="4072688648"/>
              </p:ext>
            </p:extLst>
          </p:nvPr>
        </p:nvGraphicFramePr>
        <p:xfrm>
          <a:off x="322489" y="798512"/>
          <a:ext cx="9576080" cy="580430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itle 1">
            <a:extLst>
              <a:ext uri="{FF2B5EF4-FFF2-40B4-BE49-F238E27FC236}">
                <a16:creationId xmlns:a16="http://schemas.microsoft.com/office/drawing/2014/main" id="{4D8D3646-E25F-4026-95C5-A29DBC0E137C}"/>
              </a:ext>
            </a:extLst>
          </p:cNvPr>
          <p:cNvSpPr>
            <a:spLocks noGrp="1"/>
          </p:cNvSpPr>
          <p:nvPr>
            <p:ph type="title"/>
          </p:nvPr>
        </p:nvSpPr>
        <p:spPr>
          <a:xfrm>
            <a:off x="0" y="0"/>
            <a:ext cx="8596668" cy="798511"/>
          </a:xfrm>
        </p:spPr>
        <p:txBody>
          <a:bodyPr/>
          <a:lstStyle/>
          <a:p>
            <a:r>
              <a:rPr lang="en-US" dirty="0">
                <a:latin typeface="Arial" panose="020B0604020202020204" pitchFamily="34" charset="0"/>
                <a:cs typeface="Arial" panose="020B0604020202020204" pitchFamily="34" charset="0"/>
              </a:rPr>
              <a:t>I/O – Prefetch</a:t>
            </a:r>
          </a:p>
        </p:txBody>
      </p:sp>
    </p:spTree>
    <p:extLst>
      <p:ext uri="{BB962C8B-B14F-4D97-AF65-F5344CB8AC3E}">
        <p14:creationId xmlns:p14="http://schemas.microsoft.com/office/powerpoint/2010/main" val="60977970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0B0D14-A8BF-4B1F-8AAD-A5B0B304081D}"/>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9 - IO – Prefetch</a:t>
            </a:r>
            <a:endParaRPr lang="en-US" dirty="0"/>
          </a:p>
        </p:txBody>
      </p:sp>
      <p:sp>
        <p:nvSpPr>
          <p:cNvPr id="5" name="Text Placeholder 6">
            <a:extLst>
              <a:ext uri="{FF2B5EF4-FFF2-40B4-BE49-F238E27FC236}">
                <a16:creationId xmlns:a16="http://schemas.microsoft.com/office/drawing/2014/main" id="{FE3E95BD-2FD2-4E7B-8AE6-C6671DD17223}"/>
              </a:ext>
            </a:extLst>
          </p:cNvPr>
          <p:cNvSpPr txBox="1">
            <a:spLocks/>
          </p:cNvSpPr>
          <p:nvPr/>
        </p:nvSpPr>
        <p:spPr>
          <a:xfrm>
            <a:off x="302493" y="2311542"/>
            <a:ext cx="3491509" cy="1224408"/>
          </a:xfrm>
          <a:prstGeom prst="rect">
            <a:avLst/>
          </a:prstGeom>
        </p:spPr>
        <p:txBody>
          <a:bodyPr vert="horz" lIns="121920" tIns="60960" rIns="121920" bIns="60960" rtlCol="0" anchor="t" anchorCtr="0">
            <a:noAutofit/>
            <a:scene3d>
              <a:camera prst="orthographicFront"/>
              <a:lightRig rig="flat" dir="t"/>
            </a:scene3d>
            <a:sp3d extrusionH="88900" contourW="2540">
              <a:contourClr>
                <a:srgbClr val="F4A234"/>
              </a:contourClr>
            </a:sp3d>
          </a:bodyPr>
          <a:lstStyle>
            <a:lvl1pPr marL="0" indent="0" algn="l" defTabSz="457200" rtl="0" eaLnBrk="1" latinLnBrk="0" hangingPunct="1">
              <a:spcBef>
                <a:spcPct val="20000"/>
              </a:spcBef>
              <a:buClr>
                <a:schemeClr val="bg1"/>
              </a:buClr>
              <a:buFont typeface="Arial" pitchFamily="34" charset="0"/>
              <a:buNone/>
              <a:defRPr kumimoji="0" lang="en-US" sz="10000" b="1" i="1" u="none" strike="noStrike" kern="1200" cap="none" spc="-642" normalizeH="0" baseline="0" noProof="0" dirty="0" smtClean="0">
                <a:ln w="11430"/>
                <a:gradFill>
                  <a:gsLst>
                    <a:gs pos="0">
                      <a:srgbClr val="FF9929">
                        <a:lumMod val="20000"/>
                        <a:lumOff val="80000"/>
                      </a:srgbClr>
                    </a:gs>
                    <a:gs pos="28000">
                      <a:srgbClr val="F8F57B"/>
                    </a:gs>
                    <a:gs pos="62000">
                      <a:srgbClr val="D5B953"/>
                    </a:gs>
                    <a:gs pos="88000">
                      <a:srgbClr val="D1943B"/>
                    </a:gs>
                  </a:gsLst>
                  <a:lin ang="5400000"/>
                </a:gradFill>
                <a:effectLst>
                  <a:outerShdw blurRad="50800" dist="39000" dir="5460000" algn="tl">
                    <a:srgbClr val="000000">
                      <a:alpha val="38000"/>
                    </a:srgbClr>
                  </a:outerShdw>
                </a:effectLst>
                <a:uLnTx/>
                <a:uFillTx/>
                <a:latin typeface="Segoe UI" pitchFamily="34" charset="0"/>
                <a:ea typeface="+mn-ea"/>
                <a:cs typeface="+mn-cs"/>
              </a:defRPr>
            </a:lvl1pPr>
            <a:lvl2pPr marL="742950" indent="-285750" algn="l" defTabSz="457200" rtl="0" eaLnBrk="1" latinLnBrk="0" hangingPunct="1">
              <a:spcBef>
                <a:spcPct val="20000"/>
              </a:spcBef>
              <a:buClr>
                <a:schemeClr val="bg1"/>
              </a:buClr>
              <a:buFont typeface="Arial"/>
              <a:buChar char="–"/>
              <a:defRPr sz="2400" b="0" i="0" kern="1200">
                <a:solidFill>
                  <a:srgbClr val="FFFFFF"/>
                </a:solidFill>
                <a:latin typeface="Segoe UI"/>
                <a:ea typeface="+mn-ea"/>
                <a:cs typeface="Segoe UI"/>
              </a:defRPr>
            </a:lvl2pPr>
            <a:lvl3pPr marL="1143000" indent="-228600" algn="l" defTabSz="457200" rtl="0" eaLnBrk="1" latinLnBrk="0" hangingPunct="1">
              <a:spcBef>
                <a:spcPct val="20000"/>
              </a:spcBef>
              <a:buClr>
                <a:schemeClr val="bg1"/>
              </a:buClr>
              <a:buFont typeface="Arial"/>
              <a:buChar char="•"/>
              <a:defRPr sz="2000" b="0" i="0" kern="1200">
                <a:solidFill>
                  <a:srgbClr val="FFFFFF"/>
                </a:solidFill>
                <a:latin typeface="Segoe UI"/>
                <a:ea typeface="+mn-ea"/>
                <a:cs typeface="Segoe UI"/>
              </a:defRPr>
            </a:lvl3pPr>
            <a:lvl4pPr marL="1600200" indent="-228600" algn="l" defTabSz="457200" rtl="0" eaLnBrk="1" latinLnBrk="0" hangingPunct="1">
              <a:spcBef>
                <a:spcPct val="20000"/>
              </a:spcBef>
              <a:buClr>
                <a:schemeClr val="bg1"/>
              </a:buClr>
              <a:buFont typeface="Arial"/>
              <a:buChar char="–"/>
              <a:defRPr sz="1600" b="0" i="0" kern="1200">
                <a:solidFill>
                  <a:srgbClr val="FFFFFF"/>
                </a:solidFill>
                <a:latin typeface="Segoe UI"/>
                <a:ea typeface="+mn-ea"/>
                <a:cs typeface="Segoe UI"/>
              </a:defRPr>
            </a:lvl4pPr>
            <a:lvl5pPr marL="2057400" indent="-228600" algn="l" defTabSz="457200" rtl="0" eaLnBrk="1" latinLnBrk="0" hangingPunct="1">
              <a:spcBef>
                <a:spcPct val="20000"/>
              </a:spcBef>
              <a:buClr>
                <a:schemeClr val="bg1"/>
              </a:buClr>
              <a:buFont typeface="Arial"/>
              <a:buChar char="•"/>
              <a:defRPr sz="1600" b="0" i="0" kern="1200">
                <a:solidFill>
                  <a:srgbClr val="FFFFFF"/>
                </a:solidFill>
                <a:latin typeface="Segoe UI"/>
                <a:ea typeface="+mn-ea"/>
                <a:cs typeface="Segoe UI"/>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pt-BR" sz="7200"/>
              <a:t>Demo</a:t>
            </a:r>
          </a:p>
        </p:txBody>
      </p:sp>
      <p:pic>
        <p:nvPicPr>
          <p:cNvPr id="3074" name="Picture 2">
            <a:extLst>
              <a:ext uri="{FF2B5EF4-FFF2-40B4-BE49-F238E27FC236}">
                <a16:creationId xmlns:a16="http://schemas.microsoft.com/office/drawing/2014/main" id="{61CCF12C-A3EB-400B-9A87-DEE98C3F0B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40861" y="1901554"/>
            <a:ext cx="4510278" cy="2818924"/>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780604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560C1922-1384-4639-BD3C-A30A3776D266}"/>
              </a:ext>
            </a:extLst>
          </p:cNvPr>
          <p:cNvGraphicFramePr>
            <a:graphicFrameLocks noGrp="1"/>
          </p:cNvGraphicFramePr>
          <p:nvPr>
            <p:ph idx="1"/>
            <p:extLst>
              <p:ext uri="{D42A27DB-BD31-4B8C-83A1-F6EECF244321}">
                <p14:modId xmlns:p14="http://schemas.microsoft.com/office/powerpoint/2010/main" val="849840738"/>
              </p:ext>
            </p:extLst>
          </p:nvPr>
        </p:nvGraphicFramePr>
        <p:xfrm>
          <a:off x="322489" y="674372"/>
          <a:ext cx="9757176" cy="474823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itle 1">
            <a:extLst>
              <a:ext uri="{FF2B5EF4-FFF2-40B4-BE49-F238E27FC236}">
                <a16:creationId xmlns:a16="http://schemas.microsoft.com/office/drawing/2014/main" id="{4D8D3646-E25F-4026-95C5-A29DBC0E137C}"/>
              </a:ext>
            </a:extLst>
          </p:cNvPr>
          <p:cNvSpPr>
            <a:spLocks noGrp="1"/>
          </p:cNvSpPr>
          <p:nvPr>
            <p:ph type="title"/>
          </p:nvPr>
        </p:nvSpPr>
        <p:spPr>
          <a:xfrm>
            <a:off x="0" y="0"/>
            <a:ext cx="8596668" cy="798511"/>
          </a:xfrm>
        </p:spPr>
        <p:txBody>
          <a:bodyPr/>
          <a:lstStyle/>
          <a:p>
            <a:r>
              <a:rPr lang="en-US" dirty="0">
                <a:latin typeface="Arial" panose="020B0604020202020204" pitchFamily="34" charset="0"/>
                <a:cs typeface="Arial" panose="020B0604020202020204" pitchFamily="34" charset="0"/>
              </a:rPr>
              <a:t>I/O – Batch sort</a:t>
            </a:r>
          </a:p>
        </p:txBody>
      </p:sp>
      <p:pic>
        <p:nvPicPr>
          <p:cNvPr id="3" name="Picture 3">
            <a:extLst>
              <a:ext uri="{FF2B5EF4-FFF2-40B4-BE49-F238E27FC236}">
                <a16:creationId xmlns:a16="http://schemas.microsoft.com/office/drawing/2014/main" id="{05BBA3E6-CAEC-450A-8C4E-75DC036E3B4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41720" y="5245786"/>
            <a:ext cx="6355397" cy="16122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3733976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0B0D14-A8BF-4B1F-8AAD-A5B0B304081D}"/>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10 - IO – Batch sort</a:t>
            </a:r>
            <a:endParaRPr lang="en-US" dirty="0"/>
          </a:p>
        </p:txBody>
      </p:sp>
      <p:sp>
        <p:nvSpPr>
          <p:cNvPr id="5" name="Text Placeholder 6">
            <a:extLst>
              <a:ext uri="{FF2B5EF4-FFF2-40B4-BE49-F238E27FC236}">
                <a16:creationId xmlns:a16="http://schemas.microsoft.com/office/drawing/2014/main" id="{FE3E95BD-2FD2-4E7B-8AE6-C6671DD17223}"/>
              </a:ext>
            </a:extLst>
          </p:cNvPr>
          <p:cNvSpPr txBox="1">
            <a:spLocks/>
          </p:cNvSpPr>
          <p:nvPr/>
        </p:nvSpPr>
        <p:spPr>
          <a:xfrm>
            <a:off x="302493" y="2311542"/>
            <a:ext cx="3491509" cy="1224408"/>
          </a:xfrm>
          <a:prstGeom prst="rect">
            <a:avLst/>
          </a:prstGeom>
        </p:spPr>
        <p:txBody>
          <a:bodyPr vert="horz" lIns="121920" tIns="60960" rIns="121920" bIns="60960" rtlCol="0" anchor="t" anchorCtr="0">
            <a:noAutofit/>
            <a:scene3d>
              <a:camera prst="orthographicFront"/>
              <a:lightRig rig="flat" dir="t"/>
            </a:scene3d>
            <a:sp3d extrusionH="88900" contourW="2540">
              <a:contourClr>
                <a:srgbClr val="F4A234"/>
              </a:contourClr>
            </a:sp3d>
          </a:bodyPr>
          <a:lstStyle>
            <a:lvl1pPr marL="0" indent="0" algn="l" defTabSz="457200" rtl="0" eaLnBrk="1" latinLnBrk="0" hangingPunct="1">
              <a:spcBef>
                <a:spcPct val="20000"/>
              </a:spcBef>
              <a:buClr>
                <a:schemeClr val="bg1"/>
              </a:buClr>
              <a:buFont typeface="Arial" pitchFamily="34" charset="0"/>
              <a:buNone/>
              <a:defRPr kumimoji="0" lang="en-US" sz="10000" b="1" i="1" u="none" strike="noStrike" kern="1200" cap="none" spc="-642" normalizeH="0" baseline="0" noProof="0" dirty="0" smtClean="0">
                <a:ln w="11430"/>
                <a:gradFill>
                  <a:gsLst>
                    <a:gs pos="0">
                      <a:srgbClr val="FF9929">
                        <a:lumMod val="20000"/>
                        <a:lumOff val="80000"/>
                      </a:srgbClr>
                    </a:gs>
                    <a:gs pos="28000">
                      <a:srgbClr val="F8F57B"/>
                    </a:gs>
                    <a:gs pos="62000">
                      <a:srgbClr val="D5B953"/>
                    </a:gs>
                    <a:gs pos="88000">
                      <a:srgbClr val="D1943B"/>
                    </a:gs>
                  </a:gsLst>
                  <a:lin ang="5400000"/>
                </a:gradFill>
                <a:effectLst>
                  <a:outerShdw blurRad="50800" dist="39000" dir="5460000" algn="tl">
                    <a:srgbClr val="000000">
                      <a:alpha val="38000"/>
                    </a:srgbClr>
                  </a:outerShdw>
                </a:effectLst>
                <a:uLnTx/>
                <a:uFillTx/>
                <a:latin typeface="Segoe UI" pitchFamily="34" charset="0"/>
                <a:ea typeface="+mn-ea"/>
                <a:cs typeface="+mn-cs"/>
              </a:defRPr>
            </a:lvl1pPr>
            <a:lvl2pPr marL="742950" indent="-285750" algn="l" defTabSz="457200" rtl="0" eaLnBrk="1" latinLnBrk="0" hangingPunct="1">
              <a:spcBef>
                <a:spcPct val="20000"/>
              </a:spcBef>
              <a:buClr>
                <a:schemeClr val="bg1"/>
              </a:buClr>
              <a:buFont typeface="Arial"/>
              <a:buChar char="–"/>
              <a:defRPr sz="2400" b="0" i="0" kern="1200">
                <a:solidFill>
                  <a:srgbClr val="FFFFFF"/>
                </a:solidFill>
                <a:latin typeface="Segoe UI"/>
                <a:ea typeface="+mn-ea"/>
                <a:cs typeface="Segoe UI"/>
              </a:defRPr>
            </a:lvl2pPr>
            <a:lvl3pPr marL="1143000" indent="-228600" algn="l" defTabSz="457200" rtl="0" eaLnBrk="1" latinLnBrk="0" hangingPunct="1">
              <a:spcBef>
                <a:spcPct val="20000"/>
              </a:spcBef>
              <a:buClr>
                <a:schemeClr val="bg1"/>
              </a:buClr>
              <a:buFont typeface="Arial"/>
              <a:buChar char="•"/>
              <a:defRPr sz="2000" b="0" i="0" kern="1200">
                <a:solidFill>
                  <a:srgbClr val="FFFFFF"/>
                </a:solidFill>
                <a:latin typeface="Segoe UI"/>
                <a:ea typeface="+mn-ea"/>
                <a:cs typeface="Segoe UI"/>
              </a:defRPr>
            </a:lvl3pPr>
            <a:lvl4pPr marL="1600200" indent="-228600" algn="l" defTabSz="457200" rtl="0" eaLnBrk="1" latinLnBrk="0" hangingPunct="1">
              <a:spcBef>
                <a:spcPct val="20000"/>
              </a:spcBef>
              <a:buClr>
                <a:schemeClr val="bg1"/>
              </a:buClr>
              <a:buFont typeface="Arial"/>
              <a:buChar char="–"/>
              <a:defRPr sz="1600" b="0" i="0" kern="1200">
                <a:solidFill>
                  <a:srgbClr val="FFFFFF"/>
                </a:solidFill>
                <a:latin typeface="Segoe UI"/>
                <a:ea typeface="+mn-ea"/>
                <a:cs typeface="Segoe UI"/>
              </a:defRPr>
            </a:lvl4pPr>
            <a:lvl5pPr marL="2057400" indent="-228600" algn="l" defTabSz="457200" rtl="0" eaLnBrk="1" latinLnBrk="0" hangingPunct="1">
              <a:spcBef>
                <a:spcPct val="20000"/>
              </a:spcBef>
              <a:buClr>
                <a:schemeClr val="bg1"/>
              </a:buClr>
              <a:buFont typeface="Arial"/>
              <a:buChar char="•"/>
              <a:defRPr sz="1600" b="0" i="0" kern="1200">
                <a:solidFill>
                  <a:srgbClr val="FFFFFF"/>
                </a:solidFill>
                <a:latin typeface="Segoe UI"/>
                <a:ea typeface="+mn-ea"/>
                <a:cs typeface="Segoe UI"/>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pt-BR" sz="7200"/>
              <a:t>Demo</a:t>
            </a:r>
          </a:p>
        </p:txBody>
      </p:sp>
      <p:pic>
        <p:nvPicPr>
          <p:cNvPr id="3074" name="Picture 2">
            <a:extLst>
              <a:ext uri="{FF2B5EF4-FFF2-40B4-BE49-F238E27FC236}">
                <a16:creationId xmlns:a16="http://schemas.microsoft.com/office/drawing/2014/main" id="{61CCF12C-A3EB-400B-9A87-DEE98C3F0B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40861" y="1901554"/>
            <a:ext cx="4510278" cy="2818924"/>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44835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8D3646-E25F-4026-95C5-A29DBC0E137C}"/>
              </a:ext>
            </a:extLst>
          </p:cNvPr>
          <p:cNvSpPr>
            <a:spLocks noGrp="1"/>
          </p:cNvSpPr>
          <p:nvPr>
            <p:ph type="title"/>
          </p:nvPr>
        </p:nvSpPr>
        <p:spPr>
          <a:xfrm>
            <a:off x="19835" y="40488"/>
            <a:ext cx="8596668" cy="569904"/>
          </a:xfrm>
        </p:spPr>
        <p:txBody>
          <a:bodyPr>
            <a:normAutofit fontScale="90000"/>
          </a:bodyPr>
          <a:lstStyle/>
          <a:p>
            <a:r>
              <a:rPr lang="en-US" dirty="0">
                <a:latin typeface="Arial" panose="020B0604020202020204" pitchFamily="34" charset="0"/>
                <a:cs typeface="Arial" panose="020B0604020202020204" pitchFamily="34" charset="0"/>
              </a:rPr>
              <a:t>I/O – Advanced Scanning (merry go round)</a:t>
            </a:r>
          </a:p>
        </p:txBody>
      </p:sp>
      <p:grpSp>
        <p:nvGrpSpPr>
          <p:cNvPr id="6" name="Group 682">
            <a:extLst>
              <a:ext uri="{FF2B5EF4-FFF2-40B4-BE49-F238E27FC236}">
                <a16:creationId xmlns:a16="http://schemas.microsoft.com/office/drawing/2014/main" id="{0FFB2075-5ACE-4F40-AE81-0C217B4F99C2}"/>
              </a:ext>
            </a:extLst>
          </p:cNvPr>
          <p:cNvGrpSpPr>
            <a:grpSpLocks/>
          </p:cNvGrpSpPr>
          <p:nvPr/>
        </p:nvGrpSpPr>
        <p:grpSpPr bwMode="auto">
          <a:xfrm>
            <a:off x="1574969" y="3257550"/>
            <a:ext cx="4953000" cy="990600"/>
            <a:chOff x="240" y="2208"/>
            <a:chExt cx="3120" cy="624"/>
          </a:xfrm>
          <a:solidFill>
            <a:srgbClr val="FF0000"/>
          </a:solidFill>
        </p:grpSpPr>
        <p:grpSp>
          <p:nvGrpSpPr>
            <p:cNvPr id="7" name="Group 544">
              <a:extLst>
                <a:ext uri="{FF2B5EF4-FFF2-40B4-BE49-F238E27FC236}">
                  <a16:creationId xmlns:a16="http://schemas.microsoft.com/office/drawing/2014/main" id="{C5FB6A33-DFFA-48D2-B36B-21B76A034550}"/>
                </a:ext>
              </a:extLst>
            </p:cNvPr>
            <p:cNvGrpSpPr>
              <a:grpSpLocks/>
            </p:cNvGrpSpPr>
            <p:nvPr/>
          </p:nvGrpSpPr>
          <p:grpSpPr bwMode="auto">
            <a:xfrm>
              <a:off x="288" y="2688"/>
              <a:ext cx="3072" cy="144"/>
              <a:chOff x="336" y="1296"/>
              <a:chExt cx="3072" cy="144"/>
            </a:xfrm>
            <a:grpFill/>
          </p:grpSpPr>
          <p:grpSp>
            <p:nvGrpSpPr>
              <p:cNvPr id="9" name="Group 545">
                <a:extLst>
                  <a:ext uri="{FF2B5EF4-FFF2-40B4-BE49-F238E27FC236}">
                    <a16:creationId xmlns:a16="http://schemas.microsoft.com/office/drawing/2014/main" id="{3BEAC2BB-EBB5-4472-80D9-3767CB8B2133}"/>
                  </a:ext>
                </a:extLst>
              </p:cNvPr>
              <p:cNvGrpSpPr>
                <a:grpSpLocks/>
              </p:cNvGrpSpPr>
              <p:nvPr/>
            </p:nvGrpSpPr>
            <p:grpSpPr bwMode="auto">
              <a:xfrm>
                <a:off x="2640" y="1296"/>
                <a:ext cx="768" cy="144"/>
                <a:chOff x="4416" y="1008"/>
                <a:chExt cx="768" cy="144"/>
              </a:xfrm>
              <a:grpFill/>
            </p:grpSpPr>
            <p:sp>
              <p:nvSpPr>
                <p:cNvPr id="26" name="Rectangle 546">
                  <a:extLst>
                    <a:ext uri="{FF2B5EF4-FFF2-40B4-BE49-F238E27FC236}">
                      <a16:creationId xmlns:a16="http://schemas.microsoft.com/office/drawing/2014/main" id="{CF90A138-6E50-42D0-A940-037064D25AB8}"/>
                    </a:ext>
                  </a:extLst>
                </p:cNvPr>
                <p:cNvSpPr>
                  <a:spLocks noChangeArrowheads="1"/>
                </p:cNvSpPr>
                <p:nvPr/>
              </p:nvSpPr>
              <p:spPr bwMode="blackWhite">
                <a:xfrm>
                  <a:off x="4416" y="1008"/>
                  <a:ext cx="192" cy="144"/>
                </a:xfrm>
                <a:prstGeom prst="rect">
                  <a:avLst/>
                </a:prstGeom>
                <a:gr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pt-BR"/>
                </a:p>
              </p:txBody>
            </p:sp>
            <p:sp>
              <p:nvSpPr>
                <p:cNvPr id="27" name="Rectangle 547">
                  <a:extLst>
                    <a:ext uri="{FF2B5EF4-FFF2-40B4-BE49-F238E27FC236}">
                      <a16:creationId xmlns:a16="http://schemas.microsoft.com/office/drawing/2014/main" id="{6855DEB5-94F6-4F5C-9026-A46FE6446B09}"/>
                    </a:ext>
                  </a:extLst>
                </p:cNvPr>
                <p:cNvSpPr>
                  <a:spLocks noChangeArrowheads="1"/>
                </p:cNvSpPr>
                <p:nvPr/>
              </p:nvSpPr>
              <p:spPr bwMode="blackWhite">
                <a:xfrm>
                  <a:off x="4608" y="1008"/>
                  <a:ext cx="192" cy="144"/>
                </a:xfrm>
                <a:prstGeom prst="rect">
                  <a:avLst/>
                </a:prstGeom>
                <a:gr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pt-BR"/>
                </a:p>
              </p:txBody>
            </p:sp>
            <p:sp>
              <p:nvSpPr>
                <p:cNvPr id="28" name="Rectangle 548">
                  <a:extLst>
                    <a:ext uri="{FF2B5EF4-FFF2-40B4-BE49-F238E27FC236}">
                      <a16:creationId xmlns:a16="http://schemas.microsoft.com/office/drawing/2014/main" id="{FA7C7092-DCB1-4E06-9192-8698243AD591}"/>
                    </a:ext>
                  </a:extLst>
                </p:cNvPr>
                <p:cNvSpPr>
                  <a:spLocks noChangeArrowheads="1"/>
                </p:cNvSpPr>
                <p:nvPr/>
              </p:nvSpPr>
              <p:spPr bwMode="blackWhite">
                <a:xfrm>
                  <a:off x="4800" y="1008"/>
                  <a:ext cx="192" cy="144"/>
                </a:xfrm>
                <a:prstGeom prst="rect">
                  <a:avLst/>
                </a:prstGeom>
                <a:gr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pt-BR"/>
                </a:p>
              </p:txBody>
            </p:sp>
            <p:sp>
              <p:nvSpPr>
                <p:cNvPr id="29" name="Rectangle 549">
                  <a:extLst>
                    <a:ext uri="{FF2B5EF4-FFF2-40B4-BE49-F238E27FC236}">
                      <a16:creationId xmlns:a16="http://schemas.microsoft.com/office/drawing/2014/main" id="{0F4906A1-A28A-4B53-B2B4-D92152BAC1DE}"/>
                    </a:ext>
                  </a:extLst>
                </p:cNvPr>
                <p:cNvSpPr>
                  <a:spLocks noChangeArrowheads="1"/>
                </p:cNvSpPr>
                <p:nvPr/>
              </p:nvSpPr>
              <p:spPr bwMode="blackWhite">
                <a:xfrm>
                  <a:off x="4992" y="1008"/>
                  <a:ext cx="192" cy="144"/>
                </a:xfrm>
                <a:prstGeom prst="rect">
                  <a:avLst/>
                </a:prstGeom>
                <a:gr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pt-BR"/>
                </a:p>
              </p:txBody>
            </p:sp>
          </p:grpSp>
          <p:grpSp>
            <p:nvGrpSpPr>
              <p:cNvPr id="10" name="Group 550">
                <a:extLst>
                  <a:ext uri="{FF2B5EF4-FFF2-40B4-BE49-F238E27FC236}">
                    <a16:creationId xmlns:a16="http://schemas.microsoft.com/office/drawing/2014/main" id="{626027E9-E0C8-4CC8-B257-A0A4BF010F70}"/>
                  </a:ext>
                </a:extLst>
              </p:cNvPr>
              <p:cNvGrpSpPr>
                <a:grpSpLocks/>
              </p:cNvGrpSpPr>
              <p:nvPr/>
            </p:nvGrpSpPr>
            <p:grpSpPr bwMode="auto">
              <a:xfrm>
                <a:off x="1872" y="1296"/>
                <a:ext cx="768" cy="144"/>
                <a:chOff x="4416" y="1008"/>
                <a:chExt cx="768" cy="144"/>
              </a:xfrm>
              <a:grpFill/>
            </p:grpSpPr>
            <p:sp>
              <p:nvSpPr>
                <p:cNvPr id="21" name="Rectangle 551">
                  <a:extLst>
                    <a:ext uri="{FF2B5EF4-FFF2-40B4-BE49-F238E27FC236}">
                      <a16:creationId xmlns:a16="http://schemas.microsoft.com/office/drawing/2014/main" id="{94EA2DE1-BC98-4602-AB97-5EF7BFAFC8BE}"/>
                    </a:ext>
                  </a:extLst>
                </p:cNvPr>
                <p:cNvSpPr>
                  <a:spLocks noChangeArrowheads="1"/>
                </p:cNvSpPr>
                <p:nvPr/>
              </p:nvSpPr>
              <p:spPr bwMode="blackWhite">
                <a:xfrm>
                  <a:off x="4416" y="1008"/>
                  <a:ext cx="192" cy="144"/>
                </a:xfrm>
                <a:prstGeom prst="rect">
                  <a:avLst/>
                </a:prstGeom>
                <a:gr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pt-BR"/>
                </a:p>
              </p:txBody>
            </p:sp>
            <p:sp>
              <p:nvSpPr>
                <p:cNvPr id="22" name="Rectangle 552">
                  <a:extLst>
                    <a:ext uri="{FF2B5EF4-FFF2-40B4-BE49-F238E27FC236}">
                      <a16:creationId xmlns:a16="http://schemas.microsoft.com/office/drawing/2014/main" id="{B5D63E90-1741-4677-94C2-9055C7EC7645}"/>
                    </a:ext>
                  </a:extLst>
                </p:cNvPr>
                <p:cNvSpPr>
                  <a:spLocks noChangeArrowheads="1"/>
                </p:cNvSpPr>
                <p:nvPr/>
              </p:nvSpPr>
              <p:spPr bwMode="blackWhite">
                <a:xfrm>
                  <a:off x="4608" y="1008"/>
                  <a:ext cx="192" cy="144"/>
                </a:xfrm>
                <a:prstGeom prst="rect">
                  <a:avLst/>
                </a:prstGeom>
                <a:gr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pt-BR"/>
                </a:p>
              </p:txBody>
            </p:sp>
            <p:sp>
              <p:nvSpPr>
                <p:cNvPr id="23" name="Rectangle 553">
                  <a:extLst>
                    <a:ext uri="{FF2B5EF4-FFF2-40B4-BE49-F238E27FC236}">
                      <a16:creationId xmlns:a16="http://schemas.microsoft.com/office/drawing/2014/main" id="{C7A0ED31-8EB4-4B7C-91EC-E13A069B1E2F}"/>
                    </a:ext>
                  </a:extLst>
                </p:cNvPr>
                <p:cNvSpPr>
                  <a:spLocks noChangeArrowheads="1"/>
                </p:cNvSpPr>
                <p:nvPr/>
              </p:nvSpPr>
              <p:spPr bwMode="blackWhite">
                <a:xfrm>
                  <a:off x="4800" y="1008"/>
                  <a:ext cx="192" cy="144"/>
                </a:xfrm>
                <a:prstGeom prst="rect">
                  <a:avLst/>
                </a:prstGeom>
                <a:gr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pt-BR"/>
                </a:p>
              </p:txBody>
            </p:sp>
            <p:sp>
              <p:nvSpPr>
                <p:cNvPr id="25" name="Rectangle 554">
                  <a:extLst>
                    <a:ext uri="{FF2B5EF4-FFF2-40B4-BE49-F238E27FC236}">
                      <a16:creationId xmlns:a16="http://schemas.microsoft.com/office/drawing/2014/main" id="{C4D074A9-C671-4E8F-8D96-8E4681D9CDB5}"/>
                    </a:ext>
                  </a:extLst>
                </p:cNvPr>
                <p:cNvSpPr>
                  <a:spLocks noChangeArrowheads="1"/>
                </p:cNvSpPr>
                <p:nvPr/>
              </p:nvSpPr>
              <p:spPr bwMode="blackWhite">
                <a:xfrm>
                  <a:off x="4992" y="1008"/>
                  <a:ext cx="192" cy="144"/>
                </a:xfrm>
                <a:prstGeom prst="rect">
                  <a:avLst/>
                </a:prstGeom>
                <a:gr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pt-BR"/>
                </a:p>
              </p:txBody>
            </p:sp>
          </p:grpSp>
          <p:grpSp>
            <p:nvGrpSpPr>
              <p:cNvPr id="11" name="Group 555">
                <a:extLst>
                  <a:ext uri="{FF2B5EF4-FFF2-40B4-BE49-F238E27FC236}">
                    <a16:creationId xmlns:a16="http://schemas.microsoft.com/office/drawing/2014/main" id="{14FA04AC-936F-4825-A982-D795F464735F}"/>
                  </a:ext>
                </a:extLst>
              </p:cNvPr>
              <p:cNvGrpSpPr>
                <a:grpSpLocks/>
              </p:cNvGrpSpPr>
              <p:nvPr/>
            </p:nvGrpSpPr>
            <p:grpSpPr bwMode="auto">
              <a:xfrm>
                <a:off x="1104" y="1296"/>
                <a:ext cx="768" cy="144"/>
                <a:chOff x="4416" y="1008"/>
                <a:chExt cx="768" cy="144"/>
              </a:xfrm>
              <a:grpFill/>
            </p:grpSpPr>
            <p:sp>
              <p:nvSpPr>
                <p:cNvPr id="17" name="Rectangle 556">
                  <a:extLst>
                    <a:ext uri="{FF2B5EF4-FFF2-40B4-BE49-F238E27FC236}">
                      <a16:creationId xmlns:a16="http://schemas.microsoft.com/office/drawing/2014/main" id="{2C24C3BA-362D-4F82-B7D4-FF2F88CC5BA4}"/>
                    </a:ext>
                  </a:extLst>
                </p:cNvPr>
                <p:cNvSpPr>
                  <a:spLocks noChangeArrowheads="1"/>
                </p:cNvSpPr>
                <p:nvPr/>
              </p:nvSpPr>
              <p:spPr bwMode="blackWhite">
                <a:xfrm>
                  <a:off x="4416" y="1008"/>
                  <a:ext cx="192" cy="144"/>
                </a:xfrm>
                <a:prstGeom prst="rect">
                  <a:avLst/>
                </a:prstGeom>
                <a:gr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pt-BR"/>
                </a:p>
              </p:txBody>
            </p:sp>
            <p:sp>
              <p:nvSpPr>
                <p:cNvPr id="18" name="Rectangle 557">
                  <a:extLst>
                    <a:ext uri="{FF2B5EF4-FFF2-40B4-BE49-F238E27FC236}">
                      <a16:creationId xmlns:a16="http://schemas.microsoft.com/office/drawing/2014/main" id="{791CF20B-5F70-4188-B33D-AB95B37523FF}"/>
                    </a:ext>
                  </a:extLst>
                </p:cNvPr>
                <p:cNvSpPr>
                  <a:spLocks noChangeArrowheads="1"/>
                </p:cNvSpPr>
                <p:nvPr/>
              </p:nvSpPr>
              <p:spPr bwMode="blackWhite">
                <a:xfrm>
                  <a:off x="4608" y="1008"/>
                  <a:ext cx="192" cy="144"/>
                </a:xfrm>
                <a:prstGeom prst="rect">
                  <a:avLst/>
                </a:prstGeom>
                <a:gr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pt-BR"/>
                </a:p>
              </p:txBody>
            </p:sp>
            <p:sp>
              <p:nvSpPr>
                <p:cNvPr id="19" name="Rectangle 558">
                  <a:extLst>
                    <a:ext uri="{FF2B5EF4-FFF2-40B4-BE49-F238E27FC236}">
                      <a16:creationId xmlns:a16="http://schemas.microsoft.com/office/drawing/2014/main" id="{138B0D89-7F42-46F1-80B5-9FAAB0F0BAE3}"/>
                    </a:ext>
                  </a:extLst>
                </p:cNvPr>
                <p:cNvSpPr>
                  <a:spLocks noChangeArrowheads="1"/>
                </p:cNvSpPr>
                <p:nvPr/>
              </p:nvSpPr>
              <p:spPr bwMode="blackWhite">
                <a:xfrm>
                  <a:off x="4800" y="1008"/>
                  <a:ext cx="192" cy="144"/>
                </a:xfrm>
                <a:prstGeom prst="rect">
                  <a:avLst/>
                </a:prstGeom>
                <a:gr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pt-BR"/>
                </a:p>
              </p:txBody>
            </p:sp>
            <p:sp>
              <p:nvSpPr>
                <p:cNvPr id="20" name="Rectangle 559">
                  <a:extLst>
                    <a:ext uri="{FF2B5EF4-FFF2-40B4-BE49-F238E27FC236}">
                      <a16:creationId xmlns:a16="http://schemas.microsoft.com/office/drawing/2014/main" id="{271AB549-9C07-4766-B1FD-F0D6E548D13D}"/>
                    </a:ext>
                  </a:extLst>
                </p:cNvPr>
                <p:cNvSpPr>
                  <a:spLocks noChangeArrowheads="1"/>
                </p:cNvSpPr>
                <p:nvPr/>
              </p:nvSpPr>
              <p:spPr bwMode="blackWhite">
                <a:xfrm>
                  <a:off x="4992" y="1008"/>
                  <a:ext cx="192" cy="144"/>
                </a:xfrm>
                <a:prstGeom prst="rect">
                  <a:avLst/>
                </a:prstGeom>
                <a:gr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pt-BR"/>
                </a:p>
              </p:txBody>
            </p:sp>
          </p:grpSp>
          <p:grpSp>
            <p:nvGrpSpPr>
              <p:cNvPr id="12" name="Group 560">
                <a:extLst>
                  <a:ext uri="{FF2B5EF4-FFF2-40B4-BE49-F238E27FC236}">
                    <a16:creationId xmlns:a16="http://schemas.microsoft.com/office/drawing/2014/main" id="{13CC4BE8-32C5-4225-8F02-A383380C1195}"/>
                  </a:ext>
                </a:extLst>
              </p:cNvPr>
              <p:cNvGrpSpPr>
                <a:grpSpLocks/>
              </p:cNvGrpSpPr>
              <p:nvPr/>
            </p:nvGrpSpPr>
            <p:grpSpPr bwMode="auto">
              <a:xfrm>
                <a:off x="336" y="1296"/>
                <a:ext cx="768" cy="144"/>
                <a:chOff x="4416" y="1008"/>
                <a:chExt cx="768" cy="144"/>
              </a:xfrm>
              <a:grpFill/>
            </p:grpSpPr>
            <p:sp>
              <p:nvSpPr>
                <p:cNvPr id="13" name="Rectangle 561">
                  <a:extLst>
                    <a:ext uri="{FF2B5EF4-FFF2-40B4-BE49-F238E27FC236}">
                      <a16:creationId xmlns:a16="http://schemas.microsoft.com/office/drawing/2014/main" id="{515D6503-B155-425D-9657-F16DAC474D76}"/>
                    </a:ext>
                  </a:extLst>
                </p:cNvPr>
                <p:cNvSpPr>
                  <a:spLocks noChangeArrowheads="1"/>
                </p:cNvSpPr>
                <p:nvPr/>
              </p:nvSpPr>
              <p:spPr bwMode="blackWhite">
                <a:xfrm>
                  <a:off x="4416" y="1008"/>
                  <a:ext cx="192" cy="144"/>
                </a:xfrm>
                <a:prstGeom prst="rect">
                  <a:avLst/>
                </a:prstGeom>
                <a:gr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pt-BR"/>
                </a:p>
              </p:txBody>
            </p:sp>
            <p:sp>
              <p:nvSpPr>
                <p:cNvPr id="14" name="Rectangle 562">
                  <a:extLst>
                    <a:ext uri="{FF2B5EF4-FFF2-40B4-BE49-F238E27FC236}">
                      <a16:creationId xmlns:a16="http://schemas.microsoft.com/office/drawing/2014/main" id="{DF538FDE-DBAA-4FEC-B66A-7FB3F34BBBDC}"/>
                    </a:ext>
                  </a:extLst>
                </p:cNvPr>
                <p:cNvSpPr>
                  <a:spLocks noChangeArrowheads="1"/>
                </p:cNvSpPr>
                <p:nvPr/>
              </p:nvSpPr>
              <p:spPr bwMode="blackWhite">
                <a:xfrm>
                  <a:off x="4608" y="1008"/>
                  <a:ext cx="192" cy="144"/>
                </a:xfrm>
                <a:prstGeom prst="rect">
                  <a:avLst/>
                </a:prstGeom>
                <a:gr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pt-BR"/>
                </a:p>
              </p:txBody>
            </p:sp>
            <p:sp>
              <p:nvSpPr>
                <p:cNvPr id="15" name="Rectangle 563">
                  <a:extLst>
                    <a:ext uri="{FF2B5EF4-FFF2-40B4-BE49-F238E27FC236}">
                      <a16:creationId xmlns:a16="http://schemas.microsoft.com/office/drawing/2014/main" id="{C5C73B1C-56FA-4238-B855-906D957BB2B6}"/>
                    </a:ext>
                  </a:extLst>
                </p:cNvPr>
                <p:cNvSpPr>
                  <a:spLocks noChangeArrowheads="1"/>
                </p:cNvSpPr>
                <p:nvPr/>
              </p:nvSpPr>
              <p:spPr bwMode="blackWhite">
                <a:xfrm>
                  <a:off x="4800" y="1008"/>
                  <a:ext cx="192" cy="144"/>
                </a:xfrm>
                <a:prstGeom prst="rect">
                  <a:avLst/>
                </a:prstGeom>
                <a:gr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pt-BR"/>
                </a:p>
              </p:txBody>
            </p:sp>
            <p:sp>
              <p:nvSpPr>
                <p:cNvPr id="16" name="Rectangle 564">
                  <a:extLst>
                    <a:ext uri="{FF2B5EF4-FFF2-40B4-BE49-F238E27FC236}">
                      <a16:creationId xmlns:a16="http://schemas.microsoft.com/office/drawing/2014/main" id="{0415D2B2-04E7-44C4-BCD5-20D492AA69DE}"/>
                    </a:ext>
                  </a:extLst>
                </p:cNvPr>
                <p:cNvSpPr>
                  <a:spLocks noChangeArrowheads="1"/>
                </p:cNvSpPr>
                <p:nvPr/>
              </p:nvSpPr>
              <p:spPr bwMode="blackWhite">
                <a:xfrm>
                  <a:off x="4992" y="1008"/>
                  <a:ext cx="192" cy="144"/>
                </a:xfrm>
                <a:prstGeom prst="rect">
                  <a:avLst/>
                </a:prstGeom>
                <a:gr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pt-BR"/>
                </a:p>
              </p:txBody>
            </p:sp>
          </p:grpSp>
        </p:grpSp>
        <p:sp>
          <p:nvSpPr>
            <p:cNvPr id="8" name="Text Box 670">
              <a:extLst>
                <a:ext uri="{FF2B5EF4-FFF2-40B4-BE49-F238E27FC236}">
                  <a16:creationId xmlns:a16="http://schemas.microsoft.com/office/drawing/2014/main" id="{DD12E0D3-F5E0-4C18-A44D-3FF42422D2CE}"/>
                </a:ext>
              </a:extLst>
            </p:cNvPr>
            <p:cNvSpPr txBox="1">
              <a:spLocks noChangeArrowheads="1"/>
            </p:cNvSpPr>
            <p:nvPr/>
          </p:nvSpPr>
          <p:spPr bwMode="blackWhite">
            <a:xfrm>
              <a:off x="240" y="2208"/>
              <a:ext cx="2304" cy="231"/>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b="1" dirty="0">
                  <a:solidFill>
                    <a:srgbClr val="336699"/>
                  </a:solidFill>
                </a:rPr>
                <a:t>Com merry-go-round scan:</a:t>
              </a:r>
            </a:p>
          </p:txBody>
        </p:sp>
      </p:grpSp>
      <p:grpSp>
        <p:nvGrpSpPr>
          <p:cNvPr id="30" name="Group 680">
            <a:extLst>
              <a:ext uri="{FF2B5EF4-FFF2-40B4-BE49-F238E27FC236}">
                <a16:creationId xmlns:a16="http://schemas.microsoft.com/office/drawing/2014/main" id="{3021FAB6-629B-46EF-AFAD-4F4B9437A535}"/>
              </a:ext>
            </a:extLst>
          </p:cNvPr>
          <p:cNvGrpSpPr>
            <a:grpSpLocks/>
          </p:cNvGrpSpPr>
          <p:nvPr/>
        </p:nvGrpSpPr>
        <p:grpSpPr bwMode="auto">
          <a:xfrm>
            <a:off x="1574969" y="2419350"/>
            <a:ext cx="4876800" cy="228600"/>
            <a:chOff x="240" y="1680"/>
            <a:chExt cx="3072" cy="144"/>
          </a:xfrm>
          <a:solidFill>
            <a:srgbClr val="FF0000"/>
          </a:solidFill>
        </p:grpSpPr>
        <p:grpSp>
          <p:nvGrpSpPr>
            <p:cNvPr id="31" name="Group 512">
              <a:extLst>
                <a:ext uri="{FF2B5EF4-FFF2-40B4-BE49-F238E27FC236}">
                  <a16:creationId xmlns:a16="http://schemas.microsoft.com/office/drawing/2014/main" id="{30230A3F-F26F-4693-9120-77DE4E92D9DE}"/>
                </a:ext>
              </a:extLst>
            </p:cNvPr>
            <p:cNvGrpSpPr>
              <a:grpSpLocks/>
            </p:cNvGrpSpPr>
            <p:nvPr/>
          </p:nvGrpSpPr>
          <p:grpSpPr bwMode="auto">
            <a:xfrm>
              <a:off x="240" y="1680"/>
              <a:ext cx="3072" cy="144"/>
              <a:chOff x="336" y="1296"/>
              <a:chExt cx="3072" cy="144"/>
            </a:xfrm>
            <a:grpFill/>
          </p:grpSpPr>
          <p:grpSp>
            <p:nvGrpSpPr>
              <p:cNvPr id="37" name="Group 513">
                <a:extLst>
                  <a:ext uri="{FF2B5EF4-FFF2-40B4-BE49-F238E27FC236}">
                    <a16:creationId xmlns:a16="http://schemas.microsoft.com/office/drawing/2014/main" id="{22229D88-E337-4717-9CD8-6998817C416E}"/>
                  </a:ext>
                </a:extLst>
              </p:cNvPr>
              <p:cNvGrpSpPr>
                <a:grpSpLocks/>
              </p:cNvGrpSpPr>
              <p:nvPr/>
            </p:nvGrpSpPr>
            <p:grpSpPr bwMode="auto">
              <a:xfrm>
                <a:off x="2640" y="1296"/>
                <a:ext cx="768" cy="144"/>
                <a:chOff x="4416" y="1008"/>
                <a:chExt cx="768" cy="144"/>
              </a:xfrm>
              <a:grpFill/>
            </p:grpSpPr>
            <p:sp>
              <p:nvSpPr>
                <p:cNvPr id="53" name="Rectangle 514">
                  <a:extLst>
                    <a:ext uri="{FF2B5EF4-FFF2-40B4-BE49-F238E27FC236}">
                      <a16:creationId xmlns:a16="http://schemas.microsoft.com/office/drawing/2014/main" id="{43D7B7EA-E07F-486E-8CC8-5027576F7372}"/>
                    </a:ext>
                  </a:extLst>
                </p:cNvPr>
                <p:cNvSpPr>
                  <a:spLocks noChangeArrowheads="1"/>
                </p:cNvSpPr>
                <p:nvPr/>
              </p:nvSpPr>
              <p:spPr bwMode="blackWhite">
                <a:xfrm>
                  <a:off x="4416" y="1008"/>
                  <a:ext cx="192" cy="144"/>
                </a:xfrm>
                <a:prstGeom prst="rect">
                  <a:avLst/>
                </a:prstGeom>
                <a:gr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pt-BR"/>
                </a:p>
              </p:txBody>
            </p:sp>
            <p:sp>
              <p:nvSpPr>
                <p:cNvPr id="54" name="Rectangle 515">
                  <a:extLst>
                    <a:ext uri="{FF2B5EF4-FFF2-40B4-BE49-F238E27FC236}">
                      <a16:creationId xmlns:a16="http://schemas.microsoft.com/office/drawing/2014/main" id="{8929F494-1C5A-449B-837E-8E2324486307}"/>
                    </a:ext>
                  </a:extLst>
                </p:cNvPr>
                <p:cNvSpPr>
                  <a:spLocks noChangeArrowheads="1"/>
                </p:cNvSpPr>
                <p:nvPr/>
              </p:nvSpPr>
              <p:spPr bwMode="blackWhite">
                <a:xfrm>
                  <a:off x="4608" y="1008"/>
                  <a:ext cx="192" cy="144"/>
                </a:xfrm>
                <a:prstGeom prst="rect">
                  <a:avLst/>
                </a:prstGeom>
                <a:gr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pt-BR"/>
                </a:p>
              </p:txBody>
            </p:sp>
            <p:sp>
              <p:nvSpPr>
                <p:cNvPr id="55" name="Rectangle 516">
                  <a:extLst>
                    <a:ext uri="{FF2B5EF4-FFF2-40B4-BE49-F238E27FC236}">
                      <a16:creationId xmlns:a16="http://schemas.microsoft.com/office/drawing/2014/main" id="{37CAF7C5-F4E6-4A78-BDC0-E85368C696E0}"/>
                    </a:ext>
                  </a:extLst>
                </p:cNvPr>
                <p:cNvSpPr>
                  <a:spLocks noChangeArrowheads="1"/>
                </p:cNvSpPr>
                <p:nvPr/>
              </p:nvSpPr>
              <p:spPr bwMode="blackWhite">
                <a:xfrm>
                  <a:off x="4800" y="1008"/>
                  <a:ext cx="192" cy="144"/>
                </a:xfrm>
                <a:prstGeom prst="rect">
                  <a:avLst/>
                </a:prstGeom>
                <a:gr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pt-BR"/>
                </a:p>
              </p:txBody>
            </p:sp>
            <p:sp>
              <p:nvSpPr>
                <p:cNvPr id="56" name="Rectangle 517">
                  <a:extLst>
                    <a:ext uri="{FF2B5EF4-FFF2-40B4-BE49-F238E27FC236}">
                      <a16:creationId xmlns:a16="http://schemas.microsoft.com/office/drawing/2014/main" id="{08832BC9-5440-460A-86CC-44F37B65DDC8}"/>
                    </a:ext>
                  </a:extLst>
                </p:cNvPr>
                <p:cNvSpPr>
                  <a:spLocks noChangeArrowheads="1"/>
                </p:cNvSpPr>
                <p:nvPr/>
              </p:nvSpPr>
              <p:spPr bwMode="blackWhite">
                <a:xfrm>
                  <a:off x="4992" y="1008"/>
                  <a:ext cx="192" cy="144"/>
                </a:xfrm>
                <a:prstGeom prst="rect">
                  <a:avLst/>
                </a:prstGeom>
                <a:gr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pt-BR"/>
                </a:p>
              </p:txBody>
            </p:sp>
          </p:grpSp>
          <p:grpSp>
            <p:nvGrpSpPr>
              <p:cNvPr id="38" name="Group 518">
                <a:extLst>
                  <a:ext uri="{FF2B5EF4-FFF2-40B4-BE49-F238E27FC236}">
                    <a16:creationId xmlns:a16="http://schemas.microsoft.com/office/drawing/2014/main" id="{109FD544-E86C-4CE2-8E3C-61CF119C4186}"/>
                  </a:ext>
                </a:extLst>
              </p:cNvPr>
              <p:cNvGrpSpPr>
                <a:grpSpLocks/>
              </p:cNvGrpSpPr>
              <p:nvPr/>
            </p:nvGrpSpPr>
            <p:grpSpPr bwMode="auto">
              <a:xfrm>
                <a:off x="1872" y="1296"/>
                <a:ext cx="768" cy="144"/>
                <a:chOff x="4416" y="1008"/>
                <a:chExt cx="768" cy="144"/>
              </a:xfrm>
              <a:grpFill/>
            </p:grpSpPr>
            <p:sp>
              <p:nvSpPr>
                <p:cNvPr id="49" name="Rectangle 519">
                  <a:extLst>
                    <a:ext uri="{FF2B5EF4-FFF2-40B4-BE49-F238E27FC236}">
                      <a16:creationId xmlns:a16="http://schemas.microsoft.com/office/drawing/2014/main" id="{8B093A10-9C34-4E75-BB94-B541CF19590E}"/>
                    </a:ext>
                  </a:extLst>
                </p:cNvPr>
                <p:cNvSpPr>
                  <a:spLocks noChangeArrowheads="1"/>
                </p:cNvSpPr>
                <p:nvPr/>
              </p:nvSpPr>
              <p:spPr bwMode="blackWhite">
                <a:xfrm>
                  <a:off x="4416" y="1008"/>
                  <a:ext cx="192" cy="144"/>
                </a:xfrm>
                <a:prstGeom prst="rect">
                  <a:avLst/>
                </a:prstGeom>
                <a:gr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pt-BR"/>
                </a:p>
              </p:txBody>
            </p:sp>
            <p:sp>
              <p:nvSpPr>
                <p:cNvPr id="50" name="Rectangle 520">
                  <a:extLst>
                    <a:ext uri="{FF2B5EF4-FFF2-40B4-BE49-F238E27FC236}">
                      <a16:creationId xmlns:a16="http://schemas.microsoft.com/office/drawing/2014/main" id="{6FAA8416-97CF-489F-B688-D8C7ABA2726A}"/>
                    </a:ext>
                  </a:extLst>
                </p:cNvPr>
                <p:cNvSpPr>
                  <a:spLocks noChangeArrowheads="1"/>
                </p:cNvSpPr>
                <p:nvPr/>
              </p:nvSpPr>
              <p:spPr bwMode="blackWhite">
                <a:xfrm>
                  <a:off x="4608" y="1008"/>
                  <a:ext cx="192" cy="144"/>
                </a:xfrm>
                <a:prstGeom prst="rect">
                  <a:avLst/>
                </a:prstGeom>
                <a:gr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pt-BR"/>
                </a:p>
              </p:txBody>
            </p:sp>
            <p:sp>
              <p:nvSpPr>
                <p:cNvPr id="51" name="Rectangle 521">
                  <a:extLst>
                    <a:ext uri="{FF2B5EF4-FFF2-40B4-BE49-F238E27FC236}">
                      <a16:creationId xmlns:a16="http://schemas.microsoft.com/office/drawing/2014/main" id="{16A50E28-34B4-4832-9058-5AB1C30B090E}"/>
                    </a:ext>
                  </a:extLst>
                </p:cNvPr>
                <p:cNvSpPr>
                  <a:spLocks noChangeArrowheads="1"/>
                </p:cNvSpPr>
                <p:nvPr/>
              </p:nvSpPr>
              <p:spPr bwMode="blackWhite">
                <a:xfrm>
                  <a:off x="4800" y="1008"/>
                  <a:ext cx="192" cy="144"/>
                </a:xfrm>
                <a:prstGeom prst="rect">
                  <a:avLst/>
                </a:prstGeom>
                <a:gr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pt-BR"/>
                </a:p>
              </p:txBody>
            </p:sp>
            <p:sp>
              <p:nvSpPr>
                <p:cNvPr id="52" name="Rectangle 522">
                  <a:extLst>
                    <a:ext uri="{FF2B5EF4-FFF2-40B4-BE49-F238E27FC236}">
                      <a16:creationId xmlns:a16="http://schemas.microsoft.com/office/drawing/2014/main" id="{8B1F272E-6A2B-47A0-ABA9-9DF90DB13024}"/>
                    </a:ext>
                  </a:extLst>
                </p:cNvPr>
                <p:cNvSpPr>
                  <a:spLocks noChangeArrowheads="1"/>
                </p:cNvSpPr>
                <p:nvPr/>
              </p:nvSpPr>
              <p:spPr bwMode="blackWhite">
                <a:xfrm>
                  <a:off x="4992" y="1008"/>
                  <a:ext cx="192" cy="144"/>
                </a:xfrm>
                <a:prstGeom prst="rect">
                  <a:avLst/>
                </a:prstGeom>
                <a:gr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pt-BR"/>
                </a:p>
              </p:txBody>
            </p:sp>
          </p:grpSp>
          <p:grpSp>
            <p:nvGrpSpPr>
              <p:cNvPr id="39" name="Group 523">
                <a:extLst>
                  <a:ext uri="{FF2B5EF4-FFF2-40B4-BE49-F238E27FC236}">
                    <a16:creationId xmlns:a16="http://schemas.microsoft.com/office/drawing/2014/main" id="{62B5BCF3-EF44-4573-A21C-CFD623B88E5F}"/>
                  </a:ext>
                </a:extLst>
              </p:cNvPr>
              <p:cNvGrpSpPr>
                <a:grpSpLocks/>
              </p:cNvGrpSpPr>
              <p:nvPr/>
            </p:nvGrpSpPr>
            <p:grpSpPr bwMode="auto">
              <a:xfrm>
                <a:off x="1104" y="1296"/>
                <a:ext cx="768" cy="144"/>
                <a:chOff x="4416" y="1008"/>
                <a:chExt cx="768" cy="144"/>
              </a:xfrm>
              <a:grpFill/>
            </p:grpSpPr>
            <p:sp>
              <p:nvSpPr>
                <p:cNvPr id="45" name="Rectangle 524">
                  <a:extLst>
                    <a:ext uri="{FF2B5EF4-FFF2-40B4-BE49-F238E27FC236}">
                      <a16:creationId xmlns:a16="http://schemas.microsoft.com/office/drawing/2014/main" id="{F83C874D-64AF-43C4-84FD-4C75B8F78BD7}"/>
                    </a:ext>
                  </a:extLst>
                </p:cNvPr>
                <p:cNvSpPr>
                  <a:spLocks noChangeArrowheads="1"/>
                </p:cNvSpPr>
                <p:nvPr/>
              </p:nvSpPr>
              <p:spPr bwMode="blackWhite">
                <a:xfrm>
                  <a:off x="4416" y="1008"/>
                  <a:ext cx="192" cy="144"/>
                </a:xfrm>
                <a:prstGeom prst="rect">
                  <a:avLst/>
                </a:prstGeom>
                <a:gr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pt-BR"/>
                </a:p>
              </p:txBody>
            </p:sp>
            <p:sp>
              <p:nvSpPr>
                <p:cNvPr id="46" name="Rectangle 525">
                  <a:extLst>
                    <a:ext uri="{FF2B5EF4-FFF2-40B4-BE49-F238E27FC236}">
                      <a16:creationId xmlns:a16="http://schemas.microsoft.com/office/drawing/2014/main" id="{DB98CB33-A5DD-4A63-AD20-72A0F07E7489}"/>
                    </a:ext>
                  </a:extLst>
                </p:cNvPr>
                <p:cNvSpPr>
                  <a:spLocks noChangeArrowheads="1"/>
                </p:cNvSpPr>
                <p:nvPr/>
              </p:nvSpPr>
              <p:spPr bwMode="blackWhite">
                <a:xfrm>
                  <a:off x="4608" y="1008"/>
                  <a:ext cx="192" cy="144"/>
                </a:xfrm>
                <a:prstGeom prst="rect">
                  <a:avLst/>
                </a:prstGeom>
                <a:gr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pt-BR"/>
                </a:p>
              </p:txBody>
            </p:sp>
            <p:sp>
              <p:nvSpPr>
                <p:cNvPr id="47" name="Rectangle 526">
                  <a:extLst>
                    <a:ext uri="{FF2B5EF4-FFF2-40B4-BE49-F238E27FC236}">
                      <a16:creationId xmlns:a16="http://schemas.microsoft.com/office/drawing/2014/main" id="{530CF703-15DC-473D-BE54-8939D7053083}"/>
                    </a:ext>
                  </a:extLst>
                </p:cNvPr>
                <p:cNvSpPr>
                  <a:spLocks noChangeArrowheads="1"/>
                </p:cNvSpPr>
                <p:nvPr/>
              </p:nvSpPr>
              <p:spPr bwMode="blackWhite">
                <a:xfrm>
                  <a:off x="4800" y="1008"/>
                  <a:ext cx="192" cy="144"/>
                </a:xfrm>
                <a:prstGeom prst="rect">
                  <a:avLst/>
                </a:prstGeom>
                <a:gr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pt-BR"/>
                </a:p>
              </p:txBody>
            </p:sp>
            <p:sp>
              <p:nvSpPr>
                <p:cNvPr id="48" name="Rectangle 527">
                  <a:extLst>
                    <a:ext uri="{FF2B5EF4-FFF2-40B4-BE49-F238E27FC236}">
                      <a16:creationId xmlns:a16="http://schemas.microsoft.com/office/drawing/2014/main" id="{C3C65BC1-553E-49C6-8539-41FB523D3E08}"/>
                    </a:ext>
                  </a:extLst>
                </p:cNvPr>
                <p:cNvSpPr>
                  <a:spLocks noChangeArrowheads="1"/>
                </p:cNvSpPr>
                <p:nvPr/>
              </p:nvSpPr>
              <p:spPr bwMode="blackWhite">
                <a:xfrm>
                  <a:off x="4992" y="1008"/>
                  <a:ext cx="192" cy="144"/>
                </a:xfrm>
                <a:prstGeom prst="rect">
                  <a:avLst/>
                </a:prstGeom>
                <a:gr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pt-BR"/>
                </a:p>
              </p:txBody>
            </p:sp>
          </p:grpSp>
          <p:grpSp>
            <p:nvGrpSpPr>
              <p:cNvPr id="40" name="Group 528">
                <a:extLst>
                  <a:ext uri="{FF2B5EF4-FFF2-40B4-BE49-F238E27FC236}">
                    <a16:creationId xmlns:a16="http://schemas.microsoft.com/office/drawing/2014/main" id="{9C09A65B-5ED1-482E-A863-98ADD0EFC8B6}"/>
                  </a:ext>
                </a:extLst>
              </p:cNvPr>
              <p:cNvGrpSpPr>
                <a:grpSpLocks/>
              </p:cNvGrpSpPr>
              <p:nvPr/>
            </p:nvGrpSpPr>
            <p:grpSpPr bwMode="auto">
              <a:xfrm>
                <a:off x="336" y="1296"/>
                <a:ext cx="768" cy="144"/>
                <a:chOff x="4416" y="1008"/>
                <a:chExt cx="768" cy="144"/>
              </a:xfrm>
              <a:grpFill/>
            </p:grpSpPr>
            <p:sp>
              <p:nvSpPr>
                <p:cNvPr id="41" name="Rectangle 529">
                  <a:extLst>
                    <a:ext uri="{FF2B5EF4-FFF2-40B4-BE49-F238E27FC236}">
                      <a16:creationId xmlns:a16="http://schemas.microsoft.com/office/drawing/2014/main" id="{1A78F982-6DAE-4EFD-A7CA-21FA32296368}"/>
                    </a:ext>
                  </a:extLst>
                </p:cNvPr>
                <p:cNvSpPr>
                  <a:spLocks noChangeArrowheads="1"/>
                </p:cNvSpPr>
                <p:nvPr/>
              </p:nvSpPr>
              <p:spPr bwMode="blackWhite">
                <a:xfrm>
                  <a:off x="4416" y="1008"/>
                  <a:ext cx="192" cy="144"/>
                </a:xfrm>
                <a:prstGeom prst="rect">
                  <a:avLst/>
                </a:prstGeom>
                <a:gr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pt-BR"/>
                </a:p>
              </p:txBody>
            </p:sp>
            <p:sp>
              <p:nvSpPr>
                <p:cNvPr id="42" name="Rectangle 530">
                  <a:extLst>
                    <a:ext uri="{FF2B5EF4-FFF2-40B4-BE49-F238E27FC236}">
                      <a16:creationId xmlns:a16="http://schemas.microsoft.com/office/drawing/2014/main" id="{EF0A32B8-6267-4871-87B5-5AA87C537631}"/>
                    </a:ext>
                  </a:extLst>
                </p:cNvPr>
                <p:cNvSpPr>
                  <a:spLocks noChangeArrowheads="1"/>
                </p:cNvSpPr>
                <p:nvPr/>
              </p:nvSpPr>
              <p:spPr bwMode="blackWhite">
                <a:xfrm>
                  <a:off x="4608" y="1008"/>
                  <a:ext cx="192" cy="144"/>
                </a:xfrm>
                <a:prstGeom prst="rect">
                  <a:avLst/>
                </a:prstGeom>
                <a:gr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pt-BR"/>
                </a:p>
              </p:txBody>
            </p:sp>
            <p:sp>
              <p:nvSpPr>
                <p:cNvPr id="43" name="Rectangle 531">
                  <a:extLst>
                    <a:ext uri="{FF2B5EF4-FFF2-40B4-BE49-F238E27FC236}">
                      <a16:creationId xmlns:a16="http://schemas.microsoft.com/office/drawing/2014/main" id="{1366A866-C2A4-4A4F-8B20-43B917ADBBAA}"/>
                    </a:ext>
                  </a:extLst>
                </p:cNvPr>
                <p:cNvSpPr>
                  <a:spLocks noChangeArrowheads="1"/>
                </p:cNvSpPr>
                <p:nvPr/>
              </p:nvSpPr>
              <p:spPr bwMode="blackWhite">
                <a:xfrm>
                  <a:off x="4800" y="1008"/>
                  <a:ext cx="192" cy="144"/>
                </a:xfrm>
                <a:prstGeom prst="rect">
                  <a:avLst/>
                </a:prstGeom>
                <a:gr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pt-BR"/>
                </a:p>
              </p:txBody>
            </p:sp>
            <p:sp>
              <p:nvSpPr>
                <p:cNvPr id="44" name="Rectangle 532">
                  <a:extLst>
                    <a:ext uri="{FF2B5EF4-FFF2-40B4-BE49-F238E27FC236}">
                      <a16:creationId xmlns:a16="http://schemas.microsoft.com/office/drawing/2014/main" id="{423FCDF8-44AD-4933-88FF-43DE0AF4F99C}"/>
                    </a:ext>
                  </a:extLst>
                </p:cNvPr>
                <p:cNvSpPr>
                  <a:spLocks noChangeArrowheads="1"/>
                </p:cNvSpPr>
                <p:nvPr/>
              </p:nvSpPr>
              <p:spPr bwMode="blackWhite">
                <a:xfrm>
                  <a:off x="4992" y="1008"/>
                  <a:ext cx="192" cy="144"/>
                </a:xfrm>
                <a:prstGeom prst="rect">
                  <a:avLst/>
                </a:prstGeom>
                <a:gr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pt-BR"/>
                </a:p>
              </p:txBody>
            </p:sp>
          </p:grpSp>
        </p:grpSp>
        <p:grpSp>
          <p:nvGrpSpPr>
            <p:cNvPr id="32" name="Group 675">
              <a:extLst>
                <a:ext uri="{FF2B5EF4-FFF2-40B4-BE49-F238E27FC236}">
                  <a16:creationId xmlns:a16="http://schemas.microsoft.com/office/drawing/2014/main" id="{5B8990A3-6E9E-47FC-B136-49737B967823}"/>
                </a:ext>
              </a:extLst>
            </p:cNvPr>
            <p:cNvGrpSpPr>
              <a:grpSpLocks/>
            </p:cNvGrpSpPr>
            <p:nvPr/>
          </p:nvGrpSpPr>
          <p:grpSpPr bwMode="auto">
            <a:xfrm>
              <a:off x="240" y="1680"/>
              <a:ext cx="768" cy="144"/>
              <a:chOff x="4416" y="1008"/>
              <a:chExt cx="768" cy="144"/>
            </a:xfrm>
            <a:grpFill/>
          </p:grpSpPr>
          <p:sp>
            <p:nvSpPr>
              <p:cNvPr id="33" name="Rectangle 676">
                <a:extLst>
                  <a:ext uri="{FF2B5EF4-FFF2-40B4-BE49-F238E27FC236}">
                    <a16:creationId xmlns:a16="http://schemas.microsoft.com/office/drawing/2014/main" id="{5E046F12-A28B-431F-B7BE-8CA4CB2CB9F0}"/>
                  </a:ext>
                </a:extLst>
              </p:cNvPr>
              <p:cNvSpPr>
                <a:spLocks noChangeArrowheads="1"/>
              </p:cNvSpPr>
              <p:nvPr/>
            </p:nvSpPr>
            <p:spPr bwMode="blackWhite">
              <a:xfrm>
                <a:off x="4416" y="1008"/>
                <a:ext cx="192" cy="144"/>
              </a:xfrm>
              <a:prstGeom prst="rect">
                <a:avLst/>
              </a:prstGeom>
              <a:gr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pt-BR"/>
              </a:p>
            </p:txBody>
          </p:sp>
          <p:sp>
            <p:nvSpPr>
              <p:cNvPr id="34" name="Rectangle 677">
                <a:extLst>
                  <a:ext uri="{FF2B5EF4-FFF2-40B4-BE49-F238E27FC236}">
                    <a16:creationId xmlns:a16="http://schemas.microsoft.com/office/drawing/2014/main" id="{8061CD09-6D59-4E85-94CA-78F8D94EFEAF}"/>
                  </a:ext>
                </a:extLst>
              </p:cNvPr>
              <p:cNvSpPr>
                <a:spLocks noChangeArrowheads="1"/>
              </p:cNvSpPr>
              <p:nvPr/>
            </p:nvSpPr>
            <p:spPr bwMode="blackWhite">
              <a:xfrm>
                <a:off x="4608" y="1008"/>
                <a:ext cx="192" cy="144"/>
              </a:xfrm>
              <a:prstGeom prst="rect">
                <a:avLst/>
              </a:prstGeom>
              <a:gr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pt-BR"/>
              </a:p>
            </p:txBody>
          </p:sp>
          <p:sp>
            <p:nvSpPr>
              <p:cNvPr id="35" name="Rectangle 678">
                <a:extLst>
                  <a:ext uri="{FF2B5EF4-FFF2-40B4-BE49-F238E27FC236}">
                    <a16:creationId xmlns:a16="http://schemas.microsoft.com/office/drawing/2014/main" id="{717BA38C-A1FF-41EE-B380-5B99366D39EC}"/>
                  </a:ext>
                </a:extLst>
              </p:cNvPr>
              <p:cNvSpPr>
                <a:spLocks noChangeArrowheads="1"/>
              </p:cNvSpPr>
              <p:nvPr/>
            </p:nvSpPr>
            <p:spPr bwMode="blackWhite">
              <a:xfrm>
                <a:off x="4800" y="1008"/>
                <a:ext cx="192" cy="144"/>
              </a:xfrm>
              <a:prstGeom prst="rect">
                <a:avLst/>
              </a:prstGeom>
              <a:gr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pt-BR"/>
              </a:p>
            </p:txBody>
          </p:sp>
          <p:sp>
            <p:nvSpPr>
              <p:cNvPr id="36" name="Rectangle 679">
                <a:extLst>
                  <a:ext uri="{FF2B5EF4-FFF2-40B4-BE49-F238E27FC236}">
                    <a16:creationId xmlns:a16="http://schemas.microsoft.com/office/drawing/2014/main" id="{315D0C20-D917-4976-ACAA-F2D51A9998F6}"/>
                  </a:ext>
                </a:extLst>
              </p:cNvPr>
              <p:cNvSpPr>
                <a:spLocks noChangeArrowheads="1"/>
              </p:cNvSpPr>
              <p:nvPr/>
            </p:nvSpPr>
            <p:spPr bwMode="blackWhite">
              <a:xfrm>
                <a:off x="4992" y="1008"/>
                <a:ext cx="192" cy="144"/>
              </a:xfrm>
              <a:prstGeom prst="rect">
                <a:avLst/>
              </a:prstGeom>
              <a:gr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pt-BR"/>
              </a:p>
            </p:txBody>
          </p:sp>
        </p:grpSp>
      </p:grpSp>
      <p:grpSp>
        <p:nvGrpSpPr>
          <p:cNvPr id="57" name="Group 501">
            <a:extLst>
              <a:ext uri="{FF2B5EF4-FFF2-40B4-BE49-F238E27FC236}">
                <a16:creationId xmlns:a16="http://schemas.microsoft.com/office/drawing/2014/main" id="{E7896AD1-16C3-4A1F-92AC-00CA752CE1A8}"/>
              </a:ext>
            </a:extLst>
          </p:cNvPr>
          <p:cNvGrpSpPr>
            <a:grpSpLocks/>
          </p:cNvGrpSpPr>
          <p:nvPr/>
        </p:nvGrpSpPr>
        <p:grpSpPr bwMode="auto">
          <a:xfrm>
            <a:off x="1574969" y="1657350"/>
            <a:ext cx="4876800" cy="228600"/>
            <a:chOff x="336" y="1296"/>
            <a:chExt cx="3072" cy="144"/>
          </a:xfrm>
          <a:solidFill>
            <a:srgbClr val="FF0000"/>
          </a:solidFill>
        </p:grpSpPr>
        <p:grpSp>
          <p:nvGrpSpPr>
            <p:cNvPr id="58" name="Group 481">
              <a:extLst>
                <a:ext uri="{FF2B5EF4-FFF2-40B4-BE49-F238E27FC236}">
                  <a16:creationId xmlns:a16="http://schemas.microsoft.com/office/drawing/2014/main" id="{66B2BC1C-49EE-4C20-945A-7FFA3B46BC93}"/>
                </a:ext>
              </a:extLst>
            </p:cNvPr>
            <p:cNvGrpSpPr>
              <a:grpSpLocks/>
            </p:cNvGrpSpPr>
            <p:nvPr/>
          </p:nvGrpSpPr>
          <p:grpSpPr bwMode="auto">
            <a:xfrm>
              <a:off x="2640" y="1296"/>
              <a:ext cx="768" cy="144"/>
              <a:chOff x="4416" y="1008"/>
              <a:chExt cx="768" cy="144"/>
            </a:xfrm>
            <a:grpFill/>
          </p:grpSpPr>
          <p:sp>
            <p:nvSpPr>
              <p:cNvPr id="74" name="Rectangle 482">
                <a:extLst>
                  <a:ext uri="{FF2B5EF4-FFF2-40B4-BE49-F238E27FC236}">
                    <a16:creationId xmlns:a16="http://schemas.microsoft.com/office/drawing/2014/main" id="{19F24317-A543-4554-A588-6680FB2EB480}"/>
                  </a:ext>
                </a:extLst>
              </p:cNvPr>
              <p:cNvSpPr>
                <a:spLocks noChangeArrowheads="1"/>
              </p:cNvSpPr>
              <p:nvPr/>
            </p:nvSpPr>
            <p:spPr bwMode="blackWhite">
              <a:xfrm>
                <a:off x="4416" y="1008"/>
                <a:ext cx="192" cy="144"/>
              </a:xfrm>
              <a:prstGeom prst="rect">
                <a:avLst/>
              </a:prstGeom>
              <a:gr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pt-BR"/>
              </a:p>
            </p:txBody>
          </p:sp>
          <p:sp>
            <p:nvSpPr>
              <p:cNvPr id="75" name="Rectangle 483">
                <a:extLst>
                  <a:ext uri="{FF2B5EF4-FFF2-40B4-BE49-F238E27FC236}">
                    <a16:creationId xmlns:a16="http://schemas.microsoft.com/office/drawing/2014/main" id="{EDD5D638-36CE-4A19-9BE8-870D0C0F54D0}"/>
                  </a:ext>
                </a:extLst>
              </p:cNvPr>
              <p:cNvSpPr>
                <a:spLocks noChangeArrowheads="1"/>
              </p:cNvSpPr>
              <p:nvPr/>
            </p:nvSpPr>
            <p:spPr bwMode="blackWhite">
              <a:xfrm>
                <a:off x="4608" y="1008"/>
                <a:ext cx="192" cy="144"/>
              </a:xfrm>
              <a:prstGeom prst="rect">
                <a:avLst/>
              </a:prstGeom>
              <a:gr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pt-BR"/>
              </a:p>
            </p:txBody>
          </p:sp>
          <p:sp>
            <p:nvSpPr>
              <p:cNvPr id="76" name="Rectangle 484">
                <a:extLst>
                  <a:ext uri="{FF2B5EF4-FFF2-40B4-BE49-F238E27FC236}">
                    <a16:creationId xmlns:a16="http://schemas.microsoft.com/office/drawing/2014/main" id="{FD3C9D78-34DF-4A21-93F5-B2F923CC62F2}"/>
                  </a:ext>
                </a:extLst>
              </p:cNvPr>
              <p:cNvSpPr>
                <a:spLocks noChangeArrowheads="1"/>
              </p:cNvSpPr>
              <p:nvPr/>
            </p:nvSpPr>
            <p:spPr bwMode="blackWhite">
              <a:xfrm>
                <a:off x="4800" y="1008"/>
                <a:ext cx="192" cy="144"/>
              </a:xfrm>
              <a:prstGeom prst="rect">
                <a:avLst/>
              </a:prstGeom>
              <a:gr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pt-BR"/>
              </a:p>
            </p:txBody>
          </p:sp>
          <p:sp>
            <p:nvSpPr>
              <p:cNvPr id="77" name="Rectangle 485">
                <a:extLst>
                  <a:ext uri="{FF2B5EF4-FFF2-40B4-BE49-F238E27FC236}">
                    <a16:creationId xmlns:a16="http://schemas.microsoft.com/office/drawing/2014/main" id="{3DF13925-7F81-429B-9484-10F1707B5E53}"/>
                  </a:ext>
                </a:extLst>
              </p:cNvPr>
              <p:cNvSpPr>
                <a:spLocks noChangeArrowheads="1"/>
              </p:cNvSpPr>
              <p:nvPr/>
            </p:nvSpPr>
            <p:spPr bwMode="blackWhite">
              <a:xfrm>
                <a:off x="4992" y="1008"/>
                <a:ext cx="192" cy="144"/>
              </a:xfrm>
              <a:prstGeom prst="rect">
                <a:avLst/>
              </a:prstGeom>
              <a:gr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pt-BR"/>
              </a:p>
            </p:txBody>
          </p:sp>
        </p:grpSp>
        <p:grpSp>
          <p:nvGrpSpPr>
            <p:cNvPr id="59" name="Group 486">
              <a:extLst>
                <a:ext uri="{FF2B5EF4-FFF2-40B4-BE49-F238E27FC236}">
                  <a16:creationId xmlns:a16="http://schemas.microsoft.com/office/drawing/2014/main" id="{22588869-612D-4233-B71B-F0B3544F4D92}"/>
                </a:ext>
              </a:extLst>
            </p:cNvPr>
            <p:cNvGrpSpPr>
              <a:grpSpLocks/>
            </p:cNvGrpSpPr>
            <p:nvPr/>
          </p:nvGrpSpPr>
          <p:grpSpPr bwMode="auto">
            <a:xfrm>
              <a:off x="1872" y="1296"/>
              <a:ext cx="768" cy="144"/>
              <a:chOff x="4416" y="1008"/>
              <a:chExt cx="768" cy="144"/>
            </a:xfrm>
            <a:grpFill/>
          </p:grpSpPr>
          <p:sp>
            <p:nvSpPr>
              <p:cNvPr id="70" name="Rectangle 487">
                <a:extLst>
                  <a:ext uri="{FF2B5EF4-FFF2-40B4-BE49-F238E27FC236}">
                    <a16:creationId xmlns:a16="http://schemas.microsoft.com/office/drawing/2014/main" id="{A62B7128-F912-45F7-A3D6-F1B0F79DC935}"/>
                  </a:ext>
                </a:extLst>
              </p:cNvPr>
              <p:cNvSpPr>
                <a:spLocks noChangeArrowheads="1"/>
              </p:cNvSpPr>
              <p:nvPr/>
            </p:nvSpPr>
            <p:spPr bwMode="blackWhite">
              <a:xfrm>
                <a:off x="4416" y="1008"/>
                <a:ext cx="192" cy="144"/>
              </a:xfrm>
              <a:prstGeom prst="rect">
                <a:avLst/>
              </a:prstGeom>
              <a:gr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pt-BR" dirty="0"/>
              </a:p>
            </p:txBody>
          </p:sp>
          <p:sp>
            <p:nvSpPr>
              <p:cNvPr id="71" name="Rectangle 488">
                <a:extLst>
                  <a:ext uri="{FF2B5EF4-FFF2-40B4-BE49-F238E27FC236}">
                    <a16:creationId xmlns:a16="http://schemas.microsoft.com/office/drawing/2014/main" id="{37532355-CED3-4469-AF84-0FBB7C8644CE}"/>
                  </a:ext>
                </a:extLst>
              </p:cNvPr>
              <p:cNvSpPr>
                <a:spLocks noChangeArrowheads="1"/>
              </p:cNvSpPr>
              <p:nvPr/>
            </p:nvSpPr>
            <p:spPr bwMode="blackWhite">
              <a:xfrm>
                <a:off x="4608" y="1008"/>
                <a:ext cx="192" cy="144"/>
              </a:xfrm>
              <a:prstGeom prst="rect">
                <a:avLst/>
              </a:prstGeom>
              <a:gr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pt-BR" dirty="0"/>
              </a:p>
            </p:txBody>
          </p:sp>
          <p:sp>
            <p:nvSpPr>
              <p:cNvPr id="72" name="Rectangle 489">
                <a:extLst>
                  <a:ext uri="{FF2B5EF4-FFF2-40B4-BE49-F238E27FC236}">
                    <a16:creationId xmlns:a16="http://schemas.microsoft.com/office/drawing/2014/main" id="{DDA2B5DD-5E66-47DF-A8A1-5E2E2161FC5F}"/>
                  </a:ext>
                </a:extLst>
              </p:cNvPr>
              <p:cNvSpPr>
                <a:spLocks noChangeArrowheads="1"/>
              </p:cNvSpPr>
              <p:nvPr/>
            </p:nvSpPr>
            <p:spPr bwMode="blackWhite">
              <a:xfrm>
                <a:off x="4800" y="1008"/>
                <a:ext cx="192" cy="144"/>
              </a:xfrm>
              <a:prstGeom prst="rect">
                <a:avLst/>
              </a:prstGeom>
              <a:gr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pt-BR" dirty="0"/>
              </a:p>
            </p:txBody>
          </p:sp>
          <p:sp>
            <p:nvSpPr>
              <p:cNvPr id="73" name="Rectangle 490">
                <a:extLst>
                  <a:ext uri="{FF2B5EF4-FFF2-40B4-BE49-F238E27FC236}">
                    <a16:creationId xmlns:a16="http://schemas.microsoft.com/office/drawing/2014/main" id="{FD626D70-C8C7-4687-99F2-FD0485CBD596}"/>
                  </a:ext>
                </a:extLst>
              </p:cNvPr>
              <p:cNvSpPr>
                <a:spLocks noChangeArrowheads="1"/>
              </p:cNvSpPr>
              <p:nvPr/>
            </p:nvSpPr>
            <p:spPr bwMode="blackWhite">
              <a:xfrm>
                <a:off x="4992" y="1008"/>
                <a:ext cx="192" cy="144"/>
              </a:xfrm>
              <a:prstGeom prst="rect">
                <a:avLst/>
              </a:prstGeom>
              <a:gr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pt-BR"/>
              </a:p>
            </p:txBody>
          </p:sp>
        </p:grpSp>
        <p:grpSp>
          <p:nvGrpSpPr>
            <p:cNvPr id="60" name="Group 491">
              <a:extLst>
                <a:ext uri="{FF2B5EF4-FFF2-40B4-BE49-F238E27FC236}">
                  <a16:creationId xmlns:a16="http://schemas.microsoft.com/office/drawing/2014/main" id="{3FD9C2D9-F3AF-48ED-BE05-5EB6057D4BDB}"/>
                </a:ext>
              </a:extLst>
            </p:cNvPr>
            <p:cNvGrpSpPr>
              <a:grpSpLocks/>
            </p:cNvGrpSpPr>
            <p:nvPr/>
          </p:nvGrpSpPr>
          <p:grpSpPr bwMode="auto">
            <a:xfrm>
              <a:off x="1104" y="1296"/>
              <a:ext cx="768" cy="144"/>
              <a:chOff x="4416" y="1008"/>
              <a:chExt cx="768" cy="144"/>
            </a:xfrm>
            <a:grpFill/>
          </p:grpSpPr>
          <p:sp>
            <p:nvSpPr>
              <p:cNvPr id="66" name="Rectangle 492">
                <a:extLst>
                  <a:ext uri="{FF2B5EF4-FFF2-40B4-BE49-F238E27FC236}">
                    <a16:creationId xmlns:a16="http://schemas.microsoft.com/office/drawing/2014/main" id="{F321B759-6968-417F-A9B2-0A7EBC9CF32B}"/>
                  </a:ext>
                </a:extLst>
              </p:cNvPr>
              <p:cNvSpPr>
                <a:spLocks noChangeArrowheads="1"/>
              </p:cNvSpPr>
              <p:nvPr/>
            </p:nvSpPr>
            <p:spPr bwMode="blackWhite">
              <a:xfrm>
                <a:off x="4416" y="1008"/>
                <a:ext cx="192" cy="144"/>
              </a:xfrm>
              <a:prstGeom prst="rect">
                <a:avLst/>
              </a:prstGeom>
              <a:gr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pt-BR" dirty="0"/>
              </a:p>
            </p:txBody>
          </p:sp>
          <p:sp>
            <p:nvSpPr>
              <p:cNvPr id="67" name="Rectangle 493">
                <a:extLst>
                  <a:ext uri="{FF2B5EF4-FFF2-40B4-BE49-F238E27FC236}">
                    <a16:creationId xmlns:a16="http://schemas.microsoft.com/office/drawing/2014/main" id="{E589971D-7F10-4F5D-B16D-CE571968307B}"/>
                  </a:ext>
                </a:extLst>
              </p:cNvPr>
              <p:cNvSpPr>
                <a:spLocks noChangeArrowheads="1"/>
              </p:cNvSpPr>
              <p:nvPr/>
            </p:nvSpPr>
            <p:spPr bwMode="blackWhite">
              <a:xfrm>
                <a:off x="4608" y="1008"/>
                <a:ext cx="192" cy="144"/>
              </a:xfrm>
              <a:prstGeom prst="rect">
                <a:avLst/>
              </a:prstGeom>
              <a:gr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pt-BR" dirty="0"/>
              </a:p>
            </p:txBody>
          </p:sp>
          <p:sp>
            <p:nvSpPr>
              <p:cNvPr id="68" name="Rectangle 494">
                <a:extLst>
                  <a:ext uri="{FF2B5EF4-FFF2-40B4-BE49-F238E27FC236}">
                    <a16:creationId xmlns:a16="http://schemas.microsoft.com/office/drawing/2014/main" id="{C77230BB-3B06-4905-8BC0-917F05EA6011}"/>
                  </a:ext>
                </a:extLst>
              </p:cNvPr>
              <p:cNvSpPr>
                <a:spLocks noChangeArrowheads="1"/>
              </p:cNvSpPr>
              <p:nvPr/>
            </p:nvSpPr>
            <p:spPr bwMode="blackWhite">
              <a:xfrm>
                <a:off x="4800" y="1008"/>
                <a:ext cx="192" cy="144"/>
              </a:xfrm>
              <a:prstGeom prst="rect">
                <a:avLst/>
              </a:prstGeom>
              <a:gr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pt-BR" dirty="0"/>
              </a:p>
            </p:txBody>
          </p:sp>
          <p:sp>
            <p:nvSpPr>
              <p:cNvPr id="69" name="Rectangle 495">
                <a:extLst>
                  <a:ext uri="{FF2B5EF4-FFF2-40B4-BE49-F238E27FC236}">
                    <a16:creationId xmlns:a16="http://schemas.microsoft.com/office/drawing/2014/main" id="{C41C89A8-93DD-4A94-822D-DE58DDE399F0}"/>
                  </a:ext>
                </a:extLst>
              </p:cNvPr>
              <p:cNvSpPr>
                <a:spLocks noChangeArrowheads="1"/>
              </p:cNvSpPr>
              <p:nvPr/>
            </p:nvSpPr>
            <p:spPr bwMode="blackWhite">
              <a:xfrm>
                <a:off x="4992" y="1008"/>
                <a:ext cx="192" cy="144"/>
              </a:xfrm>
              <a:prstGeom prst="rect">
                <a:avLst/>
              </a:prstGeom>
              <a:gr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pt-BR" dirty="0"/>
              </a:p>
            </p:txBody>
          </p:sp>
        </p:grpSp>
        <p:grpSp>
          <p:nvGrpSpPr>
            <p:cNvPr id="61" name="Group 496">
              <a:extLst>
                <a:ext uri="{FF2B5EF4-FFF2-40B4-BE49-F238E27FC236}">
                  <a16:creationId xmlns:a16="http://schemas.microsoft.com/office/drawing/2014/main" id="{1E5A9059-303E-4572-9FB3-5E9CA4FA5369}"/>
                </a:ext>
              </a:extLst>
            </p:cNvPr>
            <p:cNvGrpSpPr>
              <a:grpSpLocks/>
            </p:cNvGrpSpPr>
            <p:nvPr/>
          </p:nvGrpSpPr>
          <p:grpSpPr bwMode="auto">
            <a:xfrm>
              <a:off x="336" y="1296"/>
              <a:ext cx="768" cy="144"/>
              <a:chOff x="4416" y="1008"/>
              <a:chExt cx="768" cy="144"/>
            </a:xfrm>
            <a:grpFill/>
          </p:grpSpPr>
          <p:sp>
            <p:nvSpPr>
              <p:cNvPr id="62" name="Rectangle 497">
                <a:extLst>
                  <a:ext uri="{FF2B5EF4-FFF2-40B4-BE49-F238E27FC236}">
                    <a16:creationId xmlns:a16="http://schemas.microsoft.com/office/drawing/2014/main" id="{083F4A6F-89F7-4D50-8C23-D6BCD6699935}"/>
                  </a:ext>
                </a:extLst>
              </p:cNvPr>
              <p:cNvSpPr>
                <a:spLocks noChangeArrowheads="1"/>
              </p:cNvSpPr>
              <p:nvPr/>
            </p:nvSpPr>
            <p:spPr bwMode="blackWhite">
              <a:xfrm>
                <a:off x="4416" y="1008"/>
                <a:ext cx="192" cy="144"/>
              </a:xfrm>
              <a:prstGeom prst="rect">
                <a:avLst/>
              </a:prstGeom>
              <a:gr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pt-BR"/>
              </a:p>
            </p:txBody>
          </p:sp>
          <p:sp>
            <p:nvSpPr>
              <p:cNvPr id="63" name="Rectangle 498">
                <a:extLst>
                  <a:ext uri="{FF2B5EF4-FFF2-40B4-BE49-F238E27FC236}">
                    <a16:creationId xmlns:a16="http://schemas.microsoft.com/office/drawing/2014/main" id="{417B47B2-5296-4082-97E5-7DECA1D7D43E}"/>
                  </a:ext>
                </a:extLst>
              </p:cNvPr>
              <p:cNvSpPr>
                <a:spLocks noChangeArrowheads="1"/>
              </p:cNvSpPr>
              <p:nvPr/>
            </p:nvSpPr>
            <p:spPr bwMode="blackWhite">
              <a:xfrm>
                <a:off x="4608" y="1008"/>
                <a:ext cx="192" cy="144"/>
              </a:xfrm>
              <a:prstGeom prst="rect">
                <a:avLst/>
              </a:prstGeom>
              <a:gr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pt-BR"/>
              </a:p>
            </p:txBody>
          </p:sp>
          <p:sp>
            <p:nvSpPr>
              <p:cNvPr id="64" name="Rectangle 499">
                <a:extLst>
                  <a:ext uri="{FF2B5EF4-FFF2-40B4-BE49-F238E27FC236}">
                    <a16:creationId xmlns:a16="http://schemas.microsoft.com/office/drawing/2014/main" id="{2852B794-F260-4C4D-811C-4E515E1F2130}"/>
                  </a:ext>
                </a:extLst>
              </p:cNvPr>
              <p:cNvSpPr>
                <a:spLocks noChangeArrowheads="1"/>
              </p:cNvSpPr>
              <p:nvPr/>
            </p:nvSpPr>
            <p:spPr bwMode="blackWhite">
              <a:xfrm>
                <a:off x="4800" y="1008"/>
                <a:ext cx="192" cy="144"/>
              </a:xfrm>
              <a:prstGeom prst="rect">
                <a:avLst/>
              </a:prstGeom>
              <a:gr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pt-BR"/>
              </a:p>
            </p:txBody>
          </p:sp>
          <p:sp>
            <p:nvSpPr>
              <p:cNvPr id="65" name="Rectangle 500">
                <a:extLst>
                  <a:ext uri="{FF2B5EF4-FFF2-40B4-BE49-F238E27FC236}">
                    <a16:creationId xmlns:a16="http://schemas.microsoft.com/office/drawing/2014/main" id="{AAD6753E-6CA1-405C-9B8C-742E12844873}"/>
                  </a:ext>
                </a:extLst>
              </p:cNvPr>
              <p:cNvSpPr>
                <a:spLocks noChangeArrowheads="1"/>
              </p:cNvSpPr>
              <p:nvPr/>
            </p:nvSpPr>
            <p:spPr bwMode="blackWhite">
              <a:xfrm>
                <a:off x="4992" y="1008"/>
                <a:ext cx="192" cy="144"/>
              </a:xfrm>
              <a:prstGeom prst="rect">
                <a:avLst/>
              </a:prstGeom>
              <a:gr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pt-BR"/>
              </a:p>
            </p:txBody>
          </p:sp>
        </p:grpSp>
      </p:grpSp>
      <p:grpSp>
        <p:nvGrpSpPr>
          <p:cNvPr id="78" name="Group 674">
            <a:extLst>
              <a:ext uri="{FF2B5EF4-FFF2-40B4-BE49-F238E27FC236}">
                <a16:creationId xmlns:a16="http://schemas.microsoft.com/office/drawing/2014/main" id="{BD5E24BE-87BC-4582-B169-A3E3AA82710B}"/>
              </a:ext>
            </a:extLst>
          </p:cNvPr>
          <p:cNvGrpSpPr>
            <a:grpSpLocks/>
          </p:cNvGrpSpPr>
          <p:nvPr/>
        </p:nvGrpSpPr>
        <p:grpSpPr bwMode="auto">
          <a:xfrm>
            <a:off x="1574969" y="1276350"/>
            <a:ext cx="3865563" cy="609600"/>
            <a:chOff x="240" y="960"/>
            <a:chExt cx="2435" cy="384"/>
          </a:xfrm>
          <a:solidFill>
            <a:srgbClr val="92D050"/>
          </a:solidFill>
        </p:grpSpPr>
        <p:sp>
          <p:nvSpPr>
            <p:cNvPr id="79" name="Text Box 131">
              <a:extLst>
                <a:ext uri="{FF2B5EF4-FFF2-40B4-BE49-F238E27FC236}">
                  <a16:creationId xmlns:a16="http://schemas.microsoft.com/office/drawing/2014/main" id="{690CBAC8-9E6C-4313-AC6F-73BD34690C9C}"/>
                </a:ext>
              </a:extLst>
            </p:cNvPr>
            <p:cNvSpPr txBox="1">
              <a:spLocks noChangeArrowheads="1"/>
            </p:cNvSpPr>
            <p:nvPr/>
          </p:nvSpPr>
          <p:spPr bwMode="auto">
            <a:xfrm>
              <a:off x="1104" y="960"/>
              <a:ext cx="1571" cy="212"/>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1600" dirty="0">
                  <a:solidFill>
                    <a:srgbClr val="336699"/>
                  </a:solidFill>
                </a:rPr>
                <a:t>User 1:  25% lido</a:t>
              </a:r>
            </a:p>
          </p:txBody>
        </p:sp>
        <p:grpSp>
          <p:nvGrpSpPr>
            <p:cNvPr id="80" name="Group 425">
              <a:extLst>
                <a:ext uri="{FF2B5EF4-FFF2-40B4-BE49-F238E27FC236}">
                  <a16:creationId xmlns:a16="http://schemas.microsoft.com/office/drawing/2014/main" id="{07F6B8BB-553B-455F-897B-482CAC801367}"/>
                </a:ext>
              </a:extLst>
            </p:cNvPr>
            <p:cNvGrpSpPr>
              <a:grpSpLocks/>
            </p:cNvGrpSpPr>
            <p:nvPr/>
          </p:nvGrpSpPr>
          <p:grpSpPr bwMode="auto">
            <a:xfrm>
              <a:off x="1008" y="1056"/>
              <a:ext cx="96" cy="96"/>
              <a:chOff x="3792" y="768"/>
              <a:chExt cx="96" cy="96"/>
            </a:xfrm>
            <a:grpFill/>
          </p:grpSpPr>
          <p:sp>
            <p:nvSpPr>
              <p:cNvPr id="86" name="Line 132">
                <a:extLst>
                  <a:ext uri="{FF2B5EF4-FFF2-40B4-BE49-F238E27FC236}">
                    <a16:creationId xmlns:a16="http://schemas.microsoft.com/office/drawing/2014/main" id="{823715C3-387E-44FE-AE63-09760E17985E}"/>
                  </a:ext>
                </a:extLst>
              </p:cNvPr>
              <p:cNvSpPr>
                <a:spLocks noChangeShapeType="1"/>
              </p:cNvSpPr>
              <p:nvPr/>
            </p:nvSpPr>
            <p:spPr bwMode="auto">
              <a:xfrm>
                <a:off x="3792" y="768"/>
                <a:ext cx="0" cy="96"/>
              </a:xfrm>
              <a:prstGeom prst="line">
                <a:avLst/>
              </a:prstGeom>
              <a:grpFill/>
              <a:ln w="9525">
                <a:solidFill>
                  <a:schemeClr val="tx1"/>
                </a:solidFill>
                <a:round/>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pt-BR"/>
              </a:p>
            </p:txBody>
          </p:sp>
          <p:sp>
            <p:nvSpPr>
              <p:cNvPr id="87" name="Line 424">
                <a:extLst>
                  <a:ext uri="{FF2B5EF4-FFF2-40B4-BE49-F238E27FC236}">
                    <a16:creationId xmlns:a16="http://schemas.microsoft.com/office/drawing/2014/main" id="{DCC04F60-3EAE-4A87-B84F-1773557699C5}"/>
                  </a:ext>
                </a:extLst>
              </p:cNvPr>
              <p:cNvSpPr>
                <a:spLocks noChangeShapeType="1"/>
              </p:cNvSpPr>
              <p:nvPr/>
            </p:nvSpPr>
            <p:spPr bwMode="auto">
              <a:xfrm>
                <a:off x="3792" y="768"/>
                <a:ext cx="96" cy="0"/>
              </a:xfrm>
              <a:prstGeom prst="line">
                <a:avLst/>
              </a:prstGeom>
              <a:grp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pt-BR"/>
              </a:p>
            </p:txBody>
          </p:sp>
        </p:grpSp>
        <p:grpSp>
          <p:nvGrpSpPr>
            <p:cNvPr id="81" name="Group 502">
              <a:extLst>
                <a:ext uri="{FF2B5EF4-FFF2-40B4-BE49-F238E27FC236}">
                  <a16:creationId xmlns:a16="http://schemas.microsoft.com/office/drawing/2014/main" id="{8B3B1C7B-2AF9-43D5-A9FA-830C700F8D6A}"/>
                </a:ext>
              </a:extLst>
            </p:cNvPr>
            <p:cNvGrpSpPr>
              <a:grpSpLocks/>
            </p:cNvGrpSpPr>
            <p:nvPr/>
          </p:nvGrpSpPr>
          <p:grpSpPr bwMode="auto">
            <a:xfrm>
              <a:off x="240" y="1200"/>
              <a:ext cx="768" cy="144"/>
              <a:chOff x="4416" y="1008"/>
              <a:chExt cx="768" cy="144"/>
            </a:xfrm>
            <a:grpFill/>
          </p:grpSpPr>
          <p:sp>
            <p:nvSpPr>
              <p:cNvPr id="82" name="Rectangle 503">
                <a:extLst>
                  <a:ext uri="{FF2B5EF4-FFF2-40B4-BE49-F238E27FC236}">
                    <a16:creationId xmlns:a16="http://schemas.microsoft.com/office/drawing/2014/main" id="{435343E9-1B96-4AD1-91A2-6E7A36A79929}"/>
                  </a:ext>
                </a:extLst>
              </p:cNvPr>
              <p:cNvSpPr>
                <a:spLocks noChangeArrowheads="1"/>
              </p:cNvSpPr>
              <p:nvPr/>
            </p:nvSpPr>
            <p:spPr bwMode="auto">
              <a:xfrm>
                <a:off x="4416" y="1008"/>
                <a:ext cx="192" cy="144"/>
              </a:xfrm>
              <a:prstGeom prst="rect">
                <a:avLst/>
              </a:prstGeom>
              <a:gr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pt-BR" dirty="0"/>
              </a:p>
            </p:txBody>
          </p:sp>
          <p:sp>
            <p:nvSpPr>
              <p:cNvPr id="83" name="Rectangle 504">
                <a:extLst>
                  <a:ext uri="{FF2B5EF4-FFF2-40B4-BE49-F238E27FC236}">
                    <a16:creationId xmlns:a16="http://schemas.microsoft.com/office/drawing/2014/main" id="{BE7DE24F-0E23-4CD7-86EA-195F4E7E2BCE}"/>
                  </a:ext>
                </a:extLst>
              </p:cNvPr>
              <p:cNvSpPr>
                <a:spLocks noChangeArrowheads="1"/>
              </p:cNvSpPr>
              <p:nvPr/>
            </p:nvSpPr>
            <p:spPr bwMode="auto">
              <a:xfrm>
                <a:off x="4608" y="1008"/>
                <a:ext cx="192" cy="144"/>
              </a:xfrm>
              <a:prstGeom prst="rect">
                <a:avLst/>
              </a:prstGeom>
              <a:gr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pt-BR" dirty="0"/>
              </a:p>
            </p:txBody>
          </p:sp>
          <p:sp>
            <p:nvSpPr>
              <p:cNvPr id="84" name="Rectangle 505">
                <a:extLst>
                  <a:ext uri="{FF2B5EF4-FFF2-40B4-BE49-F238E27FC236}">
                    <a16:creationId xmlns:a16="http://schemas.microsoft.com/office/drawing/2014/main" id="{DFE2BB8F-DF15-445E-9FE2-73CB5B8DE1D5}"/>
                  </a:ext>
                </a:extLst>
              </p:cNvPr>
              <p:cNvSpPr>
                <a:spLocks noChangeArrowheads="1"/>
              </p:cNvSpPr>
              <p:nvPr/>
            </p:nvSpPr>
            <p:spPr bwMode="auto">
              <a:xfrm>
                <a:off x="4800" y="1008"/>
                <a:ext cx="192" cy="144"/>
              </a:xfrm>
              <a:prstGeom prst="rect">
                <a:avLst/>
              </a:prstGeom>
              <a:gr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pt-BR" dirty="0"/>
              </a:p>
            </p:txBody>
          </p:sp>
          <p:sp>
            <p:nvSpPr>
              <p:cNvPr id="85" name="Rectangle 506">
                <a:extLst>
                  <a:ext uri="{FF2B5EF4-FFF2-40B4-BE49-F238E27FC236}">
                    <a16:creationId xmlns:a16="http://schemas.microsoft.com/office/drawing/2014/main" id="{E12BB76C-5ED1-4ED9-9C77-372AEB2716C0}"/>
                  </a:ext>
                </a:extLst>
              </p:cNvPr>
              <p:cNvSpPr>
                <a:spLocks noChangeArrowheads="1"/>
              </p:cNvSpPr>
              <p:nvPr/>
            </p:nvSpPr>
            <p:spPr bwMode="auto">
              <a:xfrm>
                <a:off x="4992" y="1008"/>
                <a:ext cx="192" cy="144"/>
              </a:xfrm>
              <a:prstGeom prst="rect">
                <a:avLst/>
              </a:prstGeom>
              <a:gr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pt-BR" dirty="0"/>
              </a:p>
            </p:txBody>
          </p:sp>
        </p:grpSp>
      </p:grpSp>
      <p:grpSp>
        <p:nvGrpSpPr>
          <p:cNvPr id="88" name="Group 681">
            <a:extLst>
              <a:ext uri="{FF2B5EF4-FFF2-40B4-BE49-F238E27FC236}">
                <a16:creationId xmlns:a16="http://schemas.microsoft.com/office/drawing/2014/main" id="{12386E51-E18C-42D2-B5C5-7C3AD01ACF19}"/>
              </a:ext>
            </a:extLst>
          </p:cNvPr>
          <p:cNvGrpSpPr>
            <a:grpSpLocks/>
          </p:cNvGrpSpPr>
          <p:nvPr/>
        </p:nvGrpSpPr>
        <p:grpSpPr bwMode="auto">
          <a:xfrm>
            <a:off x="1574969" y="2038350"/>
            <a:ext cx="5084763" cy="1022350"/>
            <a:chOff x="240" y="1440"/>
            <a:chExt cx="3203" cy="644"/>
          </a:xfrm>
          <a:solidFill>
            <a:srgbClr val="92D050"/>
          </a:solidFill>
        </p:grpSpPr>
        <p:sp>
          <p:nvSpPr>
            <p:cNvPr id="89" name="Text Box 14">
              <a:extLst>
                <a:ext uri="{FF2B5EF4-FFF2-40B4-BE49-F238E27FC236}">
                  <a16:creationId xmlns:a16="http://schemas.microsoft.com/office/drawing/2014/main" id="{FA05DBFC-D575-429D-8C9D-529E24444FC5}"/>
                </a:ext>
              </a:extLst>
            </p:cNvPr>
            <p:cNvSpPr txBox="1">
              <a:spLocks noChangeArrowheads="1"/>
            </p:cNvSpPr>
            <p:nvPr/>
          </p:nvSpPr>
          <p:spPr bwMode="auto">
            <a:xfrm>
              <a:off x="1872" y="1440"/>
              <a:ext cx="1571" cy="212"/>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1600" dirty="0">
                  <a:solidFill>
                    <a:srgbClr val="336699"/>
                  </a:solidFill>
                </a:rPr>
                <a:t>User 1:  50% lido</a:t>
              </a:r>
            </a:p>
          </p:txBody>
        </p:sp>
        <p:sp>
          <p:nvSpPr>
            <p:cNvPr id="90" name="Text Box 57">
              <a:extLst>
                <a:ext uri="{FF2B5EF4-FFF2-40B4-BE49-F238E27FC236}">
                  <a16:creationId xmlns:a16="http://schemas.microsoft.com/office/drawing/2014/main" id="{F8585EE6-4497-41AC-BB03-7CCA5DC96704}"/>
                </a:ext>
              </a:extLst>
            </p:cNvPr>
            <p:cNvSpPr txBox="1">
              <a:spLocks noChangeArrowheads="1"/>
            </p:cNvSpPr>
            <p:nvPr/>
          </p:nvSpPr>
          <p:spPr bwMode="auto">
            <a:xfrm>
              <a:off x="1104" y="1872"/>
              <a:ext cx="1571" cy="212"/>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1600" dirty="0">
                  <a:solidFill>
                    <a:srgbClr val="336699"/>
                  </a:solidFill>
                </a:rPr>
                <a:t>User 2:  25% lido</a:t>
              </a:r>
            </a:p>
          </p:txBody>
        </p:sp>
        <p:grpSp>
          <p:nvGrpSpPr>
            <p:cNvPr id="91" name="Group 426">
              <a:extLst>
                <a:ext uri="{FF2B5EF4-FFF2-40B4-BE49-F238E27FC236}">
                  <a16:creationId xmlns:a16="http://schemas.microsoft.com/office/drawing/2014/main" id="{C5C3B333-40C6-4786-A083-D39BB4526EC4}"/>
                </a:ext>
              </a:extLst>
            </p:cNvPr>
            <p:cNvGrpSpPr>
              <a:grpSpLocks/>
            </p:cNvGrpSpPr>
            <p:nvPr/>
          </p:nvGrpSpPr>
          <p:grpSpPr bwMode="auto">
            <a:xfrm>
              <a:off x="1776" y="1536"/>
              <a:ext cx="96" cy="96"/>
              <a:chOff x="3792" y="768"/>
              <a:chExt cx="96" cy="96"/>
            </a:xfrm>
            <a:grpFill/>
          </p:grpSpPr>
          <p:sp>
            <p:nvSpPr>
              <p:cNvPr id="113" name="Line 427">
                <a:extLst>
                  <a:ext uri="{FF2B5EF4-FFF2-40B4-BE49-F238E27FC236}">
                    <a16:creationId xmlns:a16="http://schemas.microsoft.com/office/drawing/2014/main" id="{8AB18BBD-A03B-4D84-B154-F24859287981}"/>
                  </a:ext>
                </a:extLst>
              </p:cNvPr>
              <p:cNvSpPr>
                <a:spLocks noChangeShapeType="1"/>
              </p:cNvSpPr>
              <p:nvPr/>
            </p:nvSpPr>
            <p:spPr bwMode="auto">
              <a:xfrm>
                <a:off x="3792" y="768"/>
                <a:ext cx="0" cy="96"/>
              </a:xfrm>
              <a:prstGeom prst="line">
                <a:avLst/>
              </a:prstGeom>
              <a:grpFill/>
              <a:ln w="9525">
                <a:solidFill>
                  <a:schemeClr val="tx1"/>
                </a:solidFill>
                <a:round/>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pt-BR"/>
              </a:p>
            </p:txBody>
          </p:sp>
          <p:sp>
            <p:nvSpPr>
              <p:cNvPr id="114" name="Line 428">
                <a:extLst>
                  <a:ext uri="{FF2B5EF4-FFF2-40B4-BE49-F238E27FC236}">
                    <a16:creationId xmlns:a16="http://schemas.microsoft.com/office/drawing/2014/main" id="{6ACD5A41-7BC0-4337-BB39-47B764733CA0}"/>
                  </a:ext>
                </a:extLst>
              </p:cNvPr>
              <p:cNvSpPr>
                <a:spLocks noChangeShapeType="1"/>
              </p:cNvSpPr>
              <p:nvPr/>
            </p:nvSpPr>
            <p:spPr bwMode="auto">
              <a:xfrm>
                <a:off x="3792" y="768"/>
                <a:ext cx="96" cy="0"/>
              </a:xfrm>
              <a:prstGeom prst="line">
                <a:avLst/>
              </a:prstGeom>
              <a:grp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pt-BR"/>
              </a:p>
            </p:txBody>
          </p:sp>
        </p:grpSp>
        <p:grpSp>
          <p:nvGrpSpPr>
            <p:cNvPr id="92" name="Group 429">
              <a:extLst>
                <a:ext uri="{FF2B5EF4-FFF2-40B4-BE49-F238E27FC236}">
                  <a16:creationId xmlns:a16="http://schemas.microsoft.com/office/drawing/2014/main" id="{2E6AB8CF-9510-4B4F-A297-798317BE2317}"/>
                </a:ext>
              </a:extLst>
            </p:cNvPr>
            <p:cNvGrpSpPr>
              <a:grpSpLocks/>
            </p:cNvGrpSpPr>
            <p:nvPr/>
          </p:nvGrpSpPr>
          <p:grpSpPr bwMode="auto">
            <a:xfrm flipV="1">
              <a:off x="1008" y="1872"/>
              <a:ext cx="96" cy="96"/>
              <a:chOff x="3792" y="768"/>
              <a:chExt cx="96" cy="96"/>
            </a:xfrm>
            <a:grpFill/>
          </p:grpSpPr>
          <p:sp>
            <p:nvSpPr>
              <p:cNvPr id="111" name="Line 430">
                <a:extLst>
                  <a:ext uri="{FF2B5EF4-FFF2-40B4-BE49-F238E27FC236}">
                    <a16:creationId xmlns:a16="http://schemas.microsoft.com/office/drawing/2014/main" id="{2721B536-EE19-4A3F-933D-5A4C91449838}"/>
                  </a:ext>
                </a:extLst>
              </p:cNvPr>
              <p:cNvSpPr>
                <a:spLocks noChangeShapeType="1"/>
              </p:cNvSpPr>
              <p:nvPr/>
            </p:nvSpPr>
            <p:spPr bwMode="auto">
              <a:xfrm>
                <a:off x="3792" y="768"/>
                <a:ext cx="0" cy="96"/>
              </a:xfrm>
              <a:prstGeom prst="line">
                <a:avLst/>
              </a:prstGeom>
              <a:grpFill/>
              <a:ln w="9525">
                <a:solidFill>
                  <a:schemeClr val="tx1"/>
                </a:solidFill>
                <a:round/>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pt-BR"/>
              </a:p>
            </p:txBody>
          </p:sp>
          <p:sp>
            <p:nvSpPr>
              <p:cNvPr id="112" name="Line 431">
                <a:extLst>
                  <a:ext uri="{FF2B5EF4-FFF2-40B4-BE49-F238E27FC236}">
                    <a16:creationId xmlns:a16="http://schemas.microsoft.com/office/drawing/2014/main" id="{16493622-37C1-46AD-8E3B-7A2AC7A9EE21}"/>
                  </a:ext>
                </a:extLst>
              </p:cNvPr>
              <p:cNvSpPr>
                <a:spLocks noChangeShapeType="1"/>
              </p:cNvSpPr>
              <p:nvPr/>
            </p:nvSpPr>
            <p:spPr bwMode="auto">
              <a:xfrm>
                <a:off x="3792" y="768"/>
                <a:ext cx="96" cy="0"/>
              </a:xfrm>
              <a:prstGeom prst="line">
                <a:avLst/>
              </a:prstGeom>
              <a:grp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pt-BR"/>
              </a:p>
            </p:txBody>
          </p:sp>
        </p:grpSp>
        <p:grpSp>
          <p:nvGrpSpPr>
            <p:cNvPr id="93" name="Group 507">
              <a:extLst>
                <a:ext uri="{FF2B5EF4-FFF2-40B4-BE49-F238E27FC236}">
                  <a16:creationId xmlns:a16="http://schemas.microsoft.com/office/drawing/2014/main" id="{FB03C45E-02E5-4BB4-A2C8-013A18DE5FD1}"/>
                </a:ext>
              </a:extLst>
            </p:cNvPr>
            <p:cNvGrpSpPr>
              <a:grpSpLocks/>
            </p:cNvGrpSpPr>
            <p:nvPr/>
          </p:nvGrpSpPr>
          <p:grpSpPr bwMode="auto">
            <a:xfrm>
              <a:off x="1008" y="1680"/>
              <a:ext cx="768" cy="144"/>
              <a:chOff x="4416" y="1008"/>
              <a:chExt cx="768" cy="144"/>
            </a:xfrm>
            <a:grpFill/>
          </p:grpSpPr>
          <p:sp>
            <p:nvSpPr>
              <p:cNvPr id="107" name="Rectangle 508">
                <a:extLst>
                  <a:ext uri="{FF2B5EF4-FFF2-40B4-BE49-F238E27FC236}">
                    <a16:creationId xmlns:a16="http://schemas.microsoft.com/office/drawing/2014/main" id="{936136E4-C55B-4A0E-AE45-00F8C2E644C0}"/>
                  </a:ext>
                </a:extLst>
              </p:cNvPr>
              <p:cNvSpPr>
                <a:spLocks noChangeArrowheads="1"/>
              </p:cNvSpPr>
              <p:nvPr/>
            </p:nvSpPr>
            <p:spPr bwMode="auto">
              <a:xfrm>
                <a:off x="4416" y="1008"/>
                <a:ext cx="192" cy="144"/>
              </a:xfrm>
              <a:prstGeom prst="rect">
                <a:avLst/>
              </a:prstGeom>
              <a:gr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pt-BR"/>
              </a:p>
            </p:txBody>
          </p:sp>
          <p:sp>
            <p:nvSpPr>
              <p:cNvPr id="108" name="Rectangle 509">
                <a:extLst>
                  <a:ext uri="{FF2B5EF4-FFF2-40B4-BE49-F238E27FC236}">
                    <a16:creationId xmlns:a16="http://schemas.microsoft.com/office/drawing/2014/main" id="{C584B5D9-30B7-445D-BF60-0015AEE12266}"/>
                  </a:ext>
                </a:extLst>
              </p:cNvPr>
              <p:cNvSpPr>
                <a:spLocks noChangeArrowheads="1"/>
              </p:cNvSpPr>
              <p:nvPr/>
            </p:nvSpPr>
            <p:spPr bwMode="auto">
              <a:xfrm>
                <a:off x="4608" y="1008"/>
                <a:ext cx="192" cy="144"/>
              </a:xfrm>
              <a:prstGeom prst="rect">
                <a:avLst/>
              </a:prstGeom>
              <a:gr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pt-BR"/>
              </a:p>
            </p:txBody>
          </p:sp>
          <p:sp>
            <p:nvSpPr>
              <p:cNvPr id="109" name="Rectangle 510">
                <a:extLst>
                  <a:ext uri="{FF2B5EF4-FFF2-40B4-BE49-F238E27FC236}">
                    <a16:creationId xmlns:a16="http://schemas.microsoft.com/office/drawing/2014/main" id="{BA9C7F90-C6CB-4774-AE42-9539F79C569D}"/>
                  </a:ext>
                </a:extLst>
              </p:cNvPr>
              <p:cNvSpPr>
                <a:spLocks noChangeArrowheads="1"/>
              </p:cNvSpPr>
              <p:nvPr/>
            </p:nvSpPr>
            <p:spPr bwMode="auto">
              <a:xfrm>
                <a:off x="4800" y="1008"/>
                <a:ext cx="192" cy="144"/>
              </a:xfrm>
              <a:prstGeom prst="rect">
                <a:avLst/>
              </a:prstGeom>
              <a:gr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pt-BR"/>
              </a:p>
            </p:txBody>
          </p:sp>
          <p:sp>
            <p:nvSpPr>
              <p:cNvPr id="110" name="Rectangle 511">
                <a:extLst>
                  <a:ext uri="{FF2B5EF4-FFF2-40B4-BE49-F238E27FC236}">
                    <a16:creationId xmlns:a16="http://schemas.microsoft.com/office/drawing/2014/main" id="{AFF685F4-0194-49AB-9426-520A2E44749F}"/>
                  </a:ext>
                </a:extLst>
              </p:cNvPr>
              <p:cNvSpPr>
                <a:spLocks noChangeArrowheads="1"/>
              </p:cNvSpPr>
              <p:nvPr/>
            </p:nvSpPr>
            <p:spPr bwMode="auto">
              <a:xfrm>
                <a:off x="4992" y="1008"/>
                <a:ext cx="192" cy="144"/>
              </a:xfrm>
              <a:prstGeom prst="rect">
                <a:avLst/>
              </a:prstGeom>
              <a:gr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pt-BR"/>
              </a:p>
            </p:txBody>
          </p:sp>
        </p:grpSp>
        <p:grpSp>
          <p:nvGrpSpPr>
            <p:cNvPr id="94" name="Group 543">
              <a:extLst>
                <a:ext uri="{FF2B5EF4-FFF2-40B4-BE49-F238E27FC236}">
                  <a16:creationId xmlns:a16="http://schemas.microsoft.com/office/drawing/2014/main" id="{AFA9BEE7-9B59-44C9-B8B1-A48CF8775F15}"/>
                </a:ext>
              </a:extLst>
            </p:cNvPr>
            <p:cNvGrpSpPr>
              <a:grpSpLocks/>
            </p:cNvGrpSpPr>
            <p:nvPr/>
          </p:nvGrpSpPr>
          <p:grpSpPr bwMode="auto">
            <a:xfrm>
              <a:off x="240" y="1680"/>
              <a:ext cx="768" cy="144"/>
              <a:chOff x="3264" y="2064"/>
              <a:chExt cx="768" cy="144"/>
            </a:xfrm>
            <a:grpFill/>
          </p:grpSpPr>
          <p:grpSp>
            <p:nvGrpSpPr>
              <p:cNvPr id="95" name="Group 533">
                <a:extLst>
                  <a:ext uri="{FF2B5EF4-FFF2-40B4-BE49-F238E27FC236}">
                    <a16:creationId xmlns:a16="http://schemas.microsoft.com/office/drawing/2014/main" id="{5F4BFBC9-1CF4-467E-8423-D86A7B0A90FC}"/>
                  </a:ext>
                </a:extLst>
              </p:cNvPr>
              <p:cNvGrpSpPr>
                <a:grpSpLocks/>
              </p:cNvGrpSpPr>
              <p:nvPr/>
            </p:nvGrpSpPr>
            <p:grpSpPr bwMode="auto">
              <a:xfrm>
                <a:off x="3264" y="2064"/>
                <a:ext cx="192" cy="144"/>
                <a:chOff x="3264" y="2208"/>
                <a:chExt cx="192" cy="144"/>
              </a:xfrm>
              <a:grpFill/>
            </p:grpSpPr>
            <p:sp>
              <p:nvSpPr>
                <p:cNvPr id="105" name="AutoShape 106">
                  <a:extLst>
                    <a:ext uri="{FF2B5EF4-FFF2-40B4-BE49-F238E27FC236}">
                      <a16:creationId xmlns:a16="http://schemas.microsoft.com/office/drawing/2014/main" id="{D3357524-6582-41E4-A037-035EE6DA1632}"/>
                    </a:ext>
                  </a:extLst>
                </p:cNvPr>
                <p:cNvSpPr>
                  <a:spLocks noChangeArrowheads="1"/>
                </p:cNvSpPr>
                <p:nvPr/>
              </p:nvSpPr>
              <p:spPr bwMode="auto">
                <a:xfrm>
                  <a:off x="3264" y="2208"/>
                  <a:ext cx="192" cy="144"/>
                </a:xfrm>
                <a:prstGeom prst="rtTriangle">
                  <a:avLst/>
                </a:prstGeom>
                <a:gr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pt-BR"/>
                </a:p>
              </p:txBody>
            </p:sp>
            <p:sp>
              <p:nvSpPr>
                <p:cNvPr id="106" name="AutoShape 107">
                  <a:extLst>
                    <a:ext uri="{FF2B5EF4-FFF2-40B4-BE49-F238E27FC236}">
                      <a16:creationId xmlns:a16="http://schemas.microsoft.com/office/drawing/2014/main" id="{17DA236F-C9CA-4FE5-BF56-D28D10144F36}"/>
                    </a:ext>
                  </a:extLst>
                </p:cNvPr>
                <p:cNvSpPr>
                  <a:spLocks noChangeArrowheads="1"/>
                </p:cNvSpPr>
                <p:nvPr/>
              </p:nvSpPr>
              <p:spPr bwMode="auto">
                <a:xfrm rot="10800000">
                  <a:off x="3264" y="2208"/>
                  <a:ext cx="192" cy="144"/>
                </a:xfrm>
                <a:prstGeom prst="rtTriangle">
                  <a:avLst/>
                </a:prstGeom>
                <a:gr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pt-BR"/>
                </a:p>
              </p:txBody>
            </p:sp>
          </p:grpSp>
          <p:grpSp>
            <p:nvGrpSpPr>
              <p:cNvPr id="96" name="Group 534">
                <a:extLst>
                  <a:ext uri="{FF2B5EF4-FFF2-40B4-BE49-F238E27FC236}">
                    <a16:creationId xmlns:a16="http://schemas.microsoft.com/office/drawing/2014/main" id="{61210E93-B0E9-4F36-9162-4AD0A22E6CD9}"/>
                  </a:ext>
                </a:extLst>
              </p:cNvPr>
              <p:cNvGrpSpPr>
                <a:grpSpLocks/>
              </p:cNvGrpSpPr>
              <p:nvPr/>
            </p:nvGrpSpPr>
            <p:grpSpPr bwMode="auto">
              <a:xfrm>
                <a:off x="3456" y="2064"/>
                <a:ext cx="192" cy="144"/>
                <a:chOff x="3264" y="2208"/>
                <a:chExt cx="192" cy="144"/>
              </a:xfrm>
              <a:grpFill/>
            </p:grpSpPr>
            <p:sp>
              <p:nvSpPr>
                <p:cNvPr id="103" name="AutoShape 535">
                  <a:extLst>
                    <a:ext uri="{FF2B5EF4-FFF2-40B4-BE49-F238E27FC236}">
                      <a16:creationId xmlns:a16="http://schemas.microsoft.com/office/drawing/2014/main" id="{2BD371A9-28C4-4A03-913B-5008950168D9}"/>
                    </a:ext>
                  </a:extLst>
                </p:cNvPr>
                <p:cNvSpPr>
                  <a:spLocks noChangeArrowheads="1"/>
                </p:cNvSpPr>
                <p:nvPr/>
              </p:nvSpPr>
              <p:spPr bwMode="auto">
                <a:xfrm>
                  <a:off x="3264" y="2208"/>
                  <a:ext cx="192" cy="144"/>
                </a:xfrm>
                <a:prstGeom prst="rtTriangle">
                  <a:avLst/>
                </a:prstGeom>
                <a:gr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pt-BR"/>
                </a:p>
              </p:txBody>
            </p:sp>
            <p:sp>
              <p:nvSpPr>
                <p:cNvPr id="104" name="AutoShape 536">
                  <a:extLst>
                    <a:ext uri="{FF2B5EF4-FFF2-40B4-BE49-F238E27FC236}">
                      <a16:creationId xmlns:a16="http://schemas.microsoft.com/office/drawing/2014/main" id="{9A52E4EC-EFB0-42F2-B27C-7F87708AC068}"/>
                    </a:ext>
                  </a:extLst>
                </p:cNvPr>
                <p:cNvSpPr>
                  <a:spLocks noChangeArrowheads="1"/>
                </p:cNvSpPr>
                <p:nvPr/>
              </p:nvSpPr>
              <p:spPr bwMode="auto">
                <a:xfrm rot="10800000">
                  <a:off x="3264" y="2208"/>
                  <a:ext cx="192" cy="144"/>
                </a:xfrm>
                <a:prstGeom prst="rtTriangle">
                  <a:avLst/>
                </a:prstGeom>
                <a:gr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pt-BR"/>
                </a:p>
              </p:txBody>
            </p:sp>
          </p:grpSp>
          <p:grpSp>
            <p:nvGrpSpPr>
              <p:cNvPr id="97" name="Group 537">
                <a:extLst>
                  <a:ext uri="{FF2B5EF4-FFF2-40B4-BE49-F238E27FC236}">
                    <a16:creationId xmlns:a16="http://schemas.microsoft.com/office/drawing/2014/main" id="{CADEC6DF-9389-48F2-BD1F-64CBC51C2526}"/>
                  </a:ext>
                </a:extLst>
              </p:cNvPr>
              <p:cNvGrpSpPr>
                <a:grpSpLocks/>
              </p:cNvGrpSpPr>
              <p:nvPr/>
            </p:nvGrpSpPr>
            <p:grpSpPr bwMode="auto">
              <a:xfrm>
                <a:off x="3648" y="2064"/>
                <a:ext cx="192" cy="144"/>
                <a:chOff x="3264" y="2208"/>
                <a:chExt cx="192" cy="144"/>
              </a:xfrm>
              <a:grpFill/>
            </p:grpSpPr>
            <p:sp>
              <p:nvSpPr>
                <p:cNvPr id="101" name="AutoShape 538">
                  <a:extLst>
                    <a:ext uri="{FF2B5EF4-FFF2-40B4-BE49-F238E27FC236}">
                      <a16:creationId xmlns:a16="http://schemas.microsoft.com/office/drawing/2014/main" id="{3CE52CFC-8798-4D1D-ACA0-3F83FBC309C6}"/>
                    </a:ext>
                  </a:extLst>
                </p:cNvPr>
                <p:cNvSpPr>
                  <a:spLocks noChangeArrowheads="1"/>
                </p:cNvSpPr>
                <p:nvPr/>
              </p:nvSpPr>
              <p:spPr bwMode="auto">
                <a:xfrm>
                  <a:off x="3264" y="2208"/>
                  <a:ext cx="192" cy="144"/>
                </a:xfrm>
                <a:prstGeom prst="rtTriangle">
                  <a:avLst/>
                </a:prstGeom>
                <a:gr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pt-BR"/>
                </a:p>
              </p:txBody>
            </p:sp>
            <p:sp>
              <p:nvSpPr>
                <p:cNvPr id="102" name="AutoShape 539">
                  <a:extLst>
                    <a:ext uri="{FF2B5EF4-FFF2-40B4-BE49-F238E27FC236}">
                      <a16:creationId xmlns:a16="http://schemas.microsoft.com/office/drawing/2014/main" id="{A399CAAB-B62A-4EA8-BBA3-35313334F5CC}"/>
                    </a:ext>
                  </a:extLst>
                </p:cNvPr>
                <p:cNvSpPr>
                  <a:spLocks noChangeArrowheads="1"/>
                </p:cNvSpPr>
                <p:nvPr/>
              </p:nvSpPr>
              <p:spPr bwMode="auto">
                <a:xfrm rot="10800000">
                  <a:off x="3264" y="2208"/>
                  <a:ext cx="192" cy="144"/>
                </a:xfrm>
                <a:prstGeom prst="rtTriangle">
                  <a:avLst/>
                </a:prstGeom>
                <a:gr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pt-BR"/>
                </a:p>
              </p:txBody>
            </p:sp>
          </p:grpSp>
          <p:grpSp>
            <p:nvGrpSpPr>
              <p:cNvPr id="98" name="Group 540">
                <a:extLst>
                  <a:ext uri="{FF2B5EF4-FFF2-40B4-BE49-F238E27FC236}">
                    <a16:creationId xmlns:a16="http://schemas.microsoft.com/office/drawing/2014/main" id="{5F48F995-66F7-4551-88DC-DC5ACF94155B}"/>
                  </a:ext>
                </a:extLst>
              </p:cNvPr>
              <p:cNvGrpSpPr>
                <a:grpSpLocks/>
              </p:cNvGrpSpPr>
              <p:nvPr/>
            </p:nvGrpSpPr>
            <p:grpSpPr bwMode="auto">
              <a:xfrm>
                <a:off x="3840" y="2064"/>
                <a:ext cx="192" cy="144"/>
                <a:chOff x="3264" y="2208"/>
                <a:chExt cx="192" cy="144"/>
              </a:xfrm>
              <a:grpFill/>
            </p:grpSpPr>
            <p:sp>
              <p:nvSpPr>
                <p:cNvPr id="99" name="AutoShape 541">
                  <a:extLst>
                    <a:ext uri="{FF2B5EF4-FFF2-40B4-BE49-F238E27FC236}">
                      <a16:creationId xmlns:a16="http://schemas.microsoft.com/office/drawing/2014/main" id="{38142216-72B6-4352-B25B-6C272CE3C4B6}"/>
                    </a:ext>
                  </a:extLst>
                </p:cNvPr>
                <p:cNvSpPr>
                  <a:spLocks noChangeArrowheads="1"/>
                </p:cNvSpPr>
                <p:nvPr/>
              </p:nvSpPr>
              <p:spPr bwMode="auto">
                <a:xfrm>
                  <a:off x="3264" y="2208"/>
                  <a:ext cx="192" cy="144"/>
                </a:xfrm>
                <a:prstGeom prst="rtTriangle">
                  <a:avLst/>
                </a:prstGeom>
                <a:gr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pt-BR"/>
                </a:p>
              </p:txBody>
            </p:sp>
            <p:sp>
              <p:nvSpPr>
                <p:cNvPr id="100" name="AutoShape 542">
                  <a:extLst>
                    <a:ext uri="{FF2B5EF4-FFF2-40B4-BE49-F238E27FC236}">
                      <a16:creationId xmlns:a16="http://schemas.microsoft.com/office/drawing/2014/main" id="{648F22F7-BA6A-4396-B577-977BB720620C}"/>
                    </a:ext>
                  </a:extLst>
                </p:cNvPr>
                <p:cNvSpPr>
                  <a:spLocks noChangeArrowheads="1"/>
                </p:cNvSpPr>
                <p:nvPr/>
              </p:nvSpPr>
              <p:spPr bwMode="auto">
                <a:xfrm rot="10800000">
                  <a:off x="3264" y="2208"/>
                  <a:ext cx="192" cy="144"/>
                </a:xfrm>
                <a:prstGeom prst="rtTriangle">
                  <a:avLst/>
                </a:prstGeom>
                <a:gr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pt-BR"/>
                </a:p>
              </p:txBody>
            </p:sp>
          </p:grpSp>
        </p:grpSp>
      </p:grpSp>
      <p:grpSp>
        <p:nvGrpSpPr>
          <p:cNvPr id="115" name="Group 690">
            <a:extLst>
              <a:ext uri="{FF2B5EF4-FFF2-40B4-BE49-F238E27FC236}">
                <a16:creationId xmlns:a16="http://schemas.microsoft.com/office/drawing/2014/main" id="{363966EA-6575-4E1D-BA3D-42D0A018340C}"/>
              </a:ext>
            </a:extLst>
          </p:cNvPr>
          <p:cNvGrpSpPr>
            <a:grpSpLocks/>
          </p:cNvGrpSpPr>
          <p:nvPr/>
        </p:nvGrpSpPr>
        <p:grpSpPr bwMode="auto">
          <a:xfrm>
            <a:off x="2870369" y="4324357"/>
            <a:ext cx="4026207" cy="338138"/>
            <a:chOff x="1056" y="2880"/>
            <a:chExt cx="2069" cy="213"/>
          </a:xfrm>
        </p:grpSpPr>
        <p:sp>
          <p:nvSpPr>
            <p:cNvPr id="116" name="Text Box 322">
              <a:extLst>
                <a:ext uri="{FF2B5EF4-FFF2-40B4-BE49-F238E27FC236}">
                  <a16:creationId xmlns:a16="http://schemas.microsoft.com/office/drawing/2014/main" id="{F507F97F-7E13-4223-AB9C-B87673638DA9}"/>
                </a:ext>
              </a:extLst>
            </p:cNvPr>
            <p:cNvSpPr txBox="1">
              <a:spLocks noChangeArrowheads="1"/>
            </p:cNvSpPr>
            <p:nvPr/>
          </p:nvSpPr>
          <p:spPr bwMode="auto">
            <a:xfrm>
              <a:off x="1152" y="2880"/>
              <a:ext cx="1973" cy="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sz="1600" dirty="0">
                  <a:solidFill>
                    <a:srgbClr val="336699"/>
                  </a:solidFill>
                </a:rPr>
                <a:t>User 2:  Se junta a </a:t>
              </a:r>
              <a:r>
                <a:rPr lang="en-US" sz="1600" dirty="0" err="1">
                  <a:solidFill>
                    <a:srgbClr val="336699"/>
                  </a:solidFill>
                </a:rPr>
                <a:t>leitura</a:t>
              </a:r>
              <a:r>
                <a:rPr lang="en-US" sz="1600" dirty="0">
                  <a:solidFill>
                    <a:srgbClr val="336699"/>
                  </a:solidFill>
                </a:rPr>
                <a:t> do user 1</a:t>
              </a:r>
            </a:p>
          </p:txBody>
        </p:sp>
        <p:grpSp>
          <p:nvGrpSpPr>
            <p:cNvPr id="117" name="Group 438">
              <a:extLst>
                <a:ext uri="{FF2B5EF4-FFF2-40B4-BE49-F238E27FC236}">
                  <a16:creationId xmlns:a16="http://schemas.microsoft.com/office/drawing/2014/main" id="{96269340-B56C-44A4-85AF-CF4CE95867C1}"/>
                </a:ext>
              </a:extLst>
            </p:cNvPr>
            <p:cNvGrpSpPr>
              <a:grpSpLocks/>
            </p:cNvGrpSpPr>
            <p:nvPr/>
          </p:nvGrpSpPr>
          <p:grpSpPr bwMode="auto">
            <a:xfrm flipV="1">
              <a:off x="1056" y="2880"/>
              <a:ext cx="96" cy="96"/>
              <a:chOff x="3792" y="768"/>
              <a:chExt cx="96" cy="96"/>
            </a:xfrm>
          </p:grpSpPr>
          <p:sp>
            <p:nvSpPr>
              <p:cNvPr id="118" name="Line 439">
                <a:extLst>
                  <a:ext uri="{FF2B5EF4-FFF2-40B4-BE49-F238E27FC236}">
                    <a16:creationId xmlns:a16="http://schemas.microsoft.com/office/drawing/2014/main" id="{DE012B48-D1AE-46D2-928A-AF7472ADCF24}"/>
                  </a:ext>
                </a:extLst>
              </p:cNvPr>
              <p:cNvSpPr>
                <a:spLocks noChangeShapeType="1"/>
              </p:cNvSpPr>
              <p:nvPr/>
            </p:nvSpPr>
            <p:spPr bwMode="auto">
              <a:xfrm>
                <a:off x="3792" y="768"/>
                <a:ext cx="0" cy="9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pt-BR"/>
              </a:p>
            </p:txBody>
          </p:sp>
          <p:sp>
            <p:nvSpPr>
              <p:cNvPr id="119" name="Line 440">
                <a:extLst>
                  <a:ext uri="{FF2B5EF4-FFF2-40B4-BE49-F238E27FC236}">
                    <a16:creationId xmlns:a16="http://schemas.microsoft.com/office/drawing/2014/main" id="{0A7CE2F8-DA7A-4E87-B017-11F326BDFE26}"/>
                  </a:ext>
                </a:extLst>
              </p:cNvPr>
              <p:cNvSpPr>
                <a:spLocks noChangeShapeType="1"/>
              </p:cNvSpPr>
              <p:nvPr/>
            </p:nvSpPr>
            <p:spPr bwMode="auto">
              <a:xfrm>
                <a:off x="3792" y="768"/>
                <a:ext cx="9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pt-BR"/>
              </a:p>
            </p:txBody>
          </p:sp>
        </p:grpSp>
      </p:grpSp>
      <p:grpSp>
        <p:nvGrpSpPr>
          <p:cNvPr id="120" name="Group 691">
            <a:extLst>
              <a:ext uri="{FF2B5EF4-FFF2-40B4-BE49-F238E27FC236}">
                <a16:creationId xmlns:a16="http://schemas.microsoft.com/office/drawing/2014/main" id="{D7D80549-BE62-4847-9D1D-E014FE4D267A}"/>
              </a:ext>
            </a:extLst>
          </p:cNvPr>
          <p:cNvGrpSpPr>
            <a:grpSpLocks/>
          </p:cNvGrpSpPr>
          <p:nvPr/>
        </p:nvGrpSpPr>
        <p:grpSpPr bwMode="auto">
          <a:xfrm>
            <a:off x="1651169" y="5086350"/>
            <a:ext cx="4876800" cy="228600"/>
            <a:chOff x="288" y="3360"/>
            <a:chExt cx="3072" cy="144"/>
          </a:xfrm>
          <a:solidFill>
            <a:srgbClr val="92D050"/>
          </a:solidFill>
        </p:grpSpPr>
        <p:grpSp>
          <p:nvGrpSpPr>
            <p:cNvPr id="121" name="Group 578">
              <a:extLst>
                <a:ext uri="{FF2B5EF4-FFF2-40B4-BE49-F238E27FC236}">
                  <a16:creationId xmlns:a16="http://schemas.microsoft.com/office/drawing/2014/main" id="{C48BD9E9-0649-4807-BBDA-A51BA3898547}"/>
                </a:ext>
              </a:extLst>
            </p:cNvPr>
            <p:cNvGrpSpPr>
              <a:grpSpLocks/>
            </p:cNvGrpSpPr>
            <p:nvPr/>
          </p:nvGrpSpPr>
          <p:grpSpPr bwMode="auto">
            <a:xfrm>
              <a:off x="288" y="3360"/>
              <a:ext cx="3072" cy="144"/>
              <a:chOff x="336" y="1296"/>
              <a:chExt cx="3072" cy="144"/>
            </a:xfrm>
            <a:grpFill/>
          </p:grpSpPr>
          <p:grpSp>
            <p:nvGrpSpPr>
              <p:cNvPr id="127" name="Group 579">
                <a:extLst>
                  <a:ext uri="{FF2B5EF4-FFF2-40B4-BE49-F238E27FC236}">
                    <a16:creationId xmlns:a16="http://schemas.microsoft.com/office/drawing/2014/main" id="{0273F602-C3A2-4090-A6BC-E75FB2107452}"/>
                  </a:ext>
                </a:extLst>
              </p:cNvPr>
              <p:cNvGrpSpPr>
                <a:grpSpLocks/>
              </p:cNvGrpSpPr>
              <p:nvPr/>
            </p:nvGrpSpPr>
            <p:grpSpPr bwMode="auto">
              <a:xfrm>
                <a:off x="2640" y="1296"/>
                <a:ext cx="768" cy="144"/>
                <a:chOff x="4416" y="1008"/>
                <a:chExt cx="768" cy="144"/>
              </a:xfrm>
              <a:grpFill/>
            </p:grpSpPr>
            <p:sp>
              <p:nvSpPr>
                <p:cNvPr id="143" name="Rectangle 580">
                  <a:extLst>
                    <a:ext uri="{FF2B5EF4-FFF2-40B4-BE49-F238E27FC236}">
                      <a16:creationId xmlns:a16="http://schemas.microsoft.com/office/drawing/2014/main" id="{EF390B80-55B3-4C0A-9D1A-E901FBF8F3AA}"/>
                    </a:ext>
                  </a:extLst>
                </p:cNvPr>
                <p:cNvSpPr>
                  <a:spLocks noChangeArrowheads="1"/>
                </p:cNvSpPr>
                <p:nvPr/>
              </p:nvSpPr>
              <p:spPr bwMode="auto">
                <a:xfrm>
                  <a:off x="4416" y="1008"/>
                  <a:ext cx="192" cy="144"/>
                </a:xfrm>
                <a:prstGeom prst="rect">
                  <a:avLst/>
                </a:prstGeom>
                <a:gr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pt-BR"/>
                </a:p>
              </p:txBody>
            </p:sp>
            <p:sp>
              <p:nvSpPr>
                <p:cNvPr id="144" name="Rectangle 581">
                  <a:extLst>
                    <a:ext uri="{FF2B5EF4-FFF2-40B4-BE49-F238E27FC236}">
                      <a16:creationId xmlns:a16="http://schemas.microsoft.com/office/drawing/2014/main" id="{CCA64B59-52C2-46AB-B9FF-034011E8A8C9}"/>
                    </a:ext>
                  </a:extLst>
                </p:cNvPr>
                <p:cNvSpPr>
                  <a:spLocks noChangeArrowheads="1"/>
                </p:cNvSpPr>
                <p:nvPr/>
              </p:nvSpPr>
              <p:spPr bwMode="auto">
                <a:xfrm>
                  <a:off x="4608" y="1008"/>
                  <a:ext cx="192" cy="144"/>
                </a:xfrm>
                <a:prstGeom prst="rect">
                  <a:avLst/>
                </a:prstGeom>
                <a:gr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pt-BR"/>
                </a:p>
              </p:txBody>
            </p:sp>
            <p:sp>
              <p:nvSpPr>
                <p:cNvPr id="145" name="Rectangle 582">
                  <a:extLst>
                    <a:ext uri="{FF2B5EF4-FFF2-40B4-BE49-F238E27FC236}">
                      <a16:creationId xmlns:a16="http://schemas.microsoft.com/office/drawing/2014/main" id="{4FBD7FBB-DFA2-4E80-BC8D-35F84DDEA6BC}"/>
                    </a:ext>
                  </a:extLst>
                </p:cNvPr>
                <p:cNvSpPr>
                  <a:spLocks noChangeArrowheads="1"/>
                </p:cNvSpPr>
                <p:nvPr/>
              </p:nvSpPr>
              <p:spPr bwMode="auto">
                <a:xfrm>
                  <a:off x="4800" y="1008"/>
                  <a:ext cx="192" cy="144"/>
                </a:xfrm>
                <a:prstGeom prst="rect">
                  <a:avLst/>
                </a:prstGeom>
                <a:gr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pt-BR"/>
                </a:p>
              </p:txBody>
            </p:sp>
            <p:sp>
              <p:nvSpPr>
                <p:cNvPr id="146" name="Rectangle 583">
                  <a:extLst>
                    <a:ext uri="{FF2B5EF4-FFF2-40B4-BE49-F238E27FC236}">
                      <a16:creationId xmlns:a16="http://schemas.microsoft.com/office/drawing/2014/main" id="{8B0C4547-72C4-48F5-B10C-ED4D755BE497}"/>
                    </a:ext>
                  </a:extLst>
                </p:cNvPr>
                <p:cNvSpPr>
                  <a:spLocks noChangeArrowheads="1"/>
                </p:cNvSpPr>
                <p:nvPr/>
              </p:nvSpPr>
              <p:spPr bwMode="auto">
                <a:xfrm>
                  <a:off x="4992" y="1008"/>
                  <a:ext cx="192" cy="144"/>
                </a:xfrm>
                <a:prstGeom prst="rect">
                  <a:avLst/>
                </a:prstGeom>
                <a:gr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pt-BR"/>
                </a:p>
              </p:txBody>
            </p:sp>
          </p:grpSp>
          <p:grpSp>
            <p:nvGrpSpPr>
              <p:cNvPr id="128" name="Group 584">
                <a:extLst>
                  <a:ext uri="{FF2B5EF4-FFF2-40B4-BE49-F238E27FC236}">
                    <a16:creationId xmlns:a16="http://schemas.microsoft.com/office/drawing/2014/main" id="{4996CA03-93D2-45F2-A9F5-1182CDA1D0E3}"/>
                  </a:ext>
                </a:extLst>
              </p:cNvPr>
              <p:cNvGrpSpPr>
                <a:grpSpLocks/>
              </p:cNvGrpSpPr>
              <p:nvPr/>
            </p:nvGrpSpPr>
            <p:grpSpPr bwMode="auto">
              <a:xfrm>
                <a:off x="1872" y="1296"/>
                <a:ext cx="768" cy="144"/>
                <a:chOff x="4416" y="1008"/>
                <a:chExt cx="768" cy="144"/>
              </a:xfrm>
              <a:grpFill/>
            </p:grpSpPr>
            <p:sp>
              <p:nvSpPr>
                <p:cNvPr id="139" name="Rectangle 585">
                  <a:extLst>
                    <a:ext uri="{FF2B5EF4-FFF2-40B4-BE49-F238E27FC236}">
                      <a16:creationId xmlns:a16="http://schemas.microsoft.com/office/drawing/2014/main" id="{A2E15E80-E3AD-441C-94F0-2BB18E4029A1}"/>
                    </a:ext>
                  </a:extLst>
                </p:cNvPr>
                <p:cNvSpPr>
                  <a:spLocks noChangeArrowheads="1"/>
                </p:cNvSpPr>
                <p:nvPr/>
              </p:nvSpPr>
              <p:spPr bwMode="auto">
                <a:xfrm>
                  <a:off x="4416" y="1008"/>
                  <a:ext cx="192" cy="144"/>
                </a:xfrm>
                <a:prstGeom prst="rect">
                  <a:avLst/>
                </a:prstGeom>
                <a:gr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pt-BR"/>
                </a:p>
              </p:txBody>
            </p:sp>
            <p:sp>
              <p:nvSpPr>
                <p:cNvPr id="140" name="Rectangle 586">
                  <a:extLst>
                    <a:ext uri="{FF2B5EF4-FFF2-40B4-BE49-F238E27FC236}">
                      <a16:creationId xmlns:a16="http://schemas.microsoft.com/office/drawing/2014/main" id="{1702826D-F0DC-4989-9CD6-6B07331F7A81}"/>
                    </a:ext>
                  </a:extLst>
                </p:cNvPr>
                <p:cNvSpPr>
                  <a:spLocks noChangeArrowheads="1"/>
                </p:cNvSpPr>
                <p:nvPr/>
              </p:nvSpPr>
              <p:spPr bwMode="auto">
                <a:xfrm>
                  <a:off x="4608" y="1008"/>
                  <a:ext cx="192" cy="144"/>
                </a:xfrm>
                <a:prstGeom prst="rect">
                  <a:avLst/>
                </a:prstGeom>
                <a:gr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pt-BR"/>
                </a:p>
              </p:txBody>
            </p:sp>
            <p:sp>
              <p:nvSpPr>
                <p:cNvPr id="141" name="Rectangle 587">
                  <a:extLst>
                    <a:ext uri="{FF2B5EF4-FFF2-40B4-BE49-F238E27FC236}">
                      <a16:creationId xmlns:a16="http://schemas.microsoft.com/office/drawing/2014/main" id="{BD6C22EB-F127-4BB4-B39C-BAA6FBB7FB2A}"/>
                    </a:ext>
                  </a:extLst>
                </p:cNvPr>
                <p:cNvSpPr>
                  <a:spLocks noChangeArrowheads="1"/>
                </p:cNvSpPr>
                <p:nvPr/>
              </p:nvSpPr>
              <p:spPr bwMode="auto">
                <a:xfrm>
                  <a:off x="4800" y="1008"/>
                  <a:ext cx="192" cy="144"/>
                </a:xfrm>
                <a:prstGeom prst="rect">
                  <a:avLst/>
                </a:prstGeom>
                <a:gr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pt-BR"/>
                </a:p>
              </p:txBody>
            </p:sp>
            <p:sp>
              <p:nvSpPr>
                <p:cNvPr id="142" name="Rectangle 588">
                  <a:extLst>
                    <a:ext uri="{FF2B5EF4-FFF2-40B4-BE49-F238E27FC236}">
                      <a16:creationId xmlns:a16="http://schemas.microsoft.com/office/drawing/2014/main" id="{959BBBB0-8442-4847-8781-2AF45F60FAB8}"/>
                    </a:ext>
                  </a:extLst>
                </p:cNvPr>
                <p:cNvSpPr>
                  <a:spLocks noChangeArrowheads="1"/>
                </p:cNvSpPr>
                <p:nvPr/>
              </p:nvSpPr>
              <p:spPr bwMode="auto">
                <a:xfrm>
                  <a:off x="4992" y="1008"/>
                  <a:ext cx="192" cy="144"/>
                </a:xfrm>
                <a:prstGeom prst="rect">
                  <a:avLst/>
                </a:prstGeom>
                <a:gr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pt-BR"/>
                </a:p>
              </p:txBody>
            </p:sp>
          </p:grpSp>
          <p:grpSp>
            <p:nvGrpSpPr>
              <p:cNvPr id="129" name="Group 128">
                <a:extLst>
                  <a:ext uri="{FF2B5EF4-FFF2-40B4-BE49-F238E27FC236}">
                    <a16:creationId xmlns:a16="http://schemas.microsoft.com/office/drawing/2014/main" id="{7C5BBE3E-CD35-485F-8412-5227F17430E6}"/>
                  </a:ext>
                </a:extLst>
              </p:cNvPr>
              <p:cNvGrpSpPr>
                <a:grpSpLocks/>
              </p:cNvGrpSpPr>
              <p:nvPr/>
            </p:nvGrpSpPr>
            <p:grpSpPr bwMode="auto">
              <a:xfrm>
                <a:off x="1104" y="1296"/>
                <a:ext cx="768" cy="144"/>
                <a:chOff x="4416" y="1008"/>
                <a:chExt cx="768" cy="144"/>
              </a:xfrm>
              <a:grpFill/>
            </p:grpSpPr>
            <p:sp>
              <p:nvSpPr>
                <p:cNvPr id="135" name="Rectangle 590">
                  <a:extLst>
                    <a:ext uri="{FF2B5EF4-FFF2-40B4-BE49-F238E27FC236}">
                      <a16:creationId xmlns:a16="http://schemas.microsoft.com/office/drawing/2014/main" id="{26448CDA-965D-4B17-BC8E-7382A8D31855}"/>
                    </a:ext>
                  </a:extLst>
                </p:cNvPr>
                <p:cNvSpPr>
                  <a:spLocks noChangeArrowheads="1"/>
                </p:cNvSpPr>
                <p:nvPr/>
              </p:nvSpPr>
              <p:spPr bwMode="auto">
                <a:xfrm>
                  <a:off x="4416" y="1008"/>
                  <a:ext cx="192" cy="144"/>
                </a:xfrm>
                <a:prstGeom prst="rect">
                  <a:avLst/>
                </a:prstGeom>
                <a:gr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pt-BR"/>
                </a:p>
              </p:txBody>
            </p:sp>
            <p:sp>
              <p:nvSpPr>
                <p:cNvPr id="136" name="Rectangle 591">
                  <a:extLst>
                    <a:ext uri="{FF2B5EF4-FFF2-40B4-BE49-F238E27FC236}">
                      <a16:creationId xmlns:a16="http://schemas.microsoft.com/office/drawing/2014/main" id="{49A2DF9D-8D6B-4135-BE41-D3357D0A5FD2}"/>
                    </a:ext>
                  </a:extLst>
                </p:cNvPr>
                <p:cNvSpPr>
                  <a:spLocks noChangeArrowheads="1"/>
                </p:cNvSpPr>
                <p:nvPr/>
              </p:nvSpPr>
              <p:spPr bwMode="auto">
                <a:xfrm>
                  <a:off x="4608" y="1008"/>
                  <a:ext cx="192" cy="144"/>
                </a:xfrm>
                <a:prstGeom prst="rect">
                  <a:avLst/>
                </a:prstGeom>
                <a:gr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pt-BR"/>
                </a:p>
              </p:txBody>
            </p:sp>
            <p:sp>
              <p:nvSpPr>
                <p:cNvPr id="137" name="Rectangle 592">
                  <a:extLst>
                    <a:ext uri="{FF2B5EF4-FFF2-40B4-BE49-F238E27FC236}">
                      <a16:creationId xmlns:a16="http://schemas.microsoft.com/office/drawing/2014/main" id="{EE5386D4-E78E-494D-A1E1-3A398F837535}"/>
                    </a:ext>
                  </a:extLst>
                </p:cNvPr>
                <p:cNvSpPr>
                  <a:spLocks noChangeArrowheads="1"/>
                </p:cNvSpPr>
                <p:nvPr/>
              </p:nvSpPr>
              <p:spPr bwMode="auto">
                <a:xfrm>
                  <a:off x="4800" y="1008"/>
                  <a:ext cx="192" cy="144"/>
                </a:xfrm>
                <a:prstGeom prst="rect">
                  <a:avLst/>
                </a:prstGeom>
                <a:gr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pt-BR"/>
                </a:p>
              </p:txBody>
            </p:sp>
            <p:sp>
              <p:nvSpPr>
                <p:cNvPr id="138" name="Rectangle 593">
                  <a:extLst>
                    <a:ext uri="{FF2B5EF4-FFF2-40B4-BE49-F238E27FC236}">
                      <a16:creationId xmlns:a16="http://schemas.microsoft.com/office/drawing/2014/main" id="{AEAF161A-054A-49B1-A0F4-6CD71465BEE8}"/>
                    </a:ext>
                  </a:extLst>
                </p:cNvPr>
                <p:cNvSpPr>
                  <a:spLocks noChangeArrowheads="1"/>
                </p:cNvSpPr>
                <p:nvPr/>
              </p:nvSpPr>
              <p:spPr bwMode="auto">
                <a:xfrm>
                  <a:off x="4992" y="1008"/>
                  <a:ext cx="192" cy="144"/>
                </a:xfrm>
                <a:prstGeom prst="rect">
                  <a:avLst/>
                </a:prstGeom>
                <a:gr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pt-BR"/>
                </a:p>
              </p:txBody>
            </p:sp>
          </p:grpSp>
          <p:grpSp>
            <p:nvGrpSpPr>
              <p:cNvPr id="130" name="Group 594">
                <a:extLst>
                  <a:ext uri="{FF2B5EF4-FFF2-40B4-BE49-F238E27FC236}">
                    <a16:creationId xmlns:a16="http://schemas.microsoft.com/office/drawing/2014/main" id="{A1499838-B410-47A6-8DCC-BFE119B365B6}"/>
                  </a:ext>
                </a:extLst>
              </p:cNvPr>
              <p:cNvGrpSpPr>
                <a:grpSpLocks/>
              </p:cNvGrpSpPr>
              <p:nvPr/>
            </p:nvGrpSpPr>
            <p:grpSpPr bwMode="auto">
              <a:xfrm>
                <a:off x="336" y="1296"/>
                <a:ext cx="768" cy="144"/>
                <a:chOff x="4416" y="1008"/>
                <a:chExt cx="768" cy="144"/>
              </a:xfrm>
              <a:grpFill/>
            </p:grpSpPr>
            <p:sp>
              <p:nvSpPr>
                <p:cNvPr id="131" name="Rectangle 595">
                  <a:extLst>
                    <a:ext uri="{FF2B5EF4-FFF2-40B4-BE49-F238E27FC236}">
                      <a16:creationId xmlns:a16="http://schemas.microsoft.com/office/drawing/2014/main" id="{04AC4964-65D6-4290-81B7-0A6F262A19E7}"/>
                    </a:ext>
                  </a:extLst>
                </p:cNvPr>
                <p:cNvSpPr>
                  <a:spLocks noChangeArrowheads="1"/>
                </p:cNvSpPr>
                <p:nvPr/>
              </p:nvSpPr>
              <p:spPr bwMode="auto">
                <a:xfrm>
                  <a:off x="4416" y="1008"/>
                  <a:ext cx="192" cy="144"/>
                </a:xfrm>
                <a:prstGeom prst="rect">
                  <a:avLst/>
                </a:prstGeom>
                <a:gr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pt-BR"/>
                </a:p>
              </p:txBody>
            </p:sp>
            <p:sp>
              <p:nvSpPr>
                <p:cNvPr id="132" name="Rectangle 596">
                  <a:extLst>
                    <a:ext uri="{FF2B5EF4-FFF2-40B4-BE49-F238E27FC236}">
                      <a16:creationId xmlns:a16="http://schemas.microsoft.com/office/drawing/2014/main" id="{082D6D0C-C7E7-4F5A-8D95-2254DB0A201E}"/>
                    </a:ext>
                  </a:extLst>
                </p:cNvPr>
                <p:cNvSpPr>
                  <a:spLocks noChangeArrowheads="1"/>
                </p:cNvSpPr>
                <p:nvPr/>
              </p:nvSpPr>
              <p:spPr bwMode="auto">
                <a:xfrm>
                  <a:off x="4608" y="1008"/>
                  <a:ext cx="192" cy="144"/>
                </a:xfrm>
                <a:prstGeom prst="rect">
                  <a:avLst/>
                </a:prstGeom>
                <a:gr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pt-BR"/>
                </a:p>
              </p:txBody>
            </p:sp>
            <p:sp>
              <p:nvSpPr>
                <p:cNvPr id="133" name="Rectangle 597">
                  <a:extLst>
                    <a:ext uri="{FF2B5EF4-FFF2-40B4-BE49-F238E27FC236}">
                      <a16:creationId xmlns:a16="http://schemas.microsoft.com/office/drawing/2014/main" id="{0587D2E0-9569-444F-AF89-2A41336EEBF9}"/>
                    </a:ext>
                  </a:extLst>
                </p:cNvPr>
                <p:cNvSpPr>
                  <a:spLocks noChangeArrowheads="1"/>
                </p:cNvSpPr>
                <p:nvPr/>
              </p:nvSpPr>
              <p:spPr bwMode="auto">
                <a:xfrm>
                  <a:off x="4800" y="1008"/>
                  <a:ext cx="192" cy="144"/>
                </a:xfrm>
                <a:prstGeom prst="rect">
                  <a:avLst/>
                </a:prstGeom>
                <a:gr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pt-BR"/>
                </a:p>
              </p:txBody>
            </p:sp>
            <p:sp>
              <p:nvSpPr>
                <p:cNvPr id="134" name="Rectangle 598">
                  <a:extLst>
                    <a:ext uri="{FF2B5EF4-FFF2-40B4-BE49-F238E27FC236}">
                      <a16:creationId xmlns:a16="http://schemas.microsoft.com/office/drawing/2014/main" id="{B89B1386-4980-442E-A6FE-CDFADB63E668}"/>
                    </a:ext>
                  </a:extLst>
                </p:cNvPr>
                <p:cNvSpPr>
                  <a:spLocks noChangeArrowheads="1"/>
                </p:cNvSpPr>
                <p:nvPr/>
              </p:nvSpPr>
              <p:spPr bwMode="auto">
                <a:xfrm>
                  <a:off x="4992" y="1008"/>
                  <a:ext cx="192" cy="144"/>
                </a:xfrm>
                <a:prstGeom prst="rect">
                  <a:avLst/>
                </a:prstGeom>
                <a:gr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pt-BR"/>
                </a:p>
              </p:txBody>
            </p:sp>
          </p:grpSp>
        </p:grpSp>
        <p:grpSp>
          <p:nvGrpSpPr>
            <p:cNvPr id="122" name="Group 599">
              <a:extLst>
                <a:ext uri="{FF2B5EF4-FFF2-40B4-BE49-F238E27FC236}">
                  <a16:creationId xmlns:a16="http://schemas.microsoft.com/office/drawing/2014/main" id="{6F4FBD4D-50CA-4ACB-AE21-3AC9079DFF60}"/>
                </a:ext>
              </a:extLst>
            </p:cNvPr>
            <p:cNvGrpSpPr>
              <a:grpSpLocks/>
            </p:cNvGrpSpPr>
            <p:nvPr/>
          </p:nvGrpSpPr>
          <p:grpSpPr bwMode="auto">
            <a:xfrm>
              <a:off x="288" y="3360"/>
              <a:ext cx="768" cy="144"/>
              <a:chOff x="4416" y="1008"/>
              <a:chExt cx="768" cy="144"/>
            </a:xfrm>
            <a:grpFill/>
          </p:grpSpPr>
          <p:sp>
            <p:nvSpPr>
              <p:cNvPr id="123" name="Rectangle 600">
                <a:extLst>
                  <a:ext uri="{FF2B5EF4-FFF2-40B4-BE49-F238E27FC236}">
                    <a16:creationId xmlns:a16="http://schemas.microsoft.com/office/drawing/2014/main" id="{C5467F75-FE3F-4D4C-B37F-BED447F22F68}"/>
                  </a:ext>
                </a:extLst>
              </p:cNvPr>
              <p:cNvSpPr>
                <a:spLocks noChangeArrowheads="1"/>
              </p:cNvSpPr>
              <p:nvPr/>
            </p:nvSpPr>
            <p:spPr bwMode="auto">
              <a:xfrm>
                <a:off x="4416" y="1008"/>
                <a:ext cx="192" cy="144"/>
              </a:xfrm>
              <a:prstGeom prst="rect">
                <a:avLst/>
              </a:prstGeom>
              <a:gr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pt-BR"/>
              </a:p>
            </p:txBody>
          </p:sp>
          <p:sp>
            <p:nvSpPr>
              <p:cNvPr id="124" name="Rectangle 601">
                <a:extLst>
                  <a:ext uri="{FF2B5EF4-FFF2-40B4-BE49-F238E27FC236}">
                    <a16:creationId xmlns:a16="http://schemas.microsoft.com/office/drawing/2014/main" id="{828EC847-7B88-49A1-8C61-15263FEC1552}"/>
                  </a:ext>
                </a:extLst>
              </p:cNvPr>
              <p:cNvSpPr>
                <a:spLocks noChangeArrowheads="1"/>
              </p:cNvSpPr>
              <p:nvPr/>
            </p:nvSpPr>
            <p:spPr bwMode="auto">
              <a:xfrm>
                <a:off x="4608" y="1008"/>
                <a:ext cx="192" cy="144"/>
              </a:xfrm>
              <a:prstGeom prst="rect">
                <a:avLst/>
              </a:prstGeom>
              <a:gr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pt-BR"/>
              </a:p>
            </p:txBody>
          </p:sp>
          <p:sp>
            <p:nvSpPr>
              <p:cNvPr id="125" name="Rectangle 602">
                <a:extLst>
                  <a:ext uri="{FF2B5EF4-FFF2-40B4-BE49-F238E27FC236}">
                    <a16:creationId xmlns:a16="http://schemas.microsoft.com/office/drawing/2014/main" id="{1459EE7C-9ED4-437F-83C7-157BC96C82AB}"/>
                  </a:ext>
                </a:extLst>
              </p:cNvPr>
              <p:cNvSpPr>
                <a:spLocks noChangeArrowheads="1"/>
              </p:cNvSpPr>
              <p:nvPr/>
            </p:nvSpPr>
            <p:spPr bwMode="auto">
              <a:xfrm>
                <a:off x="4800" y="1008"/>
                <a:ext cx="192" cy="144"/>
              </a:xfrm>
              <a:prstGeom prst="rect">
                <a:avLst/>
              </a:prstGeom>
              <a:gr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pt-BR"/>
              </a:p>
            </p:txBody>
          </p:sp>
          <p:sp>
            <p:nvSpPr>
              <p:cNvPr id="126" name="Rectangle 603">
                <a:extLst>
                  <a:ext uri="{FF2B5EF4-FFF2-40B4-BE49-F238E27FC236}">
                    <a16:creationId xmlns:a16="http://schemas.microsoft.com/office/drawing/2014/main" id="{1D652C6C-0D8F-4C45-8BFB-248CC4ECBABE}"/>
                  </a:ext>
                </a:extLst>
              </p:cNvPr>
              <p:cNvSpPr>
                <a:spLocks noChangeArrowheads="1"/>
              </p:cNvSpPr>
              <p:nvPr/>
            </p:nvSpPr>
            <p:spPr bwMode="auto">
              <a:xfrm>
                <a:off x="4992" y="1008"/>
                <a:ext cx="192" cy="144"/>
              </a:xfrm>
              <a:prstGeom prst="rect">
                <a:avLst/>
              </a:prstGeom>
              <a:gr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pt-BR"/>
              </a:p>
            </p:txBody>
          </p:sp>
        </p:grpSp>
      </p:grpSp>
      <p:grpSp>
        <p:nvGrpSpPr>
          <p:cNvPr id="147" name="Group 692">
            <a:extLst>
              <a:ext uri="{FF2B5EF4-FFF2-40B4-BE49-F238E27FC236}">
                <a16:creationId xmlns:a16="http://schemas.microsoft.com/office/drawing/2014/main" id="{AF6141E2-5635-4ED7-8F63-EFA141D301D0}"/>
              </a:ext>
            </a:extLst>
          </p:cNvPr>
          <p:cNvGrpSpPr>
            <a:grpSpLocks/>
          </p:cNvGrpSpPr>
          <p:nvPr/>
        </p:nvGrpSpPr>
        <p:grpSpPr bwMode="auto">
          <a:xfrm>
            <a:off x="2870369" y="4705350"/>
            <a:ext cx="3810000" cy="1022350"/>
            <a:chOff x="1056" y="3120"/>
            <a:chExt cx="2400" cy="644"/>
          </a:xfrm>
          <a:solidFill>
            <a:srgbClr val="92D050"/>
          </a:solidFill>
        </p:grpSpPr>
        <p:sp>
          <p:nvSpPr>
            <p:cNvPr id="148" name="Text Box 348">
              <a:extLst>
                <a:ext uri="{FF2B5EF4-FFF2-40B4-BE49-F238E27FC236}">
                  <a16:creationId xmlns:a16="http://schemas.microsoft.com/office/drawing/2014/main" id="{5B382095-781C-4E07-BCBE-9EC41E4B9381}"/>
                </a:ext>
              </a:extLst>
            </p:cNvPr>
            <p:cNvSpPr txBox="1">
              <a:spLocks noChangeArrowheads="1"/>
            </p:cNvSpPr>
            <p:nvPr/>
          </p:nvSpPr>
          <p:spPr bwMode="auto">
            <a:xfrm>
              <a:off x="1776" y="3120"/>
              <a:ext cx="1680" cy="213"/>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1600" dirty="0">
                  <a:solidFill>
                    <a:srgbClr val="336699"/>
                  </a:solidFill>
                </a:rPr>
                <a:t>User 1:  </a:t>
              </a:r>
              <a:r>
                <a:rPr lang="en-US" sz="1600" dirty="0" err="1">
                  <a:solidFill>
                    <a:srgbClr val="336699"/>
                  </a:solidFill>
                </a:rPr>
                <a:t>Leitura</a:t>
              </a:r>
              <a:r>
                <a:rPr lang="en-US" sz="1600" dirty="0">
                  <a:solidFill>
                    <a:srgbClr val="336699"/>
                  </a:solidFill>
                </a:rPr>
                <a:t> </a:t>
              </a:r>
              <a:r>
                <a:rPr lang="en-US" sz="1600" dirty="0" err="1">
                  <a:solidFill>
                    <a:srgbClr val="336699"/>
                  </a:solidFill>
                </a:rPr>
                <a:t>finalizada</a:t>
              </a:r>
              <a:endParaRPr lang="en-US" sz="1600" dirty="0">
                <a:solidFill>
                  <a:srgbClr val="336699"/>
                </a:solidFill>
              </a:endParaRPr>
            </a:p>
          </p:txBody>
        </p:sp>
        <p:sp>
          <p:nvSpPr>
            <p:cNvPr id="149" name="Text Box 350">
              <a:extLst>
                <a:ext uri="{FF2B5EF4-FFF2-40B4-BE49-F238E27FC236}">
                  <a16:creationId xmlns:a16="http://schemas.microsoft.com/office/drawing/2014/main" id="{FDBC489C-ACB8-4278-A7C5-865E0FDDB6B6}"/>
                </a:ext>
              </a:extLst>
            </p:cNvPr>
            <p:cNvSpPr txBox="1">
              <a:spLocks noChangeArrowheads="1"/>
            </p:cNvSpPr>
            <p:nvPr/>
          </p:nvSpPr>
          <p:spPr bwMode="auto">
            <a:xfrm>
              <a:off x="1872" y="3552"/>
              <a:ext cx="1571" cy="212"/>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1600" dirty="0">
                  <a:solidFill>
                    <a:srgbClr val="336699"/>
                  </a:solidFill>
                </a:rPr>
                <a:t>User 2:  75% lido</a:t>
              </a:r>
            </a:p>
          </p:txBody>
        </p:sp>
        <p:grpSp>
          <p:nvGrpSpPr>
            <p:cNvPr id="150" name="Group 435">
              <a:extLst>
                <a:ext uri="{FF2B5EF4-FFF2-40B4-BE49-F238E27FC236}">
                  <a16:creationId xmlns:a16="http://schemas.microsoft.com/office/drawing/2014/main" id="{5D5C5273-8199-4053-A6A0-D8EFF4CC2D19}"/>
                </a:ext>
              </a:extLst>
            </p:cNvPr>
            <p:cNvGrpSpPr>
              <a:grpSpLocks/>
            </p:cNvGrpSpPr>
            <p:nvPr/>
          </p:nvGrpSpPr>
          <p:grpSpPr bwMode="auto">
            <a:xfrm flipH="1" flipV="1">
              <a:off x="3264" y="3552"/>
              <a:ext cx="96" cy="96"/>
              <a:chOff x="3792" y="768"/>
              <a:chExt cx="96" cy="96"/>
            </a:xfrm>
            <a:grpFill/>
          </p:grpSpPr>
          <p:sp>
            <p:nvSpPr>
              <p:cNvPr id="193" name="Line 436">
                <a:extLst>
                  <a:ext uri="{FF2B5EF4-FFF2-40B4-BE49-F238E27FC236}">
                    <a16:creationId xmlns:a16="http://schemas.microsoft.com/office/drawing/2014/main" id="{ACDC00EC-3AC9-4FBD-BD6C-8470797852C6}"/>
                  </a:ext>
                </a:extLst>
              </p:cNvPr>
              <p:cNvSpPr>
                <a:spLocks noChangeShapeType="1"/>
              </p:cNvSpPr>
              <p:nvPr/>
            </p:nvSpPr>
            <p:spPr bwMode="auto">
              <a:xfrm>
                <a:off x="3792" y="768"/>
                <a:ext cx="0" cy="96"/>
              </a:xfrm>
              <a:prstGeom prst="line">
                <a:avLst/>
              </a:prstGeom>
              <a:grpFill/>
              <a:ln w="9525">
                <a:solidFill>
                  <a:schemeClr val="tx1"/>
                </a:solidFill>
                <a:round/>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pt-BR"/>
              </a:p>
            </p:txBody>
          </p:sp>
          <p:sp>
            <p:nvSpPr>
              <p:cNvPr id="194" name="Line 437">
                <a:extLst>
                  <a:ext uri="{FF2B5EF4-FFF2-40B4-BE49-F238E27FC236}">
                    <a16:creationId xmlns:a16="http://schemas.microsoft.com/office/drawing/2014/main" id="{BEB72EAD-602A-42CE-8FD9-45C290A2E7AB}"/>
                  </a:ext>
                </a:extLst>
              </p:cNvPr>
              <p:cNvSpPr>
                <a:spLocks noChangeShapeType="1"/>
              </p:cNvSpPr>
              <p:nvPr/>
            </p:nvSpPr>
            <p:spPr bwMode="auto">
              <a:xfrm>
                <a:off x="3792" y="768"/>
                <a:ext cx="96" cy="0"/>
              </a:xfrm>
              <a:prstGeom prst="line">
                <a:avLst/>
              </a:prstGeom>
              <a:grp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pt-BR"/>
              </a:p>
            </p:txBody>
          </p:sp>
        </p:grpSp>
        <p:grpSp>
          <p:nvGrpSpPr>
            <p:cNvPr id="151" name="Group 441">
              <a:extLst>
                <a:ext uri="{FF2B5EF4-FFF2-40B4-BE49-F238E27FC236}">
                  <a16:creationId xmlns:a16="http://schemas.microsoft.com/office/drawing/2014/main" id="{BEDF9FF3-C419-4616-A576-B26C94F3DCD4}"/>
                </a:ext>
              </a:extLst>
            </p:cNvPr>
            <p:cNvGrpSpPr>
              <a:grpSpLocks/>
            </p:cNvGrpSpPr>
            <p:nvPr/>
          </p:nvGrpSpPr>
          <p:grpSpPr bwMode="auto">
            <a:xfrm flipH="1">
              <a:off x="3264" y="3216"/>
              <a:ext cx="96" cy="96"/>
              <a:chOff x="3792" y="768"/>
              <a:chExt cx="96" cy="96"/>
            </a:xfrm>
            <a:grpFill/>
          </p:grpSpPr>
          <p:sp>
            <p:nvSpPr>
              <p:cNvPr id="191" name="Line 442">
                <a:extLst>
                  <a:ext uri="{FF2B5EF4-FFF2-40B4-BE49-F238E27FC236}">
                    <a16:creationId xmlns:a16="http://schemas.microsoft.com/office/drawing/2014/main" id="{0B50E06E-758C-40E9-B13A-0432F1B5A4D4}"/>
                  </a:ext>
                </a:extLst>
              </p:cNvPr>
              <p:cNvSpPr>
                <a:spLocks noChangeShapeType="1"/>
              </p:cNvSpPr>
              <p:nvPr/>
            </p:nvSpPr>
            <p:spPr bwMode="auto">
              <a:xfrm>
                <a:off x="3792" y="768"/>
                <a:ext cx="0" cy="96"/>
              </a:xfrm>
              <a:prstGeom prst="line">
                <a:avLst/>
              </a:prstGeom>
              <a:grpFill/>
              <a:ln w="9525">
                <a:solidFill>
                  <a:schemeClr val="tx1"/>
                </a:solidFill>
                <a:round/>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pt-BR"/>
              </a:p>
            </p:txBody>
          </p:sp>
          <p:sp>
            <p:nvSpPr>
              <p:cNvPr id="192" name="Line 443">
                <a:extLst>
                  <a:ext uri="{FF2B5EF4-FFF2-40B4-BE49-F238E27FC236}">
                    <a16:creationId xmlns:a16="http://schemas.microsoft.com/office/drawing/2014/main" id="{554432D4-E4B0-483E-8BF6-DF174CFF2C01}"/>
                  </a:ext>
                </a:extLst>
              </p:cNvPr>
              <p:cNvSpPr>
                <a:spLocks noChangeShapeType="1"/>
              </p:cNvSpPr>
              <p:nvPr/>
            </p:nvSpPr>
            <p:spPr bwMode="auto">
              <a:xfrm>
                <a:off x="3792" y="768"/>
                <a:ext cx="96" cy="0"/>
              </a:xfrm>
              <a:prstGeom prst="line">
                <a:avLst/>
              </a:prstGeom>
              <a:grp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pt-BR"/>
              </a:p>
            </p:txBody>
          </p:sp>
        </p:grpSp>
        <p:grpSp>
          <p:nvGrpSpPr>
            <p:cNvPr id="152" name="Group 604">
              <a:extLst>
                <a:ext uri="{FF2B5EF4-FFF2-40B4-BE49-F238E27FC236}">
                  <a16:creationId xmlns:a16="http://schemas.microsoft.com/office/drawing/2014/main" id="{5DE90557-9F49-4025-8A13-111D320D7F68}"/>
                </a:ext>
              </a:extLst>
            </p:cNvPr>
            <p:cNvGrpSpPr>
              <a:grpSpLocks/>
            </p:cNvGrpSpPr>
            <p:nvPr/>
          </p:nvGrpSpPr>
          <p:grpSpPr bwMode="auto">
            <a:xfrm>
              <a:off x="1056" y="3360"/>
              <a:ext cx="768" cy="144"/>
              <a:chOff x="3264" y="2064"/>
              <a:chExt cx="768" cy="144"/>
            </a:xfrm>
            <a:grpFill/>
          </p:grpSpPr>
          <p:grpSp>
            <p:nvGrpSpPr>
              <p:cNvPr id="179" name="Group 605">
                <a:extLst>
                  <a:ext uri="{FF2B5EF4-FFF2-40B4-BE49-F238E27FC236}">
                    <a16:creationId xmlns:a16="http://schemas.microsoft.com/office/drawing/2014/main" id="{0FE9EDA3-1919-4C58-B2BB-FD9FFA3980B4}"/>
                  </a:ext>
                </a:extLst>
              </p:cNvPr>
              <p:cNvGrpSpPr>
                <a:grpSpLocks/>
              </p:cNvGrpSpPr>
              <p:nvPr/>
            </p:nvGrpSpPr>
            <p:grpSpPr bwMode="auto">
              <a:xfrm>
                <a:off x="3264" y="2064"/>
                <a:ext cx="192" cy="144"/>
                <a:chOff x="3264" y="2208"/>
                <a:chExt cx="192" cy="144"/>
              </a:xfrm>
              <a:grpFill/>
            </p:grpSpPr>
            <p:sp>
              <p:nvSpPr>
                <p:cNvPr id="189" name="AutoShape 606">
                  <a:extLst>
                    <a:ext uri="{FF2B5EF4-FFF2-40B4-BE49-F238E27FC236}">
                      <a16:creationId xmlns:a16="http://schemas.microsoft.com/office/drawing/2014/main" id="{8D3DC3BB-73A8-426B-B830-E6BB7D2584DD}"/>
                    </a:ext>
                  </a:extLst>
                </p:cNvPr>
                <p:cNvSpPr>
                  <a:spLocks noChangeArrowheads="1"/>
                </p:cNvSpPr>
                <p:nvPr/>
              </p:nvSpPr>
              <p:spPr bwMode="auto">
                <a:xfrm>
                  <a:off x="3264" y="2208"/>
                  <a:ext cx="192" cy="144"/>
                </a:xfrm>
                <a:prstGeom prst="rtTriangle">
                  <a:avLst/>
                </a:prstGeom>
                <a:gr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pt-BR"/>
                </a:p>
              </p:txBody>
            </p:sp>
            <p:sp>
              <p:nvSpPr>
                <p:cNvPr id="190" name="AutoShape 607">
                  <a:extLst>
                    <a:ext uri="{FF2B5EF4-FFF2-40B4-BE49-F238E27FC236}">
                      <a16:creationId xmlns:a16="http://schemas.microsoft.com/office/drawing/2014/main" id="{EA785DDA-BA3C-40BE-BB78-64E847A1A576}"/>
                    </a:ext>
                  </a:extLst>
                </p:cNvPr>
                <p:cNvSpPr>
                  <a:spLocks noChangeArrowheads="1"/>
                </p:cNvSpPr>
                <p:nvPr/>
              </p:nvSpPr>
              <p:spPr bwMode="auto">
                <a:xfrm rot="10800000">
                  <a:off x="3264" y="2208"/>
                  <a:ext cx="192" cy="144"/>
                </a:xfrm>
                <a:prstGeom prst="rtTriangle">
                  <a:avLst/>
                </a:prstGeom>
                <a:gr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pt-BR"/>
                </a:p>
              </p:txBody>
            </p:sp>
          </p:grpSp>
          <p:grpSp>
            <p:nvGrpSpPr>
              <p:cNvPr id="180" name="Group 608">
                <a:extLst>
                  <a:ext uri="{FF2B5EF4-FFF2-40B4-BE49-F238E27FC236}">
                    <a16:creationId xmlns:a16="http://schemas.microsoft.com/office/drawing/2014/main" id="{9D4ACB7A-02C6-4873-94F4-A6E07A40BA2A}"/>
                  </a:ext>
                </a:extLst>
              </p:cNvPr>
              <p:cNvGrpSpPr>
                <a:grpSpLocks/>
              </p:cNvGrpSpPr>
              <p:nvPr/>
            </p:nvGrpSpPr>
            <p:grpSpPr bwMode="auto">
              <a:xfrm>
                <a:off x="3456" y="2064"/>
                <a:ext cx="192" cy="144"/>
                <a:chOff x="3264" y="2208"/>
                <a:chExt cx="192" cy="144"/>
              </a:xfrm>
              <a:grpFill/>
            </p:grpSpPr>
            <p:sp>
              <p:nvSpPr>
                <p:cNvPr id="187" name="AutoShape 609">
                  <a:extLst>
                    <a:ext uri="{FF2B5EF4-FFF2-40B4-BE49-F238E27FC236}">
                      <a16:creationId xmlns:a16="http://schemas.microsoft.com/office/drawing/2014/main" id="{D09DE1D5-022D-4762-AC05-C48BA45AC9D0}"/>
                    </a:ext>
                  </a:extLst>
                </p:cNvPr>
                <p:cNvSpPr>
                  <a:spLocks noChangeArrowheads="1"/>
                </p:cNvSpPr>
                <p:nvPr/>
              </p:nvSpPr>
              <p:spPr bwMode="auto">
                <a:xfrm>
                  <a:off x="3264" y="2208"/>
                  <a:ext cx="192" cy="144"/>
                </a:xfrm>
                <a:prstGeom prst="rtTriangle">
                  <a:avLst/>
                </a:prstGeom>
                <a:gr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pt-BR"/>
                </a:p>
              </p:txBody>
            </p:sp>
            <p:sp>
              <p:nvSpPr>
                <p:cNvPr id="188" name="AutoShape 610">
                  <a:extLst>
                    <a:ext uri="{FF2B5EF4-FFF2-40B4-BE49-F238E27FC236}">
                      <a16:creationId xmlns:a16="http://schemas.microsoft.com/office/drawing/2014/main" id="{093892FE-1B82-4D3A-97C2-E007FA271DCE}"/>
                    </a:ext>
                  </a:extLst>
                </p:cNvPr>
                <p:cNvSpPr>
                  <a:spLocks noChangeArrowheads="1"/>
                </p:cNvSpPr>
                <p:nvPr/>
              </p:nvSpPr>
              <p:spPr bwMode="auto">
                <a:xfrm rot="10800000">
                  <a:off x="3264" y="2208"/>
                  <a:ext cx="192" cy="144"/>
                </a:xfrm>
                <a:prstGeom prst="rtTriangle">
                  <a:avLst/>
                </a:prstGeom>
                <a:gr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pt-BR"/>
                </a:p>
              </p:txBody>
            </p:sp>
          </p:grpSp>
          <p:grpSp>
            <p:nvGrpSpPr>
              <p:cNvPr id="181" name="Group 611">
                <a:extLst>
                  <a:ext uri="{FF2B5EF4-FFF2-40B4-BE49-F238E27FC236}">
                    <a16:creationId xmlns:a16="http://schemas.microsoft.com/office/drawing/2014/main" id="{11143EEA-7BCB-4731-9677-4A21BB8D7D15}"/>
                  </a:ext>
                </a:extLst>
              </p:cNvPr>
              <p:cNvGrpSpPr>
                <a:grpSpLocks/>
              </p:cNvGrpSpPr>
              <p:nvPr/>
            </p:nvGrpSpPr>
            <p:grpSpPr bwMode="auto">
              <a:xfrm>
                <a:off x="3648" y="2064"/>
                <a:ext cx="192" cy="144"/>
                <a:chOff x="3264" y="2208"/>
                <a:chExt cx="192" cy="144"/>
              </a:xfrm>
              <a:grpFill/>
            </p:grpSpPr>
            <p:sp>
              <p:nvSpPr>
                <p:cNvPr id="185" name="AutoShape 612">
                  <a:extLst>
                    <a:ext uri="{FF2B5EF4-FFF2-40B4-BE49-F238E27FC236}">
                      <a16:creationId xmlns:a16="http://schemas.microsoft.com/office/drawing/2014/main" id="{52E78C37-CEA1-4E81-A01C-787EC1CDC6C4}"/>
                    </a:ext>
                  </a:extLst>
                </p:cNvPr>
                <p:cNvSpPr>
                  <a:spLocks noChangeArrowheads="1"/>
                </p:cNvSpPr>
                <p:nvPr/>
              </p:nvSpPr>
              <p:spPr bwMode="auto">
                <a:xfrm>
                  <a:off x="3264" y="2208"/>
                  <a:ext cx="192" cy="144"/>
                </a:xfrm>
                <a:prstGeom prst="rtTriangle">
                  <a:avLst/>
                </a:prstGeom>
                <a:gr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pt-BR"/>
                </a:p>
              </p:txBody>
            </p:sp>
            <p:sp>
              <p:nvSpPr>
                <p:cNvPr id="186" name="AutoShape 613">
                  <a:extLst>
                    <a:ext uri="{FF2B5EF4-FFF2-40B4-BE49-F238E27FC236}">
                      <a16:creationId xmlns:a16="http://schemas.microsoft.com/office/drawing/2014/main" id="{5F9C2C45-9F68-4756-86E7-89205C39636B}"/>
                    </a:ext>
                  </a:extLst>
                </p:cNvPr>
                <p:cNvSpPr>
                  <a:spLocks noChangeArrowheads="1"/>
                </p:cNvSpPr>
                <p:nvPr/>
              </p:nvSpPr>
              <p:spPr bwMode="auto">
                <a:xfrm rot="10800000">
                  <a:off x="3264" y="2208"/>
                  <a:ext cx="192" cy="144"/>
                </a:xfrm>
                <a:prstGeom prst="rtTriangle">
                  <a:avLst/>
                </a:prstGeom>
                <a:gr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pt-BR"/>
                </a:p>
              </p:txBody>
            </p:sp>
          </p:grpSp>
          <p:grpSp>
            <p:nvGrpSpPr>
              <p:cNvPr id="182" name="Group 614">
                <a:extLst>
                  <a:ext uri="{FF2B5EF4-FFF2-40B4-BE49-F238E27FC236}">
                    <a16:creationId xmlns:a16="http://schemas.microsoft.com/office/drawing/2014/main" id="{C99499E9-A358-4C1C-B456-30574C666758}"/>
                  </a:ext>
                </a:extLst>
              </p:cNvPr>
              <p:cNvGrpSpPr>
                <a:grpSpLocks/>
              </p:cNvGrpSpPr>
              <p:nvPr/>
            </p:nvGrpSpPr>
            <p:grpSpPr bwMode="auto">
              <a:xfrm>
                <a:off x="3840" y="2064"/>
                <a:ext cx="192" cy="144"/>
                <a:chOff x="3264" y="2208"/>
                <a:chExt cx="192" cy="144"/>
              </a:xfrm>
              <a:grpFill/>
            </p:grpSpPr>
            <p:sp>
              <p:nvSpPr>
                <p:cNvPr id="183" name="AutoShape 615">
                  <a:extLst>
                    <a:ext uri="{FF2B5EF4-FFF2-40B4-BE49-F238E27FC236}">
                      <a16:creationId xmlns:a16="http://schemas.microsoft.com/office/drawing/2014/main" id="{CF93CE6F-1CBF-481A-8D35-D614D3A57DC6}"/>
                    </a:ext>
                  </a:extLst>
                </p:cNvPr>
                <p:cNvSpPr>
                  <a:spLocks noChangeArrowheads="1"/>
                </p:cNvSpPr>
                <p:nvPr/>
              </p:nvSpPr>
              <p:spPr bwMode="auto">
                <a:xfrm>
                  <a:off x="3264" y="2208"/>
                  <a:ext cx="192" cy="144"/>
                </a:xfrm>
                <a:prstGeom prst="rtTriangle">
                  <a:avLst/>
                </a:prstGeom>
                <a:gr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pt-BR"/>
                </a:p>
              </p:txBody>
            </p:sp>
            <p:sp>
              <p:nvSpPr>
                <p:cNvPr id="184" name="AutoShape 616">
                  <a:extLst>
                    <a:ext uri="{FF2B5EF4-FFF2-40B4-BE49-F238E27FC236}">
                      <a16:creationId xmlns:a16="http://schemas.microsoft.com/office/drawing/2014/main" id="{57DCB813-08B1-4019-9EBA-271E7233ACF9}"/>
                    </a:ext>
                  </a:extLst>
                </p:cNvPr>
                <p:cNvSpPr>
                  <a:spLocks noChangeArrowheads="1"/>
                </p:cNvSpPr>
                <p:nvPr/>
              </p:nvSpPr>
              <p:spPr bwMode="auto">
                <a:xfrm rot="10800000">
                  <a:off x="3264" y="2208"/>
                  <a:ext cx="192" cy="144"/>
                </a:xfrm>
                <a:prstGeom prst="rtTriangle">
                  <a:avLst/>
                </a:prstGeom>
                <a:gr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pt-BR"/>
                </a:p>
              </p:txBody>
            </p:sp>
          </p:grpSp>
        </p:grpSp>
        <p:grpSp>
          <p:nvGrpSpPr>
            <p:cNvPr id="153" name="Group 617">
              <a:extLst>
                <a:ext uri="{FF2B5EF4-FFF2-40B4-BE49-F238E27FC236}">
                  <a16:creationId xmlns:a16="http://schemas.microsoft.com/office/drawing/2014/main" id="{9D11D1F9-336A-4486-8907-39E7BD30B741}"/>
                </a:ext>
              </a:extLst>
            </p:cNvPr>
            <p:cNvGrpSpPr>
              <a:grpSpLocks/>
            </p:cNvGrpSpPr>
            <p:nvPr/>
          </p:nvGrpSpPr>
          <p:grpSpPr bwMode="auto">
            <a:xfrm>
              <a:off x="1824" y="3360"/>
              <a:ext cx="768" cy="144"/>
              <a:chOff x="3264" y="2064"/>
              <a:chExt cx="768" cy="144"/>
            </a:xfrm>
            <a:grpFill/>
          </p:grpSpPr>
          <p:grpSp>
            <p:nvGrpSpPr>
              <p:cNvPr id="167" name="Group 618">
                <a:extLst>
                  <a:ext uri="{FF2B5EF4-FFF2-40B4-BE49-F238E27FC236}">
                    <a16:creationId xmlns:a16="http://schemas.microsoft.com/office/drawing/2014/main" id="{68A159B7-DA1A-4288-9C9F-C44C5E6809EE}"/>
                  </a:ext>
                </a:extLst>
              </p:cNvPr>
              <p:cNvGrpSpPr>
                <a:grpSpLocks/>
              </p:cNvGrpSpPr>
              <p:nvPr/>
            </p:nvGrpSpPr>
            <p:grpSpPr bwMode="auto">
              <a:xfrm>
                <a:off x="3264" y="2064"/>
                <a:ext cx="192" cy="144"/>
                <a:chOff x="3264" y="2208"/>
                <a:chExt cx="192" cy="144"/>
              </a:xfrm>
              <a:grpFill/>
            </p:grpSpPr>
            <p:sp>
              <p:nvSpPr>
                <p:cNvPr id="177" name="AutoShape 619">
                  <a:extLst>
                    <a:ext uri="{FF2B5EF4-FFF2-40B4-BE49-F238E27FC236}">
                      <a16:creationId xmlns:a16="http://schemas.microsoft.com/office/drawing/2014/main" id="{CA750E1A-EE0B-4328-9C4C-CDC1EA9B2D86}"/>
                    </a:ext>
                  </a:extLst>
                </p:cNvPr>
                <p:cNvSpPr>
                  <a:spLocks noChangeArrowheads="1"/>
                </p:cNvSpPr>
                <p:nvPr/>
              </p:nvSpPr>
              <p:spPr bwMode="auto">
                <a:xfrm>
                  <a:off x="3264" y="2208"/>
                  <a:ext cx="192" cy="144"/>
                </a:xfrm>
                <a:prstGeom prst="rtTriangle">
                  <a:avLst/>
                </a:prstGeom>
                <a:gr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pt-BR"/>
                </a:p>
              </p:txBody>
            </p:sp>
            <p:sp>
              <p:nvSpPr>
                <p:cNvPr id="178" name="AutoShape 620">
                  <a:extLst>
                    <a:ext uri="{FF2B5EF4-FFF2-40B4-BE49-F238E27FC236}">
                      <a16:creationId xmlns:a16="http://schemas.microsoft.com/office/drawing/2014/main" id="{091600EF-73B3-4A81-B04E-B8C3516A94A5}"/>
                    </a:ext>
                  </a:extLst>
                </p:cNvPr>
                <p:cNvSpPr>
                  <a:spLocks noChangeArrowheads="1"/>
                </p:cNvSpPr>
                <p:nvPr/>
              </p:nvSpPr>
              <p:spPr bwMode="auto">
                <a:xfrm rot="10800000">
                  <a:off x="3264" y="2208"/>
                  <a:ext cx="192" cy="144"/>
                </a:xfrm>
                <a:prstGeom prst="rtTriangle">
                  <a:avLst/>
                </a:prstGeom>
                <a:gr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pt-BR"/>
                </a:p>
              </p:txBody>
            </p:sp>
          </p:grpSp>
          <p:grpSp>
            <p:nvGrpSpPr>
              <p:cNvPr id="168" name="Group 621">
                <a:extLst>
                  <a:ext uri="{FF2B5EF4-FFF2-40B4-BE49-F238E27FC236}">
                    <a16:creationId xmlns:a16="http://schemas.microsoft.com/office/drawing/2014/main" id="{69913F02-F093-4B91-B66E-8CFE9714CFEE}"/>
                  </a:ext>
                </a:extLst>
              </p:cNvPr>
              <p:cNvGrpSpPr>
                <a:grpSpLocks/>
              </p:cNvGrpSpPr>
              <p:nvPr/>
            </p:nvGrpSpPr>
            <p:grpSpPr bwMode="auto">
              <a:xfrm>
                <a:off x="3456" y="2064"/>
                <a:ext cx="192" cy="144"/>
                <a:chOff x="3264" y="2208"/>
                <a:chExt cx="192" cy="144"/>
              </a:xfrm>
              <a:grpFill/>
            </p:grpSpPr>
            <p:sp>
              <p:nvSpPr>
                <p:cNvPr id="175" name="AutoShape 622">
                  <a:extLst>
                    <a:ext uri="{FF2B5EF4-FFF2-40B4-BE49-F238E27FC236}">
                      <a16:creationId xmlns:a16="http://schemas.microsoft.com/office/drawing/2014/main" id="{A04FBBE3-93DC-4D71-8790-23300951EAAD}"/>
                    </a:ext>
                  </a:extLst>
                </p:cNvPr>
                <p:cNvSpPr>
                  <a:spLocks noChangeArrowheads="1"/>
                </p:cNvSpPr>
                <p:nvPr/>
              </p:nvSpPr>
              <p:spPr bwMode="auto">
                <a:xfrm>
                  <a:off x="3264" y="2208"/>
                  <a:ext cx="192" cy="144"/>
                </a:xfrm>
                <a:prstGeom prst="rtTriangle">
                  <a:avLst/>
                </a:prstGeom>
                <a:gr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pt-BR"/>
                </a:p>
              </p:txBody>
            </p:sp>
            <p:sp>
              <p:nvSpPr>
                <p:cNvPr id="176" name="AutoShape 623">
                  <a:extLst>
                    <a:ext uri="{FF2B5EF4-FFF2-40B4-BE49-F238E27FC236}">
                      <a16:creationId xmlns:a16="http://schemas.microsoft.com/office/drawing/2014/main" id="{BD67C432-BE52-4199-92A4-C9B4871CB90A}"/>
                    </a:ext>
                  </a:extLst>
                </p:cNvPr>
                <p:cNvSpPr>
                  <a:spLocks noChangeArrowheads="1"/>
                </p:cNvSpPr>
                <p:nvPr/>
              </p:nvSpPr>
              <p:spPr bwMode="auto">
                <a:xfrm rot="10800000">
                  <a:off x="3264" y="2208"/>
                  <a:ext cx="192" cy="144"/>
                </a:xfrm>
                <a:prstGeom prst="rtTriangle">
                  <a:avLst/>
                </a:prstGeom>
                <a:gr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pt-BR"/>
                </a:p>
              </p:txBody>
            </p:sp>
          </p:grpSp>
          <p:grpSp>
            <p:nvGrpSpPr>
              <p:cNvPr id="169" name="Group 624">
                <a:extLst>
                  <a:ext uri="{FF2B5EF4-FFF2-40B4-BE49-F238E27FC236}">
                    <a16:creationId xmlns:a16="http://schemas.microsoft.com/office/drawing/2014/main" id="{E6723C1E-0276-483B-AF74-E0FDFA9623AA}"/>
                  </a:ext>
                </a:extLst>
              </p:cNvPr>
              <p:cNvGrpSpPr>
                <a:grpSpLocks/>
              </p:cNvGrpSpPr>
              <p:nvPr/>
            </p:nvGrpSpPr>
            <p:grpSpPr bwMode="auto">
              <a:xfrm>
                <a:off x="3648" y="2064"/>
                <a:ext cx="192" cy="144"/>
                <a:chOff x="3264" y="2208"/>
                <a:chExt cx="192" cy="144"/>
              </a:xfrm>
              <a:grpFill/>
            </p:grpSpPr>
            <p:sp>
              <p:nvSpPr>
                <p:cNvPr id="173" name="AutoShape 625">
                  <a:extLst>
                    <a:ext uri="{FF2B5EF4-FFF2-40B4-BE49-F238E27FC236}">
                      <a16:creationId xmlns:a16="http://schemas.microsoft.com/office/drawing/2014/main" id="{62B9545E-51EE-4586-992D-BAEE293C76FA}"/>
                    </a:ext>
                  </a:extLst>
                </p:cNvPr>
                <p:cNvSpPr>
                  <a:spLocks noChangeArrowheads="1"/>
                </p:cNvSpPr>
                <p:nvPr/>
              </p:nvSpPr>
              <p:spPr bwMode="auto">
                <a:xfrm>
                  <a:off x="3264" y="2208"/>
                  <a:ext cx="192" cy="144"/>
                </a:xfrm>
                <a:prstGeom prst="rtTriangle">
                  <a:avLst/>
                </a:prstGeom>
                <a:gr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pt-BR"/>
                </a:p>
              </p:txBody>
            </p:sp>
            <p:sp>
              <p:nvSpPr>
                <p:cNvPr id="174" name="AutoShape 626">
                  <a:extLst>
                    <a:ext uri="{FF2B5EF4-FFF2-40B4-BE49-F238E27FC236}">
                      <a16:creationId xmlns:a16="http://schemas.microsoft.com/office/drawing/2014/main" id="{2E1A1F8D-EB27-4EC5-9576-8BD1440189F3}"/>
                    </a:ext>
                  </a:extLst>
                </p:cNvPr>
                <p:cNvSpPr>
                  <a:spLocks noChangeArrowheads="1"/>
                </p:cNvSpPr>
                <p:nvPr/>
              </p:nvSpPr>
              <p:spPr bwMode="auto">
                <a:xfrm rot="10800000">
                  <a:off x="3264" y="2208"/>
                  <a:ext cx="192" cy="144"/>
                </a:xfrm>
                <a:prstGeom prst="rtTriangle">
                  <a:avLst/>
                </a:prstGeom>
                <a:gr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pt-BR"/>
                </a:p>
              </p:txBody>
            </p:sp>
          </p:grpSp>
          <p:grpSp>
            <p:nvGrpSpPr>
              <p:cNvPr id="170" name="Group 627">
                <a:extLst>
                  <a:ext uri="{FF2B5EF4-FFF2-40B4-BE49-F238E27FC236}">
                    <a16:creationId xmlns:a16="http://schemas.microsoft.com/office/drawing/2014/main" id="{DA576B48-A906-40CD-A6FB-062F8DBFD241}"/>
                  </a:ext>
                </a:extLst>
              </p:cNvPr>
              <p:cNvGrpSpPr>
                <a:grpSpLocks/>
              </p:cNvGrpSpPr>
              <p:nvPr/>
            </p:nvGrpSpPr>
            <p:grpSpPr bwMode="auto">
              <a:xfrm>
                <a:off x="3840" y="2064"/>
                <a:ext cx="192" cy="144"/>
                <a:chOff x="3264" y="2208"/>
                <a:chExt cx="192" cy="144"/>
              </a:xfrm>
              <a:grpFill/>
            </p:grpSpPr>
            <p:sp>
              <p:nvSpPr>
                <p:cNvPr id="171" name="AutoShape 628">
                  <a:extLst>
                    <a:ext uri="{FF2B5EF4-FFF2-40B4-BE49-F238E27FC236}">
                      <a16:creationId xmlns:a16="http://schemas.microsoft.com/office/drawing/2014/main" id="{586BE5B1-BE82-48B8-8889-1B0CFFA703A1}"/>
                    </a:ext>
                  </a:extLst>
                </p:cNvPr>
                <p:cNvSpPr>
                  <a:spLocks noChangeArrowheads="1"/>
                </p:cNvSpPr>
                <p:nvPr/>
              </p:nvSpPr>
              <p:spPr bwMode="auto">
                <a:xfrm>
                  <a:off x="3264" y="2208"/>
                  <a:ext cx="192" cy="144"/>
                </a:xfrm>
                <a:prstGeom prst="rtTriangle">
                  <a:avLst/>
                </a:prstGeom>
                <a:gr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pt-BR"/>
                </a:p>
              </p:txBody>
            </p:sp>
            <p:sp>
              <p:nvSpPr>
                <p:cNvPr id="172" name="AutoShape 629">
                  <a:extLst>
                    <a:ext uri="{FF2B5EF4-FFF2-40B4-BE49-F238E27FC236}">
                      <a16:creationId xmlns:a16="http://schemas.microsoft.com/office/drawing/2014/main" id="{E9A0F5FF-2636-4A75-BB96-468EBCE3D940}"/>
                    </a:ext>
                  </a:extLst>
                </p:cNvPr>
                <p:cNvSpPr>
                  <a:spLocks noChangeArrowheads="1"/>
                </p:cNvSpPr>
                <p:nvPr/>
              </p:nvSpPr>
              <p:spPr bwMode="auto">
                <a:xfrm rot="10800000">
                  <a:off x="3264" y="2208"/>
                  <a:ext cx="192" cy="144"/>
                </a:xfrm>
                <a:prstGeom prst="rtTriangle">
                  <a:avLst/>
                </a:prstGeom>
                <a:gr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pt-BR"/>
                </a:p>
              </p:txBody>
            </p:sp>
          </p:grpSp>
        </p:grpSp>
        <p:grpSp>
          <p:nvGrpSpPr>
            <p:cNvPr id="154" name="Group 630">
              <a:extLst>
                <a:ext uri="{FF2B5EF4-FFF2-40B4-BE49-F238E27FC236}">
                  <a16:creationId xmlns:a16="http://schemas.microsoft.com/office/drawing/2014/main" id="{313B311E-A982-484F-97E9-83D4C3FB6901}"/>
                </a:ext>
              </a:extLst>
            </p:cNvPr>
            <p:cNvGrpSpPr>
              <a:grpSpLocks/>
            </p:cNvGrpSpPr>
            <p:nvPr/>
          </p:nvGrpSpPr>
          <p:grpSpPr bwMode="auto">
            <a:xfrm>
              <a:off x="2592" y="3360"/>
              <a:ext cx="768" cy="144"/>
              <a:chOff x="3264" y="2064"/>
              <a:chExt cx="768" cy="144"/>
            </a:xfrm>
            <a:grpFill/>
          </p:grpSpPr>
          <p:grpSp>
            <p:nvGrpSpPr>
              <p:cNvPr id="155" name="Group 631">
                <a:extLst>
                  <a:ext uri="{FF2B5EF4-FFF2-40B4-BE49-F238E27FC236}">
                    <a16:creationId xmlns:a16="http://schemas.microsoft.com/office/drawing/2014/main" id="{F5BB59B4-2BC0-4745-B4A2-326043000669}"/>
                  </a:ext>
                </a:extLst>
              </p:cNvPr>
              <p:cNvGrpSpPr>
                <a:grpSpLocks/>
              </p:cNvGrpSpPr>
              <p:nvPr/>
            </p:nvGrpSpPr>
            <p:grpSpPr bwMode="auto">
              <a:xfrm>
                <a:off x="3264" y="2064"/>
                <a:ext cx="192" cy="144"/>
                <a:chOff x="3264" y="2208"/>
                <a:chExt cx="192" cy="144"/>
              </a:xfrm>
              <a:grpFill/>
            </p:grpSpPr>
            <p:sp>
              <p:nvSpPr>
                <p:cNvPr id="165" name="AutoShape 632">
                  <a:extLst>
                    <a:ext uri="{FF2B5EF4-FFF2-40B4-BE49-F238E27FC236}">
                      <a16:creationId xmlns:a16="http://schemas.microsoft.com/office/drawing/2014/main" id="{5F257B11-E7B9-4E9C-B3EE-26E11EC7F80E}"/>
                    </a:ext>
                  </a:extLst>
                </p:cNvPr>
                <p:cNvSpPr>
                  <a:spLocks noChangeArrowheads="1"/>
                </p:cNvSpPr>
                <p:nvPr/>
              </p:nvSpPr>
              <p:spPr bwMode="auto">
                <a:xfrm>
                  <a:off x="3264" y="2208"/>
                  <a:ext cx="192" cy="144"/>
                </a:xfrm>
                <a:prstGeom prst="rtTriangle">
                  <a:avLst/>
                </a:prstGeom>
                <a:gr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pt-BR"/>
                </a:p>
              </p:txBody>
            </p:sp>
            <p:sp>
              <p:nvSpPr>
                <p:cNvPr id="166" name="AutoShape 633">
                  <a:extLst>
                    <a:ext uri="{FF2B5EF4-FFF2-40B4-BE49-F238E27FC236}">
                      <a16:creationId xmlns:a16="http://schemas.microsoft.com/office/drawing/2014/main" id="{DC9E60C6-BDA5-4304-B103-8D64E70500DC}"/>
                    </a:ext>
                  </a:extLst>
                </p:cNvPr>
                <p:cNvSpPr>
                  <a:spLocks noChangeArrowheads="1"/>
                </p:cNvSpPr>
                <p:nvPr/>
              </p:nvSpPr>
              <p:spPr bwMode="auto">
                <a:xfrm rot="10800000">
                  <a:off x="3264" y="2208"/>
                  <a:ext cx="192" cy="144"/>
                </a:xfrm>
                <a:prstGeom prst="rtTriangle">
                  <a:avLst/>
                </a:prstGeom>
                <a:gr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pt-BR"/>
                </a:p>
              </p:txBody>
            </p:sp>
          </p:grpSp>
          <p:grpSp>
            <p:nvGrpSpPr>
              <p:cNvPr id="156" name="Group 634">
                <a:extLst>
                  <a:ext uri="{FF2B5EF4-FFF2-40B4-BE49-F238E27FC236}">
                    <a16:creationId xmlns:a16="http://schemas.microsoft.com/office/drawing/2014/main" id="{813DFD5E-146B-477C-9C5E-DB36A7298796}"/>
                  </a:ext>
                </a:extLst>
              </p:cNvPr>
              <p:cNvGrpSpPr>
                <a:grpSpLocks/>
              </p:cNvGrpSpPr>
              <p:nvPr/>
            </p:nvGrpSpPr>
            <p:grpSpPr bwMode="auto">
              <a:xfrm>
                <a:off x="3456" y="2064"/>
                <a:ext cx="192" cy="144"/>
                <a:chOff x="3264" y="2208"/>
                <a:chExt cx="192" cy="144"/>
              </a:xfrm>
              <a:grpFill/>
            </p:grpSpPr>
            <p:sp>
              <p:nvSpPr>
                <p:cNvPr id="163" name="AutoShape 635">
                  <a:extLst>
                    <a:ext uri="{FF2B5EF4-FFF2-40B4-BE49-F238E27FC236}">
                      <a16:creationId xmlns:a16="http://schemas.microsoft.com/office/drawing/2014/main" id="{12D04E19-E4C8-4F69-8F40-8DAD86DEF6AD}"/>
                    </a:ext>
                  </a:extLst>
                </p:cNvPr>
                <p:cNvSpPr>
                  <a:spLocks noChangeArrowheads="1"/>
                </p:cNvSpPr>
                <p:nvPr/>
              </p:nvSpPr>
              <p:spPr bwMode="auto">
                <a:xfrm>
                  <a:off x="3264" y="2208"/>
                  <a:ext cx="192" cy="144"/>
                </a:xfrm>
                <a:prstGeom prst="rtTriangle">
                  <a:avLst/>
                </a:prstGeom>
                <a:gr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pt-BR"/>
                </a:p>
              </p:txBody>
            </p:sp>
            <p:sp>
              <p:nvSpPr>
                <p:cNvPr id="164" name="AutoShape 636">
                  <a:extLst>
                    <a:ext uri="{FF2B5EF4-FFF2-40B4-BE49-F238E27FC236}">
                      <a16:creationId xmlns:a16="http://schemas.microsoft.com/office/drawing/2014/main" id="{668B370D-60B5-40EB-BB97-65D4DBEDC80E}"/>
                    </a:ext>
                  </a:extLst>
                </p:cNvPr>
                <p:cNvSpPr>
                  <a:spLocks noChangeArrowheads="1"/>
                </p:cNvSpPr>
                <p:nvPr/>
              </p:nvSpPr>
              <p:spPr bwMode="auto">
                <a:xfrm rot="10800000">
                  <a:off x="3264" y="2208"/>
                  <a:ext cx="192" cy="144"/>
                </a:xfrm>
                <a:prstGeom prst="rtTriangle">
                  <a:avLst/>
                </a:prstGeom>
                <a:gr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pt-BR"/>
                </a:p>
              </p:txBody>
            </p:sp>
          </p:grpSp>
          <p:grpSp>
            <p:nvGrpSpPr>
              <p:cNvPr id="157" name="Group 637">
                <a:extLst>
                  <a:ext uri="{FF2B5EF4-FFF2-40B4-BE49-F238E27FC236}">
                    <a16:creationId xmlns:a16="http://schemas.microsoft.com/office/drawing/2014/main" id="{BF55C44D-26F5-4DCB-B9A8-07FD902D6551}"/>
                  </a:ext>
                </a:extLst>
              </p:cNvPr>
              <p:cNvGrpSpPr>
                <a:grpSpLocks/>
              </p:cNvGrpSpPr>
              <p:nvPr/>
            </p:nvGrpSpPr>
            <p:grpSpPr bwMode="auto">
              <a:xfrm>
                <a:off x="3648" y="2064"/>
                <a:ext cx="192" cy="144"/>
                <a:chOff x="3264" y="2208"/>
                <a:chExt cx="192" cy="144"/>
              </a:xfrm>
              <a:grpFill/>
            </p:grpSpPr>
            <p:sp>
              <p:nvSpPr>
                <p:cNvPr id="161" name="AutoShape 638">
                  <a:extLst>
                    <a:ext uri="{FF2B5EF4-FFF2-40B4-BE49-F238E27FC236}">
                      <a16:creationId xmlns:a16="http://schemas.microsoft.com/office/drawing/2014/main" id="{D5DDE8E0-F308-4DB7-AA2C-08E8C5A7BC4C}"/>
                    </a:ext>
                  </a:extLst>
                </p:cNvPr>
                <p:cNvSpPr>
                  <a:spLocks noChangeArrowheads="1"/>
                </p:cNvSpPr>
                <p:nvPr/>
              </p:nvSpPr>
              <p:spPr bwMode="auto">
                <a:xfrm>
                  <a:off x="3264" y="2208"/>
                  <a:ext cx="192" cy="144"/>
                </a:xfrm>
                <a:prstGeom prst="rtTriangle">
                  <a:avLst/>
                </a:prstGeom>
                <a:gr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pt-BR"/>
                </a:p>
              </p:txBody>
            </p:sp>
            <p:sp>
              <p:nvSpPr>
                <p:cNvPr id="162" name="AutoShape 639">
                  <a:extLst>
                    <a:ext uri="{FF2B5EF4-FFF2-40B4-BE49-F238E27FC236}">
                      <a16:creationId xmlns:a16="http://schemas.microsoft.com/office/drawing/2014/main" id="{5BEF78DE-431F-47BD-8FA9-1C6EF16AB7BF}"/>
                    </a:ext>
                  </a:extLst>
                </p:cNvPr>
                <p:cNvSpPr>
                  <a:spLocks noChangeArrowheads="1"/>
                </p:cNvSpPr>
                <p:nvPr/>
              </p:nvSpPr>
              <p:spPr bwMode="auto">
                <a:xfrm rot="10800000">
                  <a:off x="3264" y="2208"/>
                  <a:ext cx="192" cy="144"/>
                </a:xfrm>
                <a:prstGeom prst="rtTriangle">
                  <a:avLst/>
                </a:prstGeom>
                <a:gr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pt-BR"/>
                </a:p>
              </p:txBody>
            </p:sp>
          </p:grpSp>
          <p:grpSp>
            <p:nvGrpSpPr>
              <p:cNvPr id="158" name="Group 640">
                <a:extLst>
                  <a:ext uri="{FF2B5EF4-FFF2-40B4-BE49-F238E27FC236}">
                    <a16:creationId xmlns:a16="http://schemas.microsoft.com/office/drawing/2014/main" id="{CA81DAFB-79CB-463D-97B5-7CEFBC75B7ED}"/>
                  </a:ext>
                </a:extLst>
              </p:cNvPr>
              <p:cNvGrpSpPr>
                <a:grpSpLocks/>
              </p:cNvGrpSpPr>
              <p:nvPr/>
            </p:nvGrpSpPr>
            <p:grpSpPr bwMode="auto">
              <a:xfrm>
                <a:off x="3840" y="2064"/>
                <a:ext cx="192" cy="144"/>
                <a:chOff x="3264" y="2208"/>
                <a:chExt cx="192" cy="144"/>
              </a:xfrm>
              <a:grpFill/>
            </p:grpSpPr>
            <p:sp>
              <p:nvSpPr>
                <p:cNvPr id="159" name="AutoShape 641">
                  <a:extLst>
                    <a:ext uri="{FF2B5EF4-FFF2-40B4-BE49-F238E27FC236}">
                      <a16:creationId xmlns:a16="http://schemas.microsoft.com/office/drawing/2014/main" id="{19BBF793-B0E9-477D-BB6F-57E82402856A}"/>
                    </a:ext>
                  </a:extLst>
                </p:cNvPr>
                <p:cNvSpPr>
                  <a:spLocks noChangeArrowheads="1"/>
                </p:cNvSpPr>
                <p:nvPr/>
              </p:nvSpPr>
              <p:spPr bwMode="auto">
                <a:xfrm>
                  <a:off x="3264" y="2208"/>
                  <a:ext cx="192" cy="144"/>
                </a:xfrm>
                <a:prstGeom prst="rtTriangle">
                  <a:avLst/>
                </a:prstGeom>
                <a:gr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pt-BR"/>
                </a:p>
              </p:txBody>
            </p:sp>
            <p:sp>
              <p:nvSpPr>
                <p:cNvPr id="160" name="AutoShape 642">
                  <a:extLst>
                    <a:ext uri="{FF2B5EF4-FFF2-40B4-BE49-F238E27FC236}">
                      <a16:creationId xmlns:a16="http://schemas.microsoft.com/office/drawing/2014/main" id="{A665277C-BD0D-46E3-A21B-26A475FCF811}"/>
                    </a:ext>
                  </a:extLst>
                </p:cNvPr>
                <p:cNvSpPr>
                  <a:spLocks noChangeArrowheads="1"/>
                </p:cNvSpPr>
                <p:nvPr/>
              </p:nvSpPr>
              <p:spPr bwMode="auto">
                <a:xfrm rot="10800000">
                  <a:off x="3264" y="2208"/>
                  <a:ext cx="192" cy="144"/>
                </a:xfrm>
                <a:prstGeom prst="rtTriangle">
                  <a:avLst/>
                </a:prstGeom>
                <a:gr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pt-BR"/>
                </a:p>
              </p:txBody>
            </p:sp>
          </p:grpSp>
        </p:grpSp>
      </p:grpSp>
      <p:grpSp>
        <p:nvGrpSpPr>
          <p:cNvPr id="195" name="Group 695">
            <a:extLst>
              <a:ext uri="{FF2B5EF4-FFF2-40B4-BE49-F238E27FC236}">
                <a16:creationId xmlns:a16="http://schemas.microsoft.com/office/drawing/2014/main" id="{5DC06D40-5290-453F-A577-8533F0A196E8}"/>
              </a:ext>
            </a:extLst>
          </p:cNvPr>
          <p:cNvGrpSpPr>
            <a:grpSpLocks/>
          </p:cNvGrpSpPr>
          <p:nvPr/>
        </p:nvGrpSpPr>
        <p:grpSpPr bwMode="auto">
          <a:xfrm>
            <a:off x="1651169" y="5848350"/>
            <a:ext cx="5029200" cy="565150"/>
            <a:chOff x="288" y="3840"/>
            <a:chExt cx="3168" cy="356"/>
          </a:xfrm>
          <a:solidFill>
            <a:srgbClr val="92D050"/>
          </a:solidFill>
        </p:grpSpPr>
        <p:sp>
          <p:nvSpPr>
            <p:cNvPr id="196" name="Text Box 415">
              <a:extLst>
                <a:ext uri="{FF2B5EF4-FFF2-40B4-BE49-F238E27FC236}">
                  <a16:creationId xmlns:a16="http://schemas.microsoft.com/office/drawing/2014/main" id="{63903663-6EA7-4C2E-AF96-D90C42AD16A7}"/>
                </a:ext>
              </a:extLst>
            </p:cNvPr>
            <p:cNvSpPr txBox="1">
              <a:spLocks noChangeArrowheads="1"/>
            </p:cNvSpPr>
            <p:nvPr/>
          </p:nvSpPr>
          <p:spPr bwMode="auto">
            <a:xfrm>
              <a:off x="1296" y="3984"/>
              <a:ext cx="2160" cy="212"/>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1600" dirty="0">
                  <a:solidFill>
                    <a:srgbClr val="336699"/>
                  </a:solidFill>
                </a:rPr>
                <a:t>User 2:  </a:t>
              </a:r>
              <a:r>
                <a:rPr lang="en-US" sz="1600" dirty="0" err="1">
                  <a:solidFill>
                    <a:srgbClr val="336699"/>
                  </a:solidFill>
                </a:rPr>
                <a:t>Lê</a:t>
              </a:r>
              <a:r>
                <a:rPr lang="en-US" sz="1600" dirty="0">
                  <a:solidFill>
                    <a:srgbClr val="336699"/>
                  </a:solidFill>
                </a:rPr>
                <a:t> </a:t>
              </a:r>
              <a:r>
                <a:rPr lang="en-US" sz="1600" dirty="0" err="1">
                  <a:solidFill>
                    <a:srgbClr val="336699"/>
                  </a:solidFill>
                </a:rPr>
                <a:t>os</a:t>
              </a:r>
              <a:r>
                <a:rPr lang="en-US" sz="1600" dirty="0">
                  <a:solidFill>
                    <a:srgbClr val="336699"/>
                  </a:solidFill>
                </a:rPr>
                <a:t> 25% </a:t>
              </a:r>
              <a:r>
                <a:rPr lang="en-US" sz="1600" dirty="0" err="1">
                  <a:solidFill>
                    <a:srgbClr val="336699"/>
                  </a:solidFill>
                </a:rPr>
                <a:t>restantes</a:t>
              </a:r>
              <a:endParaRPr lang="en-US" sz="1600" dirty="0">
                <a:solidFill>
                  <a:srgbClr val="336699"/>
                </a:solidFill>
              </a:endParaRPr>
            </a:p>
          </p:txBody>
        </p:sp>
        <p:grpSp>
          <p:nvGrpSpPr>
            <p:cNvPr id="197" name="Group 196">
              <a:extLst>
                <a:ext uri="{FF2B5EF4-FFF2-40B4-BE49-F238E27FC236}">
                  <a16:creationId xmlns:a16="http://schemas.microsoft.com/office/drawing/2014/main" id="{40BB427F-7387-4539-8002-D9246DA3F746}"/>
                </a:ext>
              </a:extLst>
            </p:cNvPr>
            <p:cNvGrpSpPr>
              <a:grpSpLocks/>
            </p:cNvGrpSpPr>
            <p:nvPr/>
          </p:nvGrpSpPr>
          <p:grpSpPr bwMode="auto">
            <a:xfrm flipV="1">
              <a:off x="1056" y="4032"/>
              <a:ext cx="96" cy="96"/>
              <a:chOff x="3792" y="768"/>
              <a:chExt cx="96" cy="96"/>
            </a:xfrm>
            <a:grpFill/>
          </p:grpSpPr>
          <p:sp>
            <p:nvSpPr>
              <p:cNvPr id="203" name="Line 445">
                <a:extLst>
                  <a:ext uri="{FF2B5EF4-FFF2-40B4-BE49-F238E27FC236}">
                    <a16:creationId xmlns:a16="http://schemas.microsoft.com/office/drawing/2014/main" id="{8EF8A622-A4AE-45E0-8434-A19C4B6D8E02}"/>
                  </a:ext>
                </a:extLst>
              </p:cNvPr>
              <p:cNvSpPr>
                <a:spLocks noChangeShapeType="1"/>
              </p:cNvSpPr>
              <p:nvPr/>
            </p:nvSpPr>
            <p:spPr bwMode="auto">
              <a:xfrm>
                <a:off x="3792" y="768"/>
                <a:ext cx="0" cy="96"/>
              </a:xfrm>
              <a:prstGeom prst="line">
                <a:avLst/>
              </a:prstGeom>
              <a:grpFill/>
              <a:ln w="9525">
                <a:solidFill>
                  <a:schemeClr val="tx1"/>
                </a:solidFill>
                <a:round/>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pt-BR"/>
              </a:p>
            </p:txBody>
          </p:sp>
          <p:sp>
            <p:nvSpPr>
              <p:cNvPr id="204" name="Line 446">
                <a:extLst>
                  <a:ext uri="{FF2B5EF4-FFF2-40B4-BE49-F238E27FC236}">
                    <a16:creationId xmlns:a16="http://schemas.microsoft.com/office/drawing/2014/main" id="{5B7B6062-FDDB-44A9-98A8-DE5DC91ADAC5}"/>
                  </a:ext>
                </a:extLst>
              </p:cNvPr>
              <p:cNvSpPr>
                <a:spLocks noChangeShapeType="1"/>
              </p:cNvSpPr>
              <p:nvPr/>
            </p:nvSpPr>
            <p:spPr bwMode="auto">
              <a:xfrm>
                <a:off x="3792" y="768"/>
                <a:ext cx="96" cy="0"/>
              </a:xfrm>
              <a:prstGeom prst="line">
                <a:avLst/>
              </a:prstGeom>
              <a:grp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pt-BR"/>
              </a:p>
            </p:txBody>
          </p:sp>
        </p:grpSp>
        <p:grpSp>
          <p:nvGrpSpPr>
            <p:cNvPr id="198" name="Group 664">
              <a:extLst>
                <a:ext uri="{FF2B5EF4-FFF2-40B4-BE49-F238E27FC236}">
                  <a16:creationId xmlns:a16="http://schemas.microsoft.com/office/drawing/2014/main" id="{2A740BE7-86C1-4C4B-BA20-DDCA29CCE441}"/>
                </a:ext>
              </a:extLst>
            </p:cNvPr>
            <p:cNvGrpSpPr>
              <a:grpSpLocks/>
            </p:cNvGrpSpPr>
            <p:nvPr/>
          </p:nvGrpSpPr>
          <p:grpSpPr bwMode="auto">
            <a:xfrm>
              <a:off x="288" y="3840"/>
              <a:ext cx="768" cy="144"/>
              <a:chOff x="4416" y="1008"/>
              <a:chExt cx="768" cy="144"/>
            </a:xfrm>
            <a:grpFill/>
          </p:grpSpPr>
          <p:sp>
            <p:nvSpPr>
              <p:cNvPr id="199" name="Rectangle 665">
                <a:extLst>
                  <a:ext uri="{FF2B5EF4-FFF2-40B4-BE49-F238E27FC236}">
                    <a16:creationId xmlns:a16="http://schemas.microsoft.com/office/drawing/2014/main" id="{EFD69CF2-111F-4075-800D-E2AC01B6B81A}"/>
                  </a:ext>
                </a:extLst>
              </p:cNvPr>
              <p:cNvSpPr>
                <a:spLocks noChangeArrowheads="1"/>
              </p:cNvSpPr>
              <p:nvPr/>
            </p:nvSpPr>
            <p:spPr bwMode="auto">
              <a:xfrm>
                <a:off x="4416" y="1008"/>
                <a:ext cx="192" cy="144"/>
              </a:xfrm>
              <a:prstGeom prst="rect">
                <a:avLst/>
              </a:prstGeom>
              <a:gr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pt-BR"/>
              </a:p>
            </p:txBody>
          </p:sp>
          <p:sp>
            <p:nvSpPr>
              <p:cNvPr id="200" name="Rectangle 666">
                <a:extLst>
                  <a:ext uri="{FF2B5EF4-FFF2-40B4-BE49-F238E27FC236}">
                    <a16:creationId xmlns:a16="http://schemas.microsoft.com/office/drawing/2014/main" id="{8DAED26B-1D25-4321-BDED-91913A202591}"/>
                  </a:ext>
                </a:extLst>
              </p:cNvPr>
              <p:cNvSpPr>
                <a:spLocks noChangeArrowheads="1"/>
              </p:cNvSpPr>
              <p:nvPr/>
            </p:nvSpPr>
            <p:spPr bwMode="auto">
              <a:xfrm>
                <a:off x="4608" y="1008"/>
                <a:ext cx="192" cy="144"/>
              </a:xfrm>
              <a:prstGeom prst="rect">
                <a:avLst/>
              </a:prstGeom>
              <a:gr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pt-BR"/>
              </a:p>
            </p:txBody>
          </p:sp>
          <p:sp>
            <p:nvSpPr>
              <p:cNvPr id="201" name="Rectangle 667">
                <a:extLst>
                  <a:ext uri="{FF2B5EF4-FFF2-40B4-BE49-F238E27FC236}">
                    <a16:creationId xmlns:a16="http://schemas.microsoft.com/office/drawing/2014/main" id="{678B0155-7210-44A2-A247-2ABD9A262EC2}"/>
                  </a:ext>
                </a:extLst>
              </p:cNvPr>
              <p:cNvSpPr>
                <a:spLocks noChangeArrowheads="1"/>
              </p:cNvSpPr>
              <p:nvPr/>
            </p:nvSpPr>
            <p:spPr bwMode="auto">
              <a:xfrm>
                <a:off x="4800" y="1008"/>
                <a:ext cx="192" cy="144"/>
              </a:xfrm>
              <a:prstGeom prst="rect">
                <a:avLst/>
              </a:prstGeom>
              <a:gr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pt-BR"/>
              </a:p>
            </p:txBody>
          </p:sp>
          <p:sp>
            <p:nvSpPr>
              <p:cNvPr id="202" name="Rectangle 668">
                <a:extLst>
                  <a:ext uri="{FF2B5EF4-FFF2-40B4-BE49-F238E27FC236}">
                    <a16:creationId xmlns:a16="http://schemas.microsoft.com/office/drawing/2014/main" id="{65B3F06B-92A3-447D-B201-569D83162B0F}"/>
                  </a:ext>
                </a:extLst>
              </p:cNvPr>
              <p:cNvSpPr>
                <a:spLocks noChangeArrowheads="1"/>
              </p:cNvSpPr>
              <p:nvPr/>
            </p:nvSpPr>
            <p:spPr bwMode="auto">
              <a:xfrm>
                <a:off x="4992" y="1008"/>
                <a:ext cx="192" cy="144"/>
              </a:xfrm>
              <a:prstGeom prst="rect">
                <a:avLst/>
              </a:prstGeom>
              <a:gr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pt-BR"/>
              </a:p>
            </p:txBody>
          </p:sp>
        </p:grpSp>
      </p:grpSp>
      <p:sp>
        <p:nvSpPr>
          <p:cNvPr id="205" name="Text Box 669">
            <a:extLst>
              <a:ext uri="{FF2B5EF4-FFF2-40B4-BE49-F238E27FC236}">
                <a16:creationId xmlns:a16="http://schemas.microsoft.com/office/drawing/2014/main" id="{0D251A17-F828-4456-B360-E77844664961}"/>
              </a:ext>
            </a:extLst>
          </p:cNvPr>
          <p:cNvSpPr txBox="1">
            <a:spLocks noChangeArrowheads="1"/>
          </p:cNvSpPr>
          <p:nvPr/>
        </p:nvSpPr>
        <p:spPr bwMode="auto">
          <a:xfrm>
            <a:off x="1498769" y="895350"/>
            <a:ext cx="36576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b="1" dirty="0" err="1">
                <a:solidFill>
                  <a:srgbClr val="336699"/>
                </a:solidFill>
              </a:rPr>
              <a:t>Sem</a:t>
            </a:r>
            <a:r>
              <a:rPr lang="en-US" b="1" dirty="0">
                <a:solidFill>
                  <a:srgbClr val="336699"/>
                </a:solidFill>
              </a:rPr>
              <a:t> merry-go-round scan:</a:t>
            </a:r>
          </a:p>
        </p:txBody>
      </p:sp>
      <p:grpSp>
        <p:nvGrpSpPr>
          <p:cNvPr id="206" name="Group 689">
            <a:extLst>
              <a:ext uri="{FF2B5EF4-FFF2-40B4-BE49-F238E27FC236}">
                <a16:creationId xmlns:a16="http://schemas.microsoft.com/office/drawing/2014/main" id="{3C2250D7-2F6A-440D-90D2-D079249759D5}"/>
              </a:ext>
            </a:extLst>
          </p:cNvPr>
          <p:cNvGrpSpPr>
            <a:grpSpLocks/>
          </p:cNvGrpSpPr>
          <p:nvPr/>
        </p:nvGrpSpPr>
        <p:grpSpPr bwMode="auto">
          <a:xfrm>
            <a:off x="1651169" y="3638550"/>
            <a:ext cx="3733800" cy="609600"/>
            <a:chOff x="288" y="2448"/>
            <a:chExt cx="2352" cy="384"/>
          </a:xfrm>
          <a:solidFill>
            <a:srgbClr val="92D050"/>
          </a:solidFill>
        </p:grpSpPr>
        <p:sp>
          <p:nvSpPr>
            <p:cNvPr id="207" name="Text Box 321">
              <a:extLst>
                <a:ext uri="{FF2B5EF4-FFF2-40B4-BE49-F238E27FC236}">
                  <a16:creationId xmlns:a16="http://schemas.microsoft.com/office/drawing/2014/main" id="{4EAFCEEC-72D2-4367-8DAE-84B624F35C46}"/>
                </a:ext>
              </a:extLst>
            </p:cNvPr>
            <p:cNvSpPr txBox="1">
              <a:spLocks noChangeArrowheads="1"/>
            </p:cNvSpPr>
            <p:nvPr/>
          </p:nvSpPr>
          <p:spPr bwMode="auto">
            <a:xfrm>
              <a:off x="1152" y="2448"/>
              <a:ext cx="1488" cy="212"/>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1600" dirty="0">
                  <a:solidFill>
                    <a:srgbClr val="336699"/>
                  </a:solidFill>
                </a:rPr>
                <a:t>User 1:  25% lido</a:t>
              </a:r>
            </a:p>
          </p:txBody>
        </p:sp>
        <p:grpSp>
          <p:nvGrpSpPr>
            <p:cNvPr id="208" name="Group 432">
              <a:extLst>
                <a:ext uri="{FF2B5EF4-FFF2-40B4-BE49-F238E27FC236}">
                  <a16:creationId xmlns:a16="http://schemas.microsoft.com/office/drawing/2014/main" id="{4CA72560-8F38-4287-8163-7486B64F4AFB}"/>
                </a:ext>
              </a:extLst>
            </p:cNvPr>
            <p:cNvGrpSpPr>
              <a:grpSpLocks/>
            </p:cNvGrpSpPr>
            <p:nvPr/>
          </p:nvGrpSpPr>
          <p:grpSpPr bwMode="auto">
            <a:xfrm>
              <a:off x="1056" y="2544"/>
              <a:ext cx="96" cy="96"/>
              <a:chOff x="3792" y="768"/>
              <a:chExt cx="96" cy="96"/>
            </a:xfrm>
            <a:grpFill/>
          </p:grpSpPr>
          <p:sp>
            <p:nvSpPr>
              <p:cNvPr id="214" name="Line 433">
                <a:extLst>
                  <a:ext uri="{FF2B5EF4-FFF2-40B4-BE49-F238E27FC236}">
                    <a16:creationId xmlns:a16="http://schemas.microsoft.com/office/drawing/2014/main" id="{E8A6DA6E-FE01-49D9-ABDF-E143B4261456}"/>
                  </a:ext>
                </a:extLst>
              </p:cNvPr>
              <p:cNvSpPr>
                <a:spLocks noChangeShapeType="1"/>
              </p:cNvSpPr>
              <p:nvPr/>
            </p:nvSpPr>
            <p:spPr bwMode="auto">
              <a:xfrm>
                <a:off x="3792" y="768"/>
                <a:ext cx="0" cy="96"/>
              </a:xfrm>
              <a:prstGeom prst="line">
                <a:avLst/>
              </a:prstGeom>
              <a:grpFill/>
              <a:ln w="9525">
                <a:solidFill>
                  <a:schemeClr val="tx1"/>
                </a:solidFill>
                <a:round/>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pt-BR"/>
              </a:p>
            </p:txBody>
          </p:sp>
          <p:sp>
            <p:nvSpPr>
              <p:cNvPr id="215" name="Line 434">
                <a:extLst>
                  <a:ext uri="{FF2B5EF4-FFF2-40B4-BE49-F238E27FC236}">
                    <a16:creationId xmlns:a16="http://schemas.microsoft.com/office/drawing/2014/main" id="{F9EC8A86-BB57-4DC5-82F4-C8E5EB3DCA26}"/>
                  </a:ext>
                </a:extLst>
              </p:cNvPr>
              <p:cNvSpPr>
                <a:spLocks noChangeShapeType="1"/>
              </p:cNvSpPr>
              <p:nvPr/>
            </p:nvSpPr>
            <p:spPr bwMode="auto">
              <a:xfrm>
                <a:off x="3792" y="768"/>
                <a:ext cx="96" cy="0"/>
              </a:xfrm>
              <a:prstGeom prst="line">
                <a:avLst/>
              </a:prstGeom>
              <a:grp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pt-BR"/>
              </a:p>
            </p:txBody>
          </p:sp>
        </p:grpSp>
        <p:grpSp>
          <p:nvGrpSpPr>
            <p:cNvPr id="209" name="Group 684">
              <a:extLst>
                <a:ext uri="{FF2B5EF4-FFF2-40B4-BE49-F238E27FC236}">
                  <a16:creationId xmlns:a16="http://schemas.microsoft.com/office/drawing/2014/main" id="{41FD828C-590D-4B69-A900-E73E3B344B49}"/>
                </a:ext>
              </a:extLst>
            </p:cNvPr>
            <p:cNvGrpSpPr>
              <a:grpSpLocks/>
            </p:cNvGrpSpPr>
            <p:nvPr/>
          </p:nvGrpSpPr>
          <p:grpSpPr bwMode="auto">
            <a:xfrm>
              <a:off x="288" y="2688"/>
              <a:ext cx="768" cy="144"/>
              <a:chOff x="4416" y="1008"/>
              <a:chExt cx="768" cy="144"/>
            </a:xfrm>
            <a:grpFill/>
          </p:grpSpPr>
          <p:sp>
            <p:nvSpPr>
              <p:cNvPr id="210" name="Rectangle 685">
                <a:extLst>
                  <a:ext uri="{FF2B5EF4-FFF2-40B4-BE49-F238E27FC236}">
                    <a16:creationId xmlns:a16="http://schemas.microsoft.com/office/drawing/2014/main" id="{BA58ABC3-F1EC-43CC-9DDA-464FDA59087D}"/>
                  </a:ext>
                </a:extLst>
              </p:cNvPr>
              <p:cNvSpPr>
                <a:spLocks noChangeArrowheads="1"/>
              </p:cNvSpPr>
              <p:nvPr/>
            </p:nvSpPr>
            <p:spPr bwMode="auto">
              <a:xfrm>
                <a:off x="4416" y="1008"/>
                <a:ext cx="192" cy="144"/>
              </a:xfrm>
              <a:prstGeom prst="rect">
                <a:avLst/>
              </a:prstGeom>
              <a:gr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pt-BR"/>
              </a:p>
            </p:txBody>
          </p:sp>
          <p:sp>
            <p:nvSpPr>
              <p:cNvPr id="211" name="Rectangle 686">
                <a:extLst>
                  <a:ext uri="{FF2B5EF4-FFF2-40B4-BE49-F238E27FC236}">
                    <a16:creationId xmlns:a16="http://schemas.microsoft.com/office/drawing/2014/main" id="{8F59BD94-E79A-430F-AF63-73263A494ABB}"/>
                  </a:ext>
                </a:extLst>
              </p:cNvPr>
              <p:cNvSpPr>
                <a:spLocks noChangeArrowheads="1"/>
              </p:cNvSpPr>
              <p:nvPr/>
            </p:nvSpPr>
            <p:spPr bwMode="auto">
              <a:xfrm>
                <a:off x="4608" y="1008"/>
                <a:ext cx="192" cy="144"/>
              </a:xfrm>
              <a:prstGeom prst="rect">
                <a:avLst/>
              </a:prstGeom>
              <a:gr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pt-BR"/>
              </a:p>
            </p:txBody>
          </p:sp>
          <p:sp>
            <p:nvSpPr>
              <p:cNvPr id="212" name="Rectangle 687">
                <a:extLst>
                  <a:ext uri="{FF2B5EF4-FFF2-40B4-BE49-F238E27FC236}">
                    <a16:creationId xmlns:a16="http://schemas.microsoft.com/office/drawing/2014/main" id="{BCA9337D-FCAA-4055-9C95-8F4AF619EF10}"/>
                  </a:ext>
                </a:extLst>
              </p:cNvPr>
              <p:cNvSpPr>
                <a:spLocks noChangeArrowheads="1"/>
              </p:cNvSpPr>
              <p:nvPr/>
            </p:nvSpPr>
            <p:spPr bwMode="auto">
              <a:xfrm>
                <a:off x="4800" y="1008"/>
                <a:ext cx="192" cy="144"/>
              </a:xfrm>
              <a:prstGeom prst="rect">
                <a:avLst/>
              </a:prstGeom>
              <a:gr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pt-BR"/>
              </a:p>
            </p:txBody>
          </p:sp>
          <p:sp>
            <p:nvSpPr>
              <p:cNvPr id="213" name="Rectangle 688">
                <a:extLst>
                  <a:ext uri="{FF2B5EF4-FFF2-40B4-BE49-F238E27FC236}">
                    <a16:creationId xmlns:a16="http://schemas.microsoft.com/office/drawing/2014/main" id="{C05E30E1-0BE8-45E7-98BF-E2DEACF3FD18}"/>
                  </a:ext>
                </a:extLst>
              </p:cNvPr>
              <p:cNvSpPr>
                <a:spLocks noChangeArrowheads="1"/>
              </p:cNvSpPr>
              <p:nvPr/>
            </p:nvSpPr>
            <p:spPr bwMode="auto">
              <a:xfrm>
                <a:off x="4992" y="1008"/>
                <a:ext cx="192" cy="144"/>
              </a:xfrm>
              <a:prstGeom prst="rect">
                <a:avLst/>
              </a:prstGeom>
              <a:gr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pt-BR"/>
              </a:p>
            </p:txBody>
          </p:sp>
        </p:grpSp>
      </p:grpSp>
    </p:spTree>
    <p:extLst>
      <p:ext uri="{BB962C8B-B14F-4D97-AF65-F5344CB8AC3E}">
        <p14:creationId xmlns:p14="http://schemas.microsoft.com/office/powerpoint/2010/main" val="40845674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8"/>
                                        </p:tgtEl>
                                        <p:attrNameLst>
                                          <p:attrName>style.visibility</p:attrName>
                                        </p:attrNameLst>
                                      </p:cBhvr>
                                      <p:to>
                                        <p:strVal val="visible"/>
                                      </p:to>
                                    </p:set>
                                    <p:animEffect transition="in" filter="wipe(left)">
                                      <p:cBhvr>
                                        <p:cTn id="7" dur="500"/>
                                        <p:tgtEl>
                                          <p:spTgt spid="7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dissolve">
                                      <p:cBhvr>
                                        <p:cTn id="12" dur="500"/>
                                        <p:tgtEl>
                                          <p:spTgt spid="3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88"/>
                                        </p:tgtEl>
                                        <p:attrNameLst>
                                          <p:attrName>style.visibility</p:attrName>
                                        </p:attrNameLst>
                                      </p:cBhvr>
                                      <p:to>
                                        <p:strVal val="visible"/>
                                      </p:to>
                                    </p:set>
                                    <p:animEffect transition="in" filter="wipe(left)">
                                      <p:cBhvr>
                                        <p:cTn id="17" dur="500"/>
                                        <p:tgtEl>
                                          <p:spTgt spid="88"/>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dissolv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206"/>
                                        </p:tgtEl>
                                        <p:attrNameLst>
                                          <p:attrName>style.visibility</p:attrName>
                                        </p:attrNameLst>
                                      </p:cBhvr>
                                      <p:to>
                                        <p:strVal val="visible"/>
                                      </p:to>
                                    </p:set>
                                    <p:animEffect transition="in" filter="wipe(left)">
                                      <p:cBhvr>
                                        <p:cTn id="27" dur="500"/>
                                        <p:tgtEl>
                                          <p:spTgt spid="206"/>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115"/>
                                        </p:tgtEl>
                                        <p:attrNameLst>
                                          <p:attrName>style.visibility</p:attrName>
                                        </p:attrNameLst>
                                      </p:cBhvr>
                                      <p:to>
                                        <p:strVal val="visible"/>
                                      </p:to>
                                    </p:set>
                                    <p:animEffect transition="in" filter="dissolve">
                                      <p:cBhvr>
                                        <p:cTn id="32" dur="500"/>
                                        <p:tgtEl>
                                          <p:spTgt spid="115"/>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120"/>
                                        </p:tgtEl>
                                        <p:attrNameLst>
                                          <p:attrName>style.visibility</p:attrName>
                                        </p:attrNameLst>
                                      </p:cBhvr>
                                      <p:to>
                                        <p:strVal val="visible"/>
                                      </p:to>
                                    </p:set>
                                    <p:animEffect transition="in" filter="dissolve">
                                      <p:cBhvr>
                                        <p:cTn id="37" dur="500"/>
                                        <p:tgtEl>
                                          <p:spTgt spid="120"/>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147"/>
                                        </p:tgtEl>
                                        <p:attrNameLst>
                                          <p:attrName>style.visibility</p:attrName>
                                        </p:attrNameLst>
                                      </p:cBhvr>
                                      <p:to>
                                        <p:strVal val="visible"/>
                                      </p:to>
                                    </p:set>
                                    <p:animEffect transition="in" filter="wipe(left)">
                                      <p:cBhvr>
                                        <p:cTn id="42" dur="500"/>
                                        <p:tgtEl>
                                          <p:spTgt spid="147"/>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195"/>
                                        </p:tgtEl>
                                        <p:attrNameLst>
                                          <p:attrName>style.visibility</p:attrName>
                                        </p:attrNameLst>
                                      </p:cBhvr>
                                      <p:to>
                                        <p:strVal val="visible"/>
                                      </p:to>
                                    </p:set>
                                    <p:animEffect transition="in" filter="wipe(left)">
                                      <p:cBhvr>
                                        <p:cTn id="47" dur="500"/>
                                        <p:tgtEl>
                                          <p:spTgt spid="1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0B0D14-A8BF-4B1F-8AAD-A5B0B304081D}"/>
              </a:ext>
            </a:extLst>
          </p:cNvPr>
          <p:cNvSpPr>
            <a:spLocks noGrp="1"/>
          </p:cNvSpPr>
          <p:nvPr>
            <p:ph type="title"/>
          </p:nvPr>
        </p:nvSpPr>
        <p:spPr>
          <a:xfrm>
            <a:off x="-155786" y="233680"/>
            <a:ext cx="8596668" cy="1320800"/>
          </a:xfrm>
        </p:spPr>
        <p:txBody>
          <a:bodyPr/>
          <a:lstStyle/>
          <a:p>
            <a:pPr algn="ctr"/>
            <a:r>
              <a:rPr lang="en-US" dirty="0">
                <a:latin typeface="Arial" panose="020B0604020202020204" pitchFamily="34" charset="0"/>
                <a:cs typeface="Arial" panose="020B0604020202020204" pitchFamily="34" charset="0"/>
              </a:rPr>
              <a:t>11 - IO – Advanced Scanning (merry go round)</a:t>
            </a:r>
            <a:endParaRPr lang="en-US" dirty="0"/>
          </a:p>
        </p:txBody>
      </p:sp>
      <p:sp>
        <p:nvSpPr>
          <p:cNvPr id="5" name="Text Placeholder 6">
            <a:extLst>
              <a:ext uri="{FF2B5EF4-FFF2-40B4-BE49-F238E27FC236}">
                <a16:creationId xmlns:a16="http://schemas.microsoft.com/office/drawing/2014/main" id="{FE3E95BD-2FD2-4E7B-8AE6-C6671DD17223}"/>
              </a:ext>
            </a:extLst>
          </p:cNvPr>
          <p:cNvSpPr txBox="1">
            <a:spLocks/>
          </p:cNvSpPr>
          <p:nvPr/>
        </p:nvSpPr>
        <p:spPr>
          <a:xfrm>
            <a:off x="302493" y="2311542"/>
            <a:ext cx="3491509" cy="1224408"/>
          </a:xfrm>
          <a:prstGeom prst="rect">
            <a:avLst/>
          </a:prstGeom>
        </p:spPr>
        <p:txBody>
          <a:bodyPr vert="horz" lIns="121920" tIns="60960" rIns="121920" bIns="60960" rtlCol="0" anchor="t" anchorCtr="0">
            <a:noAutofit/>
            <a:scene3d>
              <a:camera prst="orthographicFront"/>
              <a:lightRig rig="flat" dir="t"/>
            </a:scene3d>
            <a:sp3d extrusionH="88900" contourW="2540">
              <a:contourClr>
                <a:srgbClr val="F4A234"/>
              </a:contourClr>
            </a:sp3d>
          </a:bodyPr>
          <a:lstStyle>
            <a:lvl1pPr marL="0" indent="0" algn="l" defTabSz="457200" rtl="0" eaLnBrk="1" latinLnBrk="0" hangingPunct="1">
              <a:spcBef>
                <a:spcPct val="20000"/>
              </a:spcBef>
              <a:buClr>
                <a:schemeClr val="bg1"/>
              </a:buClr>
              <a:buFont typeface="Arial" pitchFamily="34" charset="0"/>
              <a:buNone/>
              <a:defRPr kumimoji="0" lang="en-US" sz="10000" b="1" i="1" u="none" strike="noStrike" kern="1200" cap="none" spc="-642" normalizeH="0" baseline="0" noProof="0" dirty="0" smtClean="0">
                <a:ln w="11430"/>
                <a:gradFill>
                  <a:gsLst>
                    <a:gs pos="0">
                      <a:srgbClr val="FF9929">
                        <a:lumMod val="20000"/>
                        <a:lumOff val="80000"/>
                      </a:srgbClr>
                    </a:gs>
                    <a:gs pos="28000">
                      <a:srgbClr val="F8F57B"/>
                    </a:gs>
                    <a:gs pos="62000">
                      <a:srgbClr val="D5B953"/>
                    </a:gs>
                    <a:gs pos="88000">
                      <a:srgbClr val="D1943B"/>
                    </a:gs>
                  </a:gsLst>
                  <a:lin ang="5400000"/>
                </a:gradFill>
                <a:effectLst>
                  <a:outerShdw blurRad="50800" dist="39000" dir="5460000" algn="tl">
                    <a:srgbClr val="000000">
                      <a:alpha val="38000"/>
                    </a:srgbClr>
                  </a:outerShdw>
                </a:effectLst>
                <a:uLnTx/>
                <a:uFillTx/>
                <a:latin typeface="Segoe UI" pitchFamily="34" charset="0"/>
                <a:ea typeface="+mn-ea"/>
                <a:cs typeface="+mn-cs"/>
              </a:defRPr>
            </a:lvl1pPr>
            <a:lvl2pPr marL="742950" indent="-285750" algn="l" defTabSz="457200" rtl="0" eaLnBrk="1" latinLnBrk="0" hangingPunct="1">
              <a:spcBef>
                <a:spcPct val="20000"/>
              </a:spcBef>
              <a:buClr>
                <a:schemeClr val="bg1"/>
              </a:buClr>
              <a:buFont typeface="Arial"/>
              <a:buChar char="–"/>
              <a:defRPr sz="2400" b="0" i="0" kern="1200">
                <a:solidFill>
                  <a:srgbClr val="FFFFFF"/>
                </a:solidFill>
                <a:latin typeface="Segoe UI"/>
                <a:ea typeface="+mn-ea"/>
                <a:cs typeface="Segoe UI"/>
              </a:defRPr>
            </a:lvl2pPr>
            <a:lvl3pPr marL="1143000" indent="-228600" algn="l" defTabSz="457200" rtl="0" eaLnBrk="1" latinLnBrk="0" hangingPunct="1">
              <a:spcBef>
                <a:spcPct val="20000"/>
              </a:spcBef>
              <a:buClr>
                <a:schemeClr val="bg1"/>
              </a:buClr>
              <a:buFont typeface="Arial"/>
              <a:buChar char="•"/>
              <a:defRPr sz="2000" b="0" i="0" kern="1200">
                <a:solidFill>
                  <a:srgbClr val="FFFFFF"/>
                </a:solidFill>
                <a:latin typeface="Segoe UI"/>
                <a:ea typeface="+mn-ea"/>
                <a:cs typeface="Segoe UI"/>
              </a:defRPr>
            </a:lvl3pPr>
            <a:lvl4pPr marL="1600200" indent="-228600" algn="l" defTabSz="457200" rtl="0" eaLnBrk="1" latinLnBrk="0" hangingPunct="1">
              <a:spcBef>
                <a:spcPct val="20000"/>
              </a:spcBef>
              <a:buClr>
                <a:schemeClr val="bg1"/>
              </a:buClr>
              <a:buFont typeface="Arial"/>
              <a:buChar char="–"/>
              <a:defRPr sz="1600" b="0" i="0" kern="1200">
                <a:solidFill>
                  <a:srgbClr val="FFFFFF"/>
                </a:solidFill>
                <a:latin typeface="Segoe UI"/>
                <a:ea typeface="+mn-ea"/>
                <a:cs typeface="Segoe UI"/>
              </a:defRPr>
            </a:lvl4pPr>
            <a:lvl5pPr marL="2057400" indent="-228600" algn="l" defTabSz="457200" rtl="0" eaLnBrk="1" latinLnBrk="0" hangingPunct="1">
              <a:spcBef>
                <a:spcPct val="20000"/>
              </a:spcBef>
              <a:buClr>
                <a:schemeClr val="bg1"/>
              </a:buClr>
              <a:buFont typeface="Arial"/>
              <a:buChar char="•"/>
              <a:defRPr sz="1600" b="0" i="0" kern="1200">
                <a:solidFill>
                  <a:srgbClr val="FFFFFF"/>
                </a:solidFill>
                <a:latin typeface="Segoe UI"/>
                <a:ea typeface="+mn-ea"/>
                <a:cs typeface="Segoe UI"/>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pt-BR" sz="7200"/>
              <a:t>Demo</a:t>
            </a:r>
          </a:p>
        </p:txBody>
      </p:sp>
      <p:pic>
        <p:nvPicPr>
          <p:cNvPr id="3074" name="Picture 2">
            <a:extLst>
              <a:ext uri="{FF2B5EF4-FFF2-40B4-BE49-F238E27FC236}">
                <a16:creationId xmlns:a16="http://schemas.microsoft.com/office/drawing/2014/main" id="{61CCF12C-A3EB-400B-9A87-DEE98C3F0B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40861" y="1901554"/>
            <a:ext cx="4510278" cy="2818924"/>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34244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8D3646-E25F-4026-95C5-A29DBC0E137C}"/>
              </a:ext>
            </a:extLst>
          </p:cNvPr>
          <p:cNvSpPr>
            <a:spLocks noGrp="1"/>
          </p:cNvSpPr>
          <p:nvPr>
            <p:ph type="title"/>
          </p:nvPr>
        </p:nvSpPr>
        <p:spPr>
          <a:xfrm>
            <a:off x="0" y="0"/>
            <a:ext cx="8596668" cy="767319"/>
          </a:xfrm>
        </p:spPr>
        <p:txBody>
          <a:bodyPr/>
          <a:lstStyle/>
          <a:p>
            <a:r>
              <a:rPr lang="en-US" dirty="0">
                <a:latin typeface="Arial" panose="020B0604020202020204" pitchFamily="34" charset="0"/>
                <a:cs typeface="Arial" panose="020B0604020202020204" pitchFamily="34" charset="0"/>
              </a:rPr>
              <a:t>O que NÃO </a:t>
            </a:r>
            <a:r>
              <a:rPr lang="en-US" dirty="0" err="1">
                <a:latin typeface="Arial" panose="020B0604020202020204" pitchFamily="34" charset="0"/>
                <a:cs typeface="Arial" panose="020B0604020202020204" pitchFamily="34" charset="0"/>
              </a:rPr>
              <a:t>veremos</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nesse</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treinamento</a:t>
            </a:r>
            <a:endParaRPr lang="en-US" dirty="0">
              <a:latin typeface="Arial" panose="020B0604020202020204" pitchFamily="34" charset="0"/>
              <a:cs typeface="Arial" panose="020B0604020202020204" pitchFamily="34" charset="0"/>
            </a:endParaRPr>
          </a:p>
        </p:txBody>
      </p:sp>
      <p:graphicFrame>
        <p:nvGraphicFramePr>
          <p:cNvPr id="4" name="Content Placeholder 3">
            <a:extLst>
              <a:ext uri="{FF2B5EF4-FFF2-40B4-BE49-F238E27FC236}">
                <a16:creationId xmlns:a16="http://schemas.microsoft.com/office/drawing/2014/main" id="{8C3AFF7A-8324-490D-BE7C-1D40C08C98AA}"/>
              </a:ext>
            </a:extLst>
          </p:cNvPr>
          <p:cNvGraphicFramePr>
            <a:graphicFrameLocks noGrp="1"/>
          </p:cNvGraphicFramePr>
          <p:nvPr>
            <p:ph idx="1"/>
            <p:extLst>
              <p:ext uri="{D42A27DB-BD31-4B8C-83A1-F6EECF244321}">
                <p14:modId xmlns:p14="http://schemas.microsoft.com/office/powerpoint/2010/main" val="2127956626"/>
              </p:ext>
            </p:extLst>
          </p:nvPr>
        </p:nvGraphicFramePr>
        <p:xfrm>
          <a:off x="447675" y="676275"/>
          <a:ext cx="10363200" cy="603885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3812707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775905" y="2588393"/>
            <a:ext cx="2802476" cy="387209"/>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noProof="1">
                <a:solidFill>
                  <a:schemeClr val="tx1"/>
                </a:solidFill>
                <a:latin typeface="Arial" panose="020B0604020202020204" pitchFamily="34" charset="0"/>
                <a:cs typeface="Arial" panose="020B0604020202020204" pitchFamily="34" charset="0"/>
              </a:rPr>
              <a:t>Alguma linha inserida… Bla Bla Bla, e bla bla</a:t>
            </a:r>
          </a:p>
        </p:txBody>
      </p:sp>
      <p:sp>
        <p:nvSpPr>
          <p:cNvPr id="3" name="Title 2"/>
          <p:cNvSpPr>
            <a:spLocks noGrp="1"/>
          </p:cNvSpPr>
          <p:nvPr>
            <p:ph type="title"/>
          </p:nvPr>
        </p:nvSpPr>
        <p:spPr>
          <a:xfrm>
            <a:off x="0" y="0"/>
            <a:ext cx="8528535" cy="1113451"/>
          </a:xfrm>
        </p:spPr>
        <p:txBody>
          <a:bodyPr>
            <a:normAutofit fontScale="90000"/>
          </a:bodyPr>
          <a:lstStyle/>
          <a:p>
            <a:r>
              <a:rPr lang="pt-BR" dirty="0"/>
              <a:t>Escrevendo no </a:t>
            </a:r>
            <a:r>
              <a:rPr lang="pt-BR" dirty="0" err="1"/>
              <a:t>transaction</a:t>
            </a:r>
            <a:r>
              <a:rPr lang="pt-BR" dirty="0"/>
              <a:t> log - </a:t>
            </a:r>
            <a:r>
              <a:rPr lang="en-US" sz="3600" dirty="0">
                <a:hlinkClick r:id="rId3"/>
              </a:rPr>
              <a:t>WAL protocol</a:t>
            </a:r>
            <a:r>
              <a:rPr lang="pt-BR" dirty="0"/>
              <a:t> e ordem da escrita</a:t>
            </a:r>
            <a:endParaRPr lang="en-US" dirty="0"/>
          </a:p>
        </p:txBody>
      </p:sp>
      <p:sp>
        <p:nvSpPr>
          <p:cNvPr id="7" name="Flowchart: Magnetic Disk 6"/>
          <p:cNvSpPr/>
          <p:nvPr/>
        </p:nvSpPr>
        <p:spPr>
          <a:xfrm>
            <a:off x="693545" y="5319231"/>
            <a:ext cx="2429209" cy="1366576"/>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67" dirty="0">
                <a:latin typeface="Arial" panose="020B0604020202020204" pitchFamily="34" charset="0"/>
                <a:cs typeface="Arial" panose="020B0604020202020204" pitchFamily="34" charset="0"/>
              </a:rPr>
              <a:t>Test1.mdf</a:t>
            </a:r>
          </a:p>
        </p:txBody>
      </p:sp>
      <p:sp>
        <p:nvSpPr>
          <p:cNvPr id="9" name="Rectangle 8"/>
          <p:cNvSpPr/>
          <p:nvPr/>
        </p:nvSpPr>
        <p:spPr>
          <a:xfrm>
            <a:off x="783772" y="1670644"/>
            <a:ext cx="2794608" cy="196016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Arial" panose="020B0604020202020204" pitchFamily="34" charset="0"/>
              <a:cs typeface="Arial" panose="020B0604020202020204" pitchFamily="34" charset="0"/>
            </a:endParaRPr>
          </a:p>
        </p:txBody>
      </p:sp>
      <p:sp>
        <p:nvSpPr>
          <p:cNvPr id="10" name="Rectangle 9"/>
          <p:cNvSpPr/>
          <p:nvPr/>
        </p:nvSpPr>
        <p:spPr>
          <a:xfrm>
            <a:off x="4107434" y="2047765"/>
            <a:ext cx="4863503" cy="1991613"/>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atin typeface="Arial" panose="020B0604020202020204" pitchFamily="34" charset="0"/>
              <a:cs typeface="Arial" panose="020B0604020202020204" pitchFamily="34" charset="0"/>
            </a:endParaRPr>
          </a:p>
        </p:txBody>
      </p:sp>
      <p:sp>
        <p:nvSpPr>
          <p:cNvPr id="13" name="Rectangle 12"/>
          <p:cNvSpPr/>
          <p:nvPr/>
        </p:nvSpPr>
        <p:spPr>
          <a:xfrm>
            <a:off x="775904" y="1670645"/>
            <a:ext cx="1555313" cy="5533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latin typeface="Arial" panose="020B0604020202020204" pitchFamily="34" charset="0"/>
                <a:cs typeface="Arial" panose="020B0604020202020204" pitchFamily="34" charset="0"/>
              </a:rPr>
              <a:t>Page 100</a:t>
            </a:r>
          </a:p>
        </p:txBody>
      </p:sp>
      <p:sp>
        <p:nvSpPr>
          <p:cNvPr id="16" name="Rectangle 15"/>
          <p:cNvSpPr/>
          <p:nvPr/>
        </p:nvSpPr>
        <p:spPr>
          <a:xfrm>
            <a:off x="6670026" y="2838312"/>
            <a:ext cx="2252894" cy="410518"/>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33" noProof="1">
                <a:solidFill>
                  <a:schemeClr val="tx1"/>
                </a:solidFill>
                <a:latin typeface="Arial" panose="020B0604020202020204" pitchFamily="34" charset="0"/>
                <a:cs typeface="Arial" panose="020B0604020202020204" pitchFamily="34" charset="0"/>
              </a:rPr>
              <a:t>Alguma linha inserida… Bla Bla Bla, e bla bla</a:t>
            </a:r>
          </a:p>
        </p:txBody>
      </p:sp>
      <p:sp>
        <p:nvSpPr>
          <p:cNvPr id="17" name="Rectangle 16"/>
          <p:cNvSpPr/>
          <p:nvPr/>
        </p:nvSpPr>
        <p:spPr>
          <a:xfrm>
            <a:off x="4120766" y="3407526"/>
            <a:ext cx="2501245" cy="5895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latin typeface="Arial" panose="020B0604020202020204" pitchFamily="34" charset="0"/>
                <a:cs typeface="Arial" panose="020B0604020202020204" pitchFamily="34" charset="0"/>
              </a:rPr>
              <a:t>LOP_COMMIT_XACT</a:t>
            </a:r>
          </a:p>
        </p:txBody>
      </p:sp>
      <p:sp>
        <p:nvSpPr>
          <p:cNvPr id="18" name="Rectangle 17"/>
          <p:cNvSpPr/>
          <p:nvPr/>
        </p:nvSpPr>
        <p:spPr>
          <a:xfrm>
            <a:off x="4107431" y="2058795"/>
            <a:ext cx="2514577" cy="5895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latin typeface="Arial" panose="020B0604020202020204" pitchFamily="34" charset="0"/>
                <a:cs typeface="Arial" panose="020B0604020202020204" pitchFamily="34" charset="0"/>
              </a:rPr>
              <a:t>LOP_BEGIN_XACT</a:t>
            </a:r>
          </a:p>
        </p:txBody>
      </p:sp>
      <p:sp>
        <p:nvSpPr>
          <p:cNvPr id="19" name="TextBox 18"/>
          <p:cNvSpPr txBox="1"/>
          <p:nvPr/>
        </p:nvSpPr>
        <p:spPr>
          <a:xfrm>
            <a:off x="641925" y="1178202"/>
            <a:ext cx="2308645" cy="461665"/>
          </a:xfrm>
          <a:prstGeom prst="rect">
            <a:avLst/>
          </a:prstGeom>
          <a:noFill/>
        </p:spPr>
        <p:txBody>
          <a:bodyPr wrap="none" rtlCol="0">
            <a:spAutoFit/>
          </a:bodyPr>
          <a:lstStyle/>
          <a:p>
            <a:r>
              <a:rPr lang="en-US" sz="2400" dirty="0">
                <a:latin typeface="Arial" panose="020B0604020202020204" pitchFamily="34" charset="0"/>
                <a:cs typeface="Arial" panose="020B0604020202020204" pitchFamily="34" charset="0"/>
              </a:rPr>
              <a:t>Database Page</a:t>
            </a:r>
          </a:p>
        </p:txBody>
      </p:sp>
      <p:sp>
        <p:nvSpPr>
          <p:cNvPr id="20" name="TextBox 19"/>
          <p:cNvSpPr txBox="1"/>
          <p:nvPr/>
        </p:nvSpPr>
        <p:spPr>
          <a:xfrm>
            <a:off x="4077856" y="4001617"/>
            <a:ext cx="2382191" cy="461665"/>
          </a:xfrm>
          <a:prstGeom prst="rect">
            <a:avLst/>
          </a:prstGeom>
          <a:noFill/>
        </p:spPr>
        <p:txBody>
          <a:bodyPr wrap="none" rtlCol="0">
            <a:spAutoFit/>
          </a:bodyPr>
          <a:lstStyle/>
          <a:p>
            <a:r>
              <a:rPr lang="en-US" sz="2400" dirty="0">
                <a:latin typeface="Arial" panose="020B0604020202020204" pitchFamily="34" charset="0"/>
                <a:cs typeface="Arial" panose="020B0604020202020204" pitchFamily="34" charset="0"/>
              </a:rPr>
              <a:t>Transaction Log</a:t>
            </a:r>
          </a:p>
        </p:txBody>
      </p:sp>
      <p:cxnSp>
        <p:nvCxnSpPr>
          <p:cNvPr id="22" name="Straight Arrow Connector 21"/>
          <p:cNvCxnSpPr>
            <a:cxnSpLocks/>
            <a:stCxn id="9" idx="2"/>
            <a:endCxn id="7" idx="1"/>
          </p:cNvCxnSpPr>
          <p:nvPr/>
        </p:nvCxnSpPr>
        <p:spPr>
          <a:xfrm flipH="1">
            <a:off x="1908150" y="3630804"/>
            <a:ext cx="272926" cy="1688427"/>
          </a:xfrm>
          <a:prstGeom prst="straightConnector1">
            <a:avLst/>
          </a:prstGeom>
          <a:ln w="28575">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p:cNvCxnSpPr>
            <a:cxnSpLocks/>
            <a:stCxn id="10" idx="2"/>
            <a:endCxn id="8" idx="1"/>
          </p:cNvCxnSpPr>
          <p:nvPr/>
        </p:nvCxnSpPr>
        <p:spPr>
          <a:xfrm>
            <a:off x="6539186" y="4039378"/>
            <a:ext cx="3818432" cy="1279853"/>
          </a:xfrm>
          <a:prstGeom prst="straightConnector1">
            <a:avLst/>
          </a:prstGeom>
          <a:ln w="28575">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5" name="Cloud Callout 5">
            <a:extLst>
              <a:ext uri="{FF2B5EF4-FFF2-40B4-BE49-F238E27FC236}">
                <a16:creationId xmlns:a16="http://schemas.microsoft.com/office/drawing/2014/main" id="{51D34AAE-F349-466E-A07D-B275BF2210CC}"/>
              </a:ext>
            </a:extLst>
          </p:cNvPr>
          <p:cNvSpPr/>
          <p:nvPr/>
        </p:nvSpPr>
        <p:spPr>
          <a:xfrm>
            <a:off x="4041104" y="647318"/>
            <a:ext cx="5110104" cy="1319895"/>
          </a:xfrm>
          <a:prstGeom prst="cloudCallout">
            <a:avLst>
              <a:gd name="adj1" fmla="val -81288"/>
              <a:gd name="adj2" fmla="val 4563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latin typeface="Arial" panose="020B0604020202020204" pitchFamily="34" charset="0"/>
                <a:cs typeface="Arial" panose="020B0604020202020204" pitchFamily="34" charset="0"/>
              </a:rPr>
              <a:t>Página é marcada como dirty e cabeçalho é atualizado com LSN da modificação…</a:t>
            </a:r>
          </a:p>
        </p:txBody>
      </p:sp>
      <p:sp>
        <p:nvSpPr>
          <p:cNvPr id="14" name="Rectangle 13"/>
          <p:cNvSpPr/>
          <p:nvPr/>
        </p:nvSpPr>
        <p:spPr>
          <a:xfrm>
            <a:off x="4107432" y="2740416"/>
            <a:ext cx="2514578" cy="5895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Arial" panose="020B0604020202020204" pitchFamily="34" charset="0"/>
                <a:cs typeface="Arial" panose="020B0604020202020204" pitchFamily="34" charset="0"/>
              </a:rPr>
              <a:t>LOP_INSERT_ROWS</a:t>
            </a:r>
          </a:p>
        </p:txBody>
      </p:sp>
      <p:pic>
        <p:nvPicPr>
          <p:cNvPr id="31" name="Picture 30">
            <a:extLst>
              <a:ext uri="{FF2B5EF4-FFF2-40B4-BE49-F238E27FC236}">
                <a16:creationId xmlns:a16="http://schemas.microsoft.com/office/drawing/2014/main" id="{40E3E400-1B1F-4E1C-A9D9-4F45AD8AC6FA}"/>
              </a:ext>
            </a:extLst>
          </p:cNvPr>
          <p:cNvPicPr>
            <a:picLocks noChangeAspect="1"/>
          </p:cNvPicPr>
          <p:nvPr/>
        </p:nvPicPr>
        <p:blipFill>
          <a:blip r:embed="rId4"/>
          <a:stretch>
            <a:fillRect/>
          </a:stretch>
        </p:blipFill>
        <p:spPr>
          <a:xfrm>
            <a:off x="9817636" y="2512111"/>
            <a:ext cx="2189215" cy="1743141"/>
          </a:xfrm>
          <a:prstGeom prst="rect">
            <a:avLst/>
          </a:prstGeom>
          <a:ln>
            <a:noFill/>
          </a:ln>
          <a:effectLst>
            <a:softEdge rad="112500"/>
          </a:effectLst>
        </p:spPr>
      </p:pic>
      <p:grpSp>
        <p:nvGrpSpPr>
          <p:cNvPr id="33" name="Group 32">
            <a:extLst>
              <a:ext uri="{FF2B5EF4-FFF2-40B4-BE49-F238E27FC236}">
                <a16:creationId xmlns:a16="http://schemas.microsoft.com/office/drawing/2014/main" id="{BBC4D5F2-0101-4885-9D22-4D07241200C1}"/>
              </a:ext>
            </a:extLst>
          </p:cNvPr>
          <p:cNvGrpSpPr/>
          <p:nvPr/>
        </p:nvGrpSpPr>
        <p:grpSpPr>
          <a:xfrm>
            <a:off x="9748803" y="124479"/>
            <a:ext cx="2276816" cy="2156811"/>
            <a:chOff x="9748804" y="592848"/>
            <a:chExt cx="2276816" cy="2156811"/>
          </a:xfrm>
        </p:grpSpPr>
        <p:pic>
          <p:nvPicPr>
            <p:cNvPr id="30" name="Picture 29">
              <a:extLst>
                <a:ext uri="{FF2B5EF4-FFF2-40B4-BE49-F238E27FC236}">
                  <a16:creationId xmlns:a16="http://schemas.microsoft.com/office/drawing/2014/main" id="{453DB916-B7FB-4E17-BB98-AA5C4299AE8C}"/>
                </a:ext>
              </a:extLst>
            </p:cNvPr>
            <p:cNvPicPr>
              <a:picLocks noChangeAspect="1"/>
            </p:cNvPicPr>
            <p:nvPr/>
          </p:nvPicPr>
          <p:blipFill>
            <a:blip r:embed="rId5"/>
            <a:stretch>
              <a:fillRect/>
            </a:stretch>
          </p:blipFill>
          <p:spPr>
            <a:xfrm>
              <a:off x="9792605" y="592848"/>
              <a:ext cx="2189215" cy="1925991"/>
            </a:xfrm>
            <a:prstGeom prst="rect">
              <a:avLst/>
            </a:prstGeom>
            <a:ln>
              <a:noFill/>
            </a:ln>
            <a:effectLst>
              <a:softEdge rad="112500"/>
            </a:effectLst>
          </p:spPr>
        </p:pic>
        <p:sp>
          <p:nvSpPr>
            <p:cNvPr id="32" name="TextBox 31">
              <a:extLst>
                <a:ext uri="{FF2B5EF4-FFF2-40B4-BE49-F238E27FC236}">
                  <a16:creationId xmlns:a16="http://schemas.microsoft.com/office/drawing/2014/main" id="{804F4B11-EA04-44BC-8535-223693F891DF}"/>
                </a:ext>
              </a:extLst>
            </p:cNvPr>
            <p:cNvSpPr txBox="1"/>
            <p:nvPr/>
          </p:nvSpPr>
          <p:spPr>
            <a:xfrm>
              <a:off x="9748804" y="2380327"/>
              <a:ext cx="2276816" cy="369332"/>
            </a:xfrm>
            <a:prstGeom prst="rect">
              <a:avLst/>
            </a:prstGeom>
            <a:noFill/>
          </p:spPr>
          <p:txBody>
            <a:bodyPr wrap="square" rtlCol="0">
              <a:spAutoFit/>
            </a:bodyPr>
            <a:lstStyle/>
            <a:p>
              <a:pPr algn="ctr"/>
              <a:r>
                <a:rPr lang="pt-BR" b="1" dirty="0">
                  <a:latin typeface="Arial" panose="020B0604020202020204" pitchFamily="34" charset="0"/>
                  <a:cs typeface="Arial" panose="020B0604020202020204" pitchFamily="34" charset="0"/>
                </a:rPr>
                <a:t>Esse é meu garoto</a:t>
              </a:r>
            </a:p>
          </p:txBody>
        </p:sp>
      </p:grpSp>
      <p:sp>
        <p:nvSpPr>
          <p:cNvPr id="34" name="TextBox 33">
            <a:extLst>
              <a:ext uri="{FF2B5EF4-FFF2-40B4-BE49-F238E27FC236}">
                <a16:creationId xmlns:a16="http://schemas.microsoft.com/office/drawing/2014/main" id="{B2CA2B6B-04C7-4D1C-9BC7-AC5CA5195911}"/>
              </a:ext>
            </a:extLst>
          </p:cNvPr>
          <p:cNvSpPr txBox="1"/>
          <p:nvPr/>
        </p:nvSpPr>
        <p:spPr>
          <a:xfrm>
            <a:off x="9817636" y="4107542"/>
            <a:ext cx="2276816" cy="830997"/>
          </a:xfrm>
          <a:prstGeom prst="rect">
            <a:avLst/>
          </a:prstGeom>
          <a:noFill/>
        </p:spPr>
        <p:txBody>
          <a:bodyPr wrap="square" rtlCol="0">
            <a:spAutoFit/>
          </a:bodyPr>
          <a:lstStyle/>
          <a:p>
            <a:pPr algn="ctr"/>
            <a:r>
              <a:rPr lang="pt-BR" sz="1600" b="1" dirty="0">
                <a:latin typeface="Arial" panose="020B0604020202020204" pitchFamily="34" charset="0"/>
                <a:cs typeface="Arial" panose="020B0604020202020204" pitchFamily="34" charset="0"/>
              </a:rPr>
              <a:t>Ala, vai falar que foi minha culpa, fica </a:t>
            </a:r>
            <a:r>
              <a:rPr lang="pt-BR" sz="1600" b="1" dirty="0" err="1">
                <a:latin typeface="Arial" panose="020B0604020202020204" pitchFamily="34" charset="0"/>
                <a:cs typeface="Arial" panose="020B0604020202020204" pitchFamily="34" charset="0"/>
              </a:rPr>
              <a:t>veno</a:t>
            </a:r>
            <a:r>
              <a:rPr lang="pt-BR" sz="1600" b="1" dirty="0">
                <a:latin typeface="Arial" panose="020B0604020202020204" pitchFamily="34" charset="0"/>
                <a:cs typeface="Arial" panose="020B0604020202020204" pitchFamily="34" charset="0"/>
              </a:rPr>
              <a:t>...</a:t>
            </a:r>
          </a:p>
        </p:txBody>
      </p:sp>
      <p:cxnSp>
        <p:nvCxnSpPr>
          <p:cNvPr id="40" name="Straight Arrow Connector 39">
            <a:extLst>
              <a:ext uri="{FF2B5EF4-FFF2-40B4-BE49-F238E27FC236}">
                <a16:creationId xmlns:a16="http://schemas.microsoft.com/office/drawing/2014/main" id="{54C298BC-0177-4DFF-A922-5D2F159F349C}"/>
              </a:ext>
            </a:extLst>
          </p:cNvPr>
          <p:cNvCxnSpPr>
            <a:cxnSpLocks/>
          </p:cNvCxnSpPr>
          <p:nvPr/>
        </p:nvCxnSpPr>
        <p:spPr>
          <a:xfrm>
            <a:off x="6594593" y="4022570"/>
            <a:ext cx="1486209" cy="656199"/>
          </a:xfrm>
          <a:prstGeom prst="straightConnector1">
            <a:avLst/>
          </a:prstGeom>
          <a:ln w="28575">
            <a:solidFill>
              <a:srgbClr val="FF0000"/>
            </a:solidFill>
            <a:tailEnd type="triangle"/>
          </a:ln>
        </p:spPr>
        <p:style>
          <a:lnRef idx="1">
            <a:schemeClr val="dk1"/>
          </a:lnRef>
          <a:fillRef idx="0">
            <a:schemeClr val="dk1"/>
          </a:fillRef>
          <a:effectRef idx="0">
            <a:schemeClr val="dk1"/>
          </a:effectRef>
          <a:fontRef idx="minor">
            <a:schemeClr val="tx1"/>
          </a:fontRef>
        </p:style>
      </p:cxnSp>
      <p:pic>
        <p:nvPicPr>
          <p:cNvPr id="43" name="Picture 42">
            <a:extLst>
              <a:ext uri="{FF2B5EF4-FFF2-40B4-BE49-F238E27FC236}">
                <a16:creationId xmlns:a16="http://schemas.microsoft.com/office/drawing/2014/main" id="{9B0DAD20-E766-404A-B0FB-6FA23AC1A314}"/>
              </a:ext>
            </a:extLst>
          </p:cNvPr>
          <p:cNvPicPr>
            <a:picLocks noChangeAspect="1"/>
          </p:cNvPicPr>
          <p:nvPr/>
        </p:nvPicPr>
        <p:blipFill>
          <a:blip r:embed="rId6"/>
          <a:stretch>
            <a:fillRect/>
          </a:stretch>
        </p:blipFill>
        <p:spPr>
          <a:xfrm>
            <a:off x="8160702" y="4432942"/>
            <a:ext cx="1217160" cy="80750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9" name="Explosion 1 28"/>
          <p:cNvSpPr/>
          <p:nvPr/>
        </p:nvSpPr>
        <p:spPr>
          <a:xfrm>
            <a:off x="3393131" y="4689680"/>
            <a:ext cx="4599229" cy="1795019"/>
          </a:xfrm>
          <a:prstGeom prst="cloud">
            <a:avLst/>
          </a:prstGeom>
          <a:solidFill>
            <a:schemeClr val="accent1"/>
          </a:solidFill>
          <a:ln>
            <a:solidFill>
              <a:schemeClr val="tx2"/>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pt-BR" sz="2000" dirty="0">
                <a:solidFill>
                  <a:schemeClr val="bg1"/>
                </a:solidFill>
                <a:latin typeface="Arial" panose="020B0604020202020204" pitchFamily="34" charset="0"/>
                <a:cs typeface="Arial" panose="020B0604020202020204" pitchFamily="34" charset="0"/>
              </a:rPr>
              <a:t>No recovery, como o SQL vai saber que tem que desfazer o insert na página?</a:t>
            </a:r>
          </a:p>
        </p:txBody>
      </p:sp>
      <p:sp>
        <p:nvSpPr>
          <p:cNvPr id="8" name="Flowchart: Magnetic Disk 7"/>
          <p:cNvSpPr/>
          <p:nvPr/>
        </p:nvSpPr>
        <p:spPr>
          <a:xfrm>
            <a:off x="9070312" y="5319231"/>
            <a:ext cx="2574611" cy="1366576"/>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67" dirty="0">
                <a:latin typeface="Arial" panose="020B0604020202020204" pitchFamily="34" charset="0"/>
                <a:cs typeface="Arial" panose="020B0604020202020204" pitchFamily="34" charset="0"/>
              </a:rPr>
              <a:t>Test1_log.ldf</a:t>
            </a:r>
          </a:p>
        </p:txBody>
      </p:sp>
    </p:spTree>
    <p:extLst>
      <p:ext uri="{BB962C8B-B14F-4D97-AF65-F5344CB8AC3E}">
        <p14:creationId xmlns:p14="http://schemas.microsoft.com/office/powerpoint/2010/main" val="3356850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0" presetClass="exit" presetSubtype="0" fill="hold" grpId="1" nodeType="clickEffect">
                                  <p:stCondLst>
                                    <p:cond delay="0"/>
                                  </p:stCondLst>
                                  <p:childTnLst>
                                    <p:animEffect transition="out" filter="fade">
                                      <p:cBhvr>
                                        <p:cTn id="24" dur="500"/>
                                        <p:tgtEl>
                                          <p:spTgt spid="5"/>
                                        </p:tgtEl>
                                      </p:cBhvr>
                                    </p:animEffect>
                                    <p:set>
                                      <p:cBhvr>
                                        <p:cTn id="25" dur="1" fill="hold">
                                          <p:stCondLst>
                                            <p:cond delay="499"/>
                                          </p:stCondLst>
                                        </p:cTn>
                                        <p:tgtEl>
                                          <p:spTgt spid="5"/>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22"/>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23"/>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17"/>
                                        </p:tgtEl>
                                        <p:attrNameLst>
                                          <p:attrName>style.visibility</p:attrName>
                                        </p:attrNameLst>
                                      </p:cBhvr>
                                      <p:to>
                                        <p:strVal val="visible"/>
                                      </p:to>
                                    </p:set>
                                  </p:childTnLst>
                                </p:cTn>
                              </p:par>
                            </p:childTnLst>
                          </p:cTn>
                        </p:par>
                        <p:par>
                          <p:cTn id="38" fill="hold">
                            <p:stCondLst>
                              <p:cond delay="0"/>
                            </p:stCondLst>
                            <p:childTnLst>
                              <p:par>
                                <p:cTn id="39" presetID="10" presetClass="entr" presetSubtype="0" fill="hold" nodeType="afterEffect">
                                  <p:stCondLst>
                                    <p:cond delay="0"/>
                                  </p:stCondLst>
                                  <p:childTnLst>
                                    <p:set>
                                      <p:cBhvr>
                                        <p:cTn id="40" dur="1" fill="hold">
                                          <p:stCondLst>
                                            <p:cond delay="0"/>
                                          </p:stCondLst>
                                        </p:cTn>
                                        <p:tgtEl>
                                          <p:spTgt spid="33"/>
                                        </p:tgtEl>
                                        <p:attrNameLst>
                                          <p:attrName>style.visibility</p:attrName>
                                        </p:attrNameLst>
                                      </p:cBhvr>
                                      <p:to>
                                        <p:strVal val="visible"/>
                                      </p:to>
                                    </p:set>
                                    <p:animEffect transition="in" filter="fade">
                                      <p:cBhvr>
                                        <p:cTn id="41" dur="500"/>
                                        <p:tgtEl>
                                          <p:spTgt spid="33"/>
                                        </p:tgtEl>
                                      </p:cBhvr>
                                    </p:animEffect>
                                  </p:childTnLst>
                                </p:cTn>
                              </p:par>
                            </p:childTnLst>
                          </p:cTn>
                        </p:par>
                      </p:childTnLst>
                    </p:cTn>
                  </p:par>
                  <p:par>
                    <p:cTn id="42" fill="hold">
                      <p:stCondLst>
                        <p:cond delay="indefinite"/>
                      </p:stCondLst>
                      <p:childTnLst>
                        <p:par>
                          <p:cTn id="43" fill="hold">
                            <p:stCondLst>
                              <p:cond delay="0"/>
                            </p:stCondLst>
                            <p:childTnLst>
                              <p:par>
                                <p:cTn id="44" presetID="1" presetClass="exit" presetSubtype="0" fill="hold" nodeType="clickEffect">
                                  <p:stCondLst>
                                    <p:cond delay="0"/>
                                  </p:stCondLst>
                                  <p:childTnLst>
                                    <p:set>
                                      <p:cBhvr>
                                        <p:cTn id="45" dur="1" fill="hold">
                                          <p:stCondLst>
                                            <p:cond delay="0"/>
                                          </p:stCondLst>
                                        </p:cTn>
                                        <p:tgtEl>
                                          <p:spTgt spid="23"/>
                                        </p:tgtEl>
                                        <p:attrNameLst>
                                          <p:attrName>style.visibility</p:attrName>
                                        </p:attrNameLst>
                                      </p:cBhvr>
                                      <p:to>
                                        <p:strVal val="hidden"/>
                                      </p:to>
                                    </p:set>
                                  </p:childTnLst>
                                </p:cTn>
                              </p:par>
                              <p:par>
                                <p:cTn id="46" presetID="1" presetClass="exit" presetSubtype="0" fill="hold" nodeType="withEffect">
                                  <p:stCondLst>
                                    <p:cond delay="0"/>
                                  </p:stCondLst>
                                  <p:childTnLst>
                                    <p:set>
                                      <p:cBhvr>
                                        <p:cTn id="47" dur="1" fill="hold">
                                          <p:stCondLst>
                                            <p:cond delay="0"/>
                                          </p:stCondLst>
                                        </p:cTn>
                                        <p:tgtEl>
                                          <p:spTgt spid="22"/>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10" presetClass="exit" presetSubtype="0" fill="hold" nodeType="clickEffect">
                                  <p:stCondLst>
                                    <p:cond delay="0"/>
                                  </p:stCondLst>
                                  <p:childTnLst>
                                    <p:animEffect transition="out" filter="fade">
                                      <p:cBhvr>
                                        <p:cTn id="51" dur="500"/>
                                        <p:tgtEl>
                                          <p:spTgt spid="33"/>
                                        </p:tgtEl>
                                      </p:cBhvr>
                                    </p:animEffect>
                                    <p:set>
                                      <p:cBhvr>
                                        <p:cTn id="52" dur="1" fill="hold">
                                          <p:stCondLst>
                                            <p:cond delay="499"/>
                                          </p:stCondLst>
                                        </p:cTn>
                                        <p:tgtEl>
                                          <p:spTgt spid="33"/>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1" presetClass="exit" presetSubtype="0" fill="hold" grpId="1" nodeType="clickEffect">
                                  <p:stCondLst>
                                    <p:cond delay="0"/>
                                  </p:stCondLst>
                                  <p:childTnLst>
                                    <p:set>
                                      <p:cBhvr>
                                        <p:cTn id="56" dur="1" fill="hold">
                                          <p:stCondLst>
                                            <p:cond delay="0"/>
                                          </p:stCondLst>
                                        </p:cTn>
                                        <p:tgtEl>
                                          <p:spTgt spid="17"/>
                                        </p:tgtEl>
                                        <p:attrNameLst>
                                          <p:attrName>style.visibility</p:attrName>
                                        </p:attrNameLst>
                                      </p:cBhvr>
                                      <p:to>
                                        <p:strVal val="hidden"/>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22"/>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40"/>
                                        </p:tgtEl>
                                        <p:attrNameLst>
                                          <p:attrName>style.visibility</p:attrName>
                                        </p:attrNameLst>
                                      </p:cBhvr>
                                      <p:to>
                                        <p:strVal val="visible"/>
                                      </p:to>
                                    </p:set>
                                  </p:childTnLst>
                                </p:cTn>
                              </p:par>
                              <p:par>
                                <p:cTn id="65" presetID="10" presetClass="entr" presetSubtype="0" fill="hold" grpId="0" nodeType="withEffect">
                                  <p:stCondLst>
                                    <p:cond delay="0"/>
                                  </p:stCondLst>
                                  <p:childTnLst>
                                    <p:set>
                                      <p:cBhvr>
                                        <p:cTn id="66" dur="1" fill="hold">
                                          <p:stCondLst>
                                            <p:cond delay="0"/>
                                          </p:stCondLst>
                                        </p:cTn>
                                        <p:tgtEl>
                                          <p:spTgt spid="34"/>
                                        </p:tgtEl>
                                        <p:attrNameLst>
                                          <p:attrName>style.visibility</p:attrName>
                                        </p:attrNameLst>
                                      </p:cBhvr>
                                      <p:to>
                                        <p:strVal val="visible"/>
                                      </p:to>
                                    </p:set>
                                    <p:animEffect transition="in" filter="fade">
                                      <p:cBhvr>
                                        <p:cTn id="67" dur="500"/>
                                        <p:tgtEl>
                                          <p:spTgt spid="34"/>
                                        </p:tgtEl>
                                      </p:cBhvr>
                                    </p:animEffect>
                                  </p:childTnLst>
                                </p:cTn>
                              </p:par>
                              <p:par>
                                <p:cTn id="68" presetID="10" presetClass="entr" presetSubtype="0" fill="hold" nodeType="withEffect">
                                  <p:stCondLst>
                                    <p:cond delay="0"/>
                                  </p:stCondLst>
                                  <p:childTnLst>
                                    <p:set>
                                      <p:cBhvr>
                                        <p:cTn id="69" dur="1" fill="hold">
                                          <p:stCondLst>
                                            <p:cond delay="0"/>
                                          </p:stCondLst>
                                        </p:cTn>
                                        <p:tgtEl>
                                          <p:spTgt spid="43"/>
                                        </p:tgtEl>
                                        <p:attrNameLst>
                                          <p:attrName>style.visibility</p:attrName>
                                        </p:attrNameLst>
                                      </p:cBhvr>
                                      <p:to>
                                        <p:strVal val="visible"/>
                                      </p:to>
                                    </p:set>
                                    <p:animEffect transition="in" filter="fade">
                                      <p:cBhvr>
                                        <p:cTn id="70" dur="500"/>
                                        <p:tgtEl>
                                          <p:spTgt spid="43"/>
                                        </p:tgtEl>
                                      </p:cBhvr>
                                    </p:animEffect>
                                  </p:childTnLst>
                                </p:cTn>
                              </p:par>
                            </p:childTnLst>
                          </p:cTn>
                        </p:par>
                        <p:par>
                          <p:cTn id="71" fill="hold">
                            <p:stCondLst>
                              <p:cond delay="500"/>
                            </p:stCondLst>
                            <p:childTnLst>
                              <p:par>
                                <p:cTn id="72" presetID="10" presetClass="entr" presetSubtype="0" fill="hold" nodeType="afterEffect">
                                  <p:stCondLst>
                                    <p:cond delay="0"/>
                                  </p:stCondLst>
                                  <p:childTnLst>
                                    <p:set>
                                      <p:cBhvr>
                                        <p:cTn id="73" dur="1" fill="hold">
                                          <p:stCondLst>
                                            <p:cond delay="0"/>
                                          </p:stCondLst>
                                        </p:cTn>
                                        <p:tgtEl>
                                          <p:spTgt spid="31"/>
                                        </p:tgtEl>
                                        <p:attrNameLst>
                                          <p:attrName>style.visibility</p:attrName>
                                        </p:attrNameLst>
                                      </p:cBhvr>
                                      <p:to>
                                        <p:strVal val="visible"/>
                                      </p:to>
                                    </p:set>
                                    <p:animEffect transition="in" filter="fade">
                                      <p:cBhvr>
                                        <p:cTn id="74" dur="500"/>
                                        <p:tgtEl>
                                          <p:spTgt spid="31"/>
                                        </p:tgtEl>
                                      </p:cBhvr>
                                    </p:animEffec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6" grpId="0" animBg="1"/>
      <p:bldP spid="17" grpId="0" animBg="1"/>
      <p:bldP spid="17" grpId="1" animBg="1"/>
      <p:bldP spid="18" grpId="0" animBg="1"/>
      <p:bldP spid="5" grpId="0" animBg="1"/>
      <p:bldP spid="5" grpId="1" animBg="1"/>
      <p:bldP spid="14" grpId="0" animBg="1"/>
      <p:bldP spid="34" grpId="0"/>
      <p:bldP spid="29"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B07B9099-22BB-4AD5-8E9E-78DA7F15BC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4016" y="5576002"/>
            <a:ext cx="1068487" cy="119906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larm clock to wake up to work. - Download Free Vectors, Clipart ...">
            <a:extLst>
              <a:ext uri="{FF2B5EF4-FFF2-40B4-BE49-F238E27FC236}">
                <a16:creationId xmlns:a16="http://schemas.microsoft.com/office/drawing/2014/main" id="{58B020E1-E1C6-47C7-AA4E-B97A211ED40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91774" y="4619100"/>
            <a:ext cx="1764616" cy="1174272"/>
          </a:xfrm>
          <a:prstGeom prst="rect">
            <a:avLst/>
          </a:prstGeom>
          <a:noFill/>
          <a:extLst>
            <a:ext uri="{909E8E84-426E-40DD-AFC4-6F175D3DCCD1}">
              <a14:hiddenFill xmlns:a14="http://schemas.microsoft.com/office/drawing/2010/main">
                <a:solidFill>
                  <a:srgbClr val="FFFFFF"/>
                </a:solidFill>
              </a14:hiddenFill>
            </a:ext>
          </a:extLst>
        </p:spPr>
      </p:pic>
      <p:cxnSp>
        <p:nvCxnSpPr>
          <p:cNvPr id="45" name="Straight Arrow Connector 44"/>
          <p:cNvCxnSpPr>
            <a:cxnSpLocks/>
          </p:cNvCxnSpPr>
          <p:nvPr/>
        </p:nvCxnSpPr>
        <p:spPr>
          <a:xfrm flipH="1">
            <a:off x="3767546" y="2904524"/>
            <a:ext cx="2620558" cy="1980224"/>
          </a:xfrm>
          <a:prstGeom prst="straightConnector1">
            <a:avLst/>
          </a:prstGeom>
          <a:ln w="19050">
            <a:solidFill>
              <a:srgbClr val="FF0000"/>
            </a:solidFill>
            <a:tailEnd type="triangle"/>
          </a:ln>
        </p:spPr>
        <p:style>
          <a:lnRef idx="1">
            <a:schemeClr val="accent3"/>
          </a:lnRef>
          <a:fillRef idx="0">
            <a:schemeClr val="accent3"/>
          </a:fillRef>
          <a:effectRef idx="0">
            <a:schemeClr val="accent3"/>
          </a:effectRef>
          <a:fontRef idx="minor">
            <a:schemeClr val="tx1"/>
          </a:fontRef>
        </p:style>
      </p:cxnSp>
      <p:cxnSp>
        <p:nvCxnSpPr>
          <p:cNvPr id="30" name="Straight Arrow Connector 29"/>
          <p:cNvCxnSpPr>
            <a:cxnSpLocks/>
            <a:endCxn id="18" idx="3"/>
          </p:cNvCxnSpPr>
          <p:nvPr/>
        </p:nvCxnSpPr>
        <p:spPr>
          <a:xfrm flipH="1" flipV="1">
            <a:off x="4781408" y="1637660"/>
            <a:ext cx="5454794" cy="3401838"/>
          </a:xfrm>
          <a:prstGeom prst="straightConnector1">
            <a:avLst/>
          </a:prstGeom>
          <a:ln w="1905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3" name="Title 2"/>
          <p:cNvSpPr>
            <a:spLocks noGrp="1"/>
          </p:cNvSpPr>
          <p:nvPr>
            <p:ph type="title"/>
          </p:nvPr>
        </p:nvSpPr>
        <p:spPr>
          <a:xfrm>
            <a:off x="0" y="-12863"/>
            <a:ext cx="10972800" cy="817275"/>
          </a:xfrm>
        </p:spPr>
        <p:txBody>
          <a:bodyPr>
            <a:normAutofit fontScale="90000"/>
          </a:bodyPr>
          <a:lstStyle/>
          <a:p>
            <a:r>
              <a:rPr lang="en-US" dirty="0" err="1"/>
              <a:t>Escrevendo</a:t>
            </a:r>
            <a:r>
              <a:rPr lang="en-US" dirty="0"/>
              <a:t> no transaction log</a:t>
            </a:r>
            <a:br>
              <a:rPr lang="en-US" dirty="0"/>
            </a:br>
            <a:r>
              <a:rPr lang="en-US" sz="2700" dirty="0"/>
              <a:t>O </a:t>
            </a:r>
            <a:r>
              <a:rPr lang="en-US" sz="2700" dirty="0" err="1"/>
              <a:t>ciclo</a:t>
            </a:r>
            <a:r>
              <a:rPr lang="en-US" sz="2700" dirty="0"/>
              <a:t> de </a:t>
            </a:r>
            <a:r>
              <a:rPr lang="en-US" sz="2700" dirty="0" err="1"/>
              <a:t>vida</a:t>
            </a:r>
            <a:r>
              <a:rPr lang="en-US" sz="2700" dirty="0"/>
              <a:t> de um commit</a:t>
            </a:r>
          </a:p>
        </p:txBody>
      </p:sp>
      <p:sp>
        <p:nvSpPr>
          <p:cNvPr id="5" name="Rectangle 4"/>
          <p:cNvSpPr/>
          <p:nvPr/>
        </p:nvSpPr>
        <p:spPr>
          <a:xfrm>
            <a:off x="3022600" y="1850424"/>
            <a:ext cx="1905000" cy="2463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6" name="Rectangle 5"/>
          <p:cNvSpPr/>
          <p:nvPr/>
        </p:nvSpPr>
        <p:spPr>
          <a:xfrm>
            <a:off x="6388100" y="1850424"/>
            <a:ext cx="1600200" cy="2463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7" name="Flowchart: Magnetic Disk 6"/>
          <p:cNvSpPr/>
          <p:nvPr/>
        </p:nvSpPr>
        <p:spPr>
          <a:xfrm>
            <a:off x="4772021" y="5053969"/>
            <a:ext cx="2152653" cy="936255"/>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.ldf</a:t>
            </a:r>
          </a:p>
        </p:txBody>
      </p:sp>
      <p:sp>
        <p:nvSpPr>
          <p:cNvPr id="8" name="Rectangle 7"/>
          <p:cNvSpPr/>
          <p:nvPr/>
        </p:nvSpPr>
        <p:spPr>
          <a:xfrm>
            <a:off x="6388100" y="1850424"/>
            <a:ext cx="1600200" cy="714976"/>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867"/>
              <a:t>Comp Request</a:t>
            </a:r>
          </a:p>
        </p:txBody>
      </p:sp>
      <p:sp>
        <p:nvSpPr>
          <p:cNvPr id="9" name="Flowchart: Internal Storage 8"/>
          <p:cNvSpPr/>
          <p:nvPr/>
        </p:nvSpPr>
        <p:spPr>
          <a:xfrm>
            <a:off x="9613900" y="2832100"/>
            <a:ext cx="1803400" cy="1778000"/>
          </a:xfrm>
          <a:prstGeom prst="flowChartInternalStorag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400"/>
              <a:t>LogWriter</a:t>
            </a:r>
          </a:p>
        </p:txBody>
      </p:sp>
      <p:sp>
        <p:nvSpPr>
          <p:cNvPr id="10" name="Rectangle 9"/>
          <p:cNvSpPr/>
          <p:nvPr/>
        </p:nvSpPr>
        <p:spPr>
          <a:xfrm>
            <a:off x="6388100" y="2565400"/>
            <a:ext cx="1600200" cy="6350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867"/>
              <a:t>Comp Routine</a:t>
            </a:r>
          </a:p>
        </p:txBody>
      </p:sp>
      <p:sp>
        <p:nvSpPr>
          <p:cNvPr id="11" name="Rectangle 10"/>
          <p:cNvSpPr/>
          <p:nvPr/>
        </p:nvSpPr>
        <p:spPr>
          <a:xfrm>
            <a:off x="3022600" y="1850424"/>
            <a:ext cx="1905000" cy="714976"/>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867"/>
              <a:t>BEGIN_XACT</a:t>
            </a:r>
          </a:p>
        </p:txBody>
      </p:sp>
      <p:sp>
        <p:nvSpPr>
          <p:cNvPr id="12" name="Rectangle 11"/>
          <p:cNvSpPr/>
          <p:nvPr/>
        </p:nvSpPr>
        <p:spPr>
          <a:xfrm>
            <a:off x="3022600" y="2547036"/>
            <a:ext cx="1905000" cy="714976"/>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867"/>
              <a:t>INSERT_ROWS</a:t>
            </a:r>
          </a:p>
        </p:txBody>
      </p:sp>
      <p:sp>
        <p:nvSpPr>
          <p:cNvPr id="13" name="Rectangle 12"/>
          <p:cNvSpPr/>
          <p:nvPr/>
        </p:nvSpPr>
        <p:spPr>
          <a:xfrm>
            <a:off x="3022600" y="3290672"/>
            <a:ext cx="1905000" cy="714976"/>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867"/>
              <a:t>COMMIT_XACT</a:t>
            </a:r>
          </a:p>
        </p:txBody>
      </p:sp>
      <p:sp>
        <p:nvSpPr>
          <p:cNvPr id="15" name="Flowchart: Document 14"/>
          <p:cNvSpPr/>
          <p:nvPr/>
        </p:nvSpPr>
        <p:spPr>
          <a:xfrm>
            <a:off x="520698" y="1406610"/>
            <a:ext cx="1536700" cy="1054100"/>
          </a:xfrm>
          <a:prstGeom prst="flowChart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t>BEGIN</a:t>
            </a:r>
          </a:p>
          <a:p>
            <a:pPr algn="ctr"/>
            <a:r>
              <a:rPr lang="en-US" sz="2400"/>
              <a:t>TRAN</a:t>
            </a:r>
          </a:p>
        </p:txBody>
      </p:sp>
      <p:sp>
        <p:nvSpPr>
          <p:cNvPr id="16" name="Flowchart: Document 15"/>
          <p:cNvSpPr/>
          <p:nvPr/>
        </p:nvSpPr>
        <p:spPr>
          <a:xfrm>
            <a:off x="510176" y="2673350"/>
            <a:ext cx="1536700" cy="1054100"/>
          </a:xfrm>
          <a:prstGeom prst="flowChart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t>INSERT</a:t>
            </a:r>
          </a:p>
        </p:txBody>
      </p:sp>
      <p:sp>
        <p:nvSpPr>
          <p:cNvPr id="17" name="Flowchart: Document 16"/>
          <p:cNvSpPr/>
          <p:nvPr/>
        </p:nvSpPr>
        <p:spPr>
          <a:xfrm>
            <a:off x="490940" y="3940090"/>
            <a:ext cx="1536700" cy="1054100"/>
          </a:xfrm>
          <a:prstGeom prst="flowChart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t>COMMIT</a:t>
            </a:r>
          </a:p>
          <a:p>
            <a:pPr algn="ctr"/>
            <a:r>
              <a:rPr lang="en-US" sz="2400"/>
              <a:t>TRAN</a:t>
            </a:r>
          </a:p>
        </p:txBody>
      </p:sp>
      <p:sp>
        <p:nvSpPr>
          <p:cNvPr id="18" name="TextBox 17"/>
          <p:cNvSpPr txBox="1"/>
          <p:nvPr/>
        </p:nvSpPr>
        <p:spPr>
          <a:xfrm>
            <a:off x="3194114" y="1406827"/>
            <a:ext cx="1587294" cy="461665"/>
          </a:xfrm>
          <a:prstGeom prst="rect">
            <a:avLst/>
          </a:prstGeom>
          <a:noFill/>
        </p:spPr>
        <p:txBody>
          <a:bodyPr wrap="none" rtlCol="0">
            <a:spAutoFit/>
          </a:bodyPr>
          <a:lstStyle/>
          <a:p>
            <a:r>
              <a:rPr lang="en-US" sz="2400" dirty="0"/>
              <a:t>Log Cache</a:t>
            </a:r>
          </a:p>
        </p:txBody>
      </p:sp>
      <p:sp>
        <p:nvSpPr>
          <p:cNvPr id="19" name="TextBox 18"/>
          <p:cNvSpPr txBox="1"/>
          <p:nvPr/>
        </p:nvSpPr>
        <p:spPr>
          <a:xfrm>
            <a:off x="6222979" y="1329322"/>
            <a:ext cx="1874231" cy="461665"/>
          </a:xfrm>
          <a:prstGeom prst="rect">
            <a:avLst/>
          </a:prstGeom>
          <a:noFill/>
        </p:spPr>
        <p:txBody>
          <a:bodyPr wrap="none" rtlCol="0">
            <a:spAutoFit/>
          </a:bodyPr>
          <a:lstStyle/>
          <a:p>
            <a:r>
              <a:rPr lang="en-US" sz="2400"/>
              <a:t>Flush Queue</a:t>
            </a:r>
          </a:p>
        </p:txBody>
      </p:sp>
      <p:cxnSp>
        <p:nvCxnSpPr>
          <p:cNvPr id="27" name="Straight Arrow Connector 26"/>
          <p:cNvCxnSpPr>
            <a:cxnSpLocks/>
            <a:stCxn id="9" idx="1"/>
            <a:endCxn id="7" idx="4"/>
          </p:cNvCxnSpPr>
          <p:nvPr/>
        </p:nvCxnSpPr>
        <p:spPr>
          <a:xfrm flipH="1">
            <a:off x="6924674" y="3721100"/>
            <a:ext cx="2689226" cy="1800997"/>
          </a:xfrm>
          <a:prstGeom prst="straightConnector1">
            <a:avLst/>
          </a:prstGeom>
          <a:ln w="19050">
            <a:solidFill>
              <a:srgbClr val="FF0000"/>
            </a:solidFill>
            <a:tailEnd type="triangle"/>
          </a:ln>
        </p:spPr>
        <p:style>
          <a:lnRef idx="1">
            <a:schemeClr val="accent5"/>
          </a:lnRef>
          <a:fillRef idx="0">
            <a:schemeClr val="accent5"/>
          </a:fillRef>
          <a:effectRef idx="0">
            <a:schemeClr val="accent5"/>
          </a:effectRef>
          <a:fontRef idx="minor">
            <a:schemeClr val="tx1"/>
          </a:fontRef>
        </p:style>
      </p:cxnSp>
      <p:sp>
        <p:nvSpPr>
          <p:cNvPr id="28" name="TextBox 27"/>
          <p:cNvSpPr txBox="1"/>
          <p:nvPr/>
        </p:nvSpPr>
        <p:spPr>
          <a:xfrm>
            <a:off x="7839979" y="5039497"/>
            <a:ext cx="4118435" cy="461665"/>
          </a:xfrm>
          <a:prstGeom prst="rect">
            <a:avLst/>
          </a:prstGeom>
          <a:noFill/>
        </p:spPr>
        <p:txBody>
          <a:bodyPr wrap="none" rtlCol="0">
            <a:spAutoFit/>
          </a:bodyPr>
          <a:lstStyle/>
          <a:p>
            <a:r>
              <a:rPr lang="en-US" sz="2400" dirty="0"/>
              <a:t>WriteFile(</a:t>
            </a:r>
            <a:r>
              <a:rPr lang="en-US" sz="2400" dirty="0" err="1"/>
              <a:t>hdl</a:t>
            </a:r>
            <a:r>
              <a:rPr lang="en-US" sz="2400" dirty="0"/>
              <a:t>, </a:t>
            </a:r>
            <a:r>
              <a:rPr lang="en-US" sz="2400" dirty="0" err="1"/>
              <a:t>lpBuffer</a:t>
            </a:r>
            <a:r>
              <a:rPr lang="en-US" sz="2400" dirty="0"/>
              <a:t>, size)</a:t>
            </a:r>
          </a:p>
        </p:txBody>
      </p:sp>
      <p:cxnSp>
        <p:nvCxnSpPr>
          <p:cNvPr id="32" name="Straight Arrow Connector 31"/>
          <p:cNvCxnSpPr>
            <a:cxnSpLocks/>
            <a:stCxn id="17" idx="3"/>
          </p:cNvCxnSpPr>
          <p:nvPr/>
        </p:nvCxnSpPr>
        <p:spPr>
          <a:xfrm flipV="1">
            <a:off x="2027640" y="3637168"/>
            <a:ext cx="973915" cy="829972"/>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322791" y="5111316"/>
            <a:ext cx="1985314" cy="420045"/>
          </a:xfrm>
          <a:prstGeom prst="round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2700000" scaled="1"/>
            <a:tileRect/>
          </a:gradFill>
          <a:ln>
            <a:solidFill>
              <a:schemeClr val="tx1"/>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sz="1867" dirty="0">
                <a:latin typeface="Arial" panose="020B0604020202020204" pitchFamily="34" charset="0"/>
                <a:cs typeface="Arial" panose="020B0604020202020204" pitchFamily="34" charset="0"/>
              </a:rPr>
              <a:t>WRITELOG wait</a:t>
            </a:r>
          </a:p>
        </p:txBody>
      </p:sp>
      <p:cxnSp>
        <p:nvCxnSpPr>
          <p:cNvPr id="35" name="Straight Arrow Connector 34"/>
          <p:cNvCxnSpPr>
            <a:cxnSpLocks/>
            <a:stCxn id="13" idx="3"/>
            <a:endCxn id="7" idx="1"/>
          </p:cNvCxnSpPr>
          <p:nvPr/>
        </p:nvCxnSpPr>
        <p:spPr>
          <a:xfrm>
            <a:off x="4927600" y="3648160"/>
            <a:ext cx="920748" cy="1405809"/>
          </a:xfrm>
          <a:prstGeom prst="straightConnector1">
            <a:avLst/>
          </a:prstGeom>
          <a:ln w="19050">
            <a:solidFill>
              <a:srgbClr val="FF0000"/>
            </a:solidFill>
            <a:tailEnd type="triangle"/>
          </a:ln>
        </p:spPr>
        <p:style>
          <a:lnRef idx="1">
            <a:schemeClr val="accent6"/>
          </a:lnRef>
          <a:fillRef idx="0">
            <a:schemeClr val="accent6"/>
          </a:fillRef>
          <a:effectRef idx="0">
            <a:schemeClr val="accent6"/>
          </a:effectRef>
          <a:fontRef idx="minor">
            <a:schemeClr val="tx1"/>
          </a:fontRef>
        </p:style>
      </p:cxnSp>
      <p:cxnSp>
        <p:nvCxnSpPr>
          <p:cNvPr id="41" name="Straight Arrow Connector 40"/>
          <p:cNvCxnSpPr/>
          <p:nvPr/>
        </p:nvCxnSpPr>
        <p:spPr>
          <a:xfrm flipV="1">
            <a:off x="4948644" y="2207913"/>
            <a:ext cx="1439456" cy="1328352"/>
          </a:xfrm>
          <a:prstGeom prst="straightConnector1">
            <a:avLst/>
          </a:prstGeom>
          <a:ln w="19050">
            <a:solidFill>
              <a:srgbClr val="FF0000"/>
            </a:solidFill>
            <a:tailEnd type="triangle"/>
          </a:ln>
        </p:spPr>
        <p:style>
          <a:lnRef idx="1">
            <a:schemeClr val="accent6"/>
          </a:lnRef>
          <a:fillRef idx="0">
            <a:schemeClr val="accent6"/>
          </a:fillRef>
          <a:effectRef idx="0">
            <a:schemeClr val="accent6"/>
          </a:effectRef>
          <a:fontRef idx="minor">
            <a:schemeClr val="tx1"/>
          </a:fontRef>
        </p:style>
      </p:cxnSp>
      <p:cxnSp>
        <p:nvCxnSpPr>
          <p:cNvPr id="43" name="Straight Arrow Connector 42"/>
          <p:cNvCxnSpPr>
            <a:cxnSpLocks/>
            <a:stCxn id="8" idx="3"/>
            <a:endCxn id="9" idx="1"/>
          </p:cNvCxnSpPr>
          <p:nvPr/>
        </p:nvCxnSpPr>
        <p:spPr>
          <a:xfrm>
            <a:off x="7988300" y="2207912"/>
            <a:ext cx="1625600" cy="1513188"/>
          </a:xfrm>
          <a:prstGeom prst="straightConnector1">
            <a:avLst/>
          </a:prstGeom>
          <a:ln w="19050">
            <a:solidFill>
              <a:srgbClr val="FF0000"/>
            </a:solidFill>
            <a:headEnd type="triangle"/>
            <a:tailEnd type="triangle"/>
          </a:ln>
        </p:spPr>
        <p:style>
          <a:lnRef idx="1">
            <a:schemeClr val="accent5"/>
          </a:lnRef>
          <a:fillRef idx="0">
            <a:schemeClr val="accent5"/>
          </a:fillRef>
          <a:effectRef idx="0">
            <a:schemeClr val="accent5"/>
          </a:effectRef>
          <a:fontRef idx="minor">
            <a:schemeClr val="tx1"/>
          </a:fontRef>
        </p:style>
      </p:cxnSp>
      <p:cxnSp>
        <p:nvCxnSpPr>
          <p:cNvPr id="49" name="Straight Arrow Connector 48"/>
          <p:cNvCxnSpPr>
            <a:stCxn id="15" idx="3"/>
          </p:cNvCxnSpPr>
          <p:nvPr/>
        </p:nvCxnSpPr>
        <p:spPr>
          <a:xfrm>
            <a:off x="2057397" y="1933661"/>
            <a:ext cx="965203" cy="274252"/>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nvCxnSpPr>
        <p:spPr>
          <a:xfrm flipV="1">
            <a:off x="2078441" y="2904525"/>
            <a:ext cx="923115" cy="427767"/>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2" name="Cloud Callout 51"/>
          <p:cNvSpPr/>
          <p:nvPr/>
        </p:nvSpPr>
        <p:spPr>
          <a:xfrm>
            <a:off x="9160836" y="1208273"/>
            <a:ext cx="2878544" cy="1155700"/>
          </a:xfrm>
          <a:prstGeom prst="cloudCallout">
            <a:avLst>
              <a:gd name="adj1" fmla="val -89507"/>
              <a:gd name="adj2" fmla="val 35679"/>
            </a:avLst>
          </a:prstGeom>
          <a:solidFill>
            <a:schemeClr val="accent3">
              <a:lumMod val="75000"/>
            </a:schemeClr>
          </a:solidFill>
          <a:ln w="12700">
            <a:solidFill>
              <a:schemeClr val="tx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pt-BR" sz="2400" dirty="0"/>
              <a:t>Parte do I/O request</a:t>
            </a:r>
          </a:p>
        </p:txBody>
      </p:sp>
      <p:sp>
        <p:nvSpPr>
          <p:cNvPr id="54" name="Cloud Callout 53"/>
          <p:cNvSpPr/>
          <p:nvPr/>
        </p:nvSpPr>
        <p:spPr>
          <a:xfrm>
            <a:off x="6631609" y="6019357"/>
            <a:ext cx="2260600" cy="661166"/>
          </a:xfrm>
          <a:prstGeom prst="cloudCallout">
            <a:avLst>
              <a:gd name="adj1" fmla="val 30096"/>
              <a:gd name="adj2" fmla="val -136448"/>
            </a:avLst>
          </a:prstGeom>
          <a:solidFill>
            <a:schemeClr val="accent3">
              <a:lumMod val="75000"/>
            </a:schemeClr>
          </a:solidFill>
          <a:ln w="12700">
            <a:solidFill>
              <a:schemeClr val="tx2"/>
            </a:solidFill>
          </a:ln>
        </p:spPr>
        <p:style>
          <a:lnRef idx="1">
            <a:schemeClr val="dk1"/>
          </a:lnRef>
          <a:fillRef idx="2">
            <a:schemeClr val="dk1"/>
          </a:fillRef>
          <a:effectRef idx="1">
            <a:schemeClr val="dk1"/>
          </a:effectRef>
          <a:fontRef idx="minor">
            <a:schemeClr val="dk1"/>
          </a:fontRef>
        </p:style>
        <p:txBody>
          <a:bodyPr rtlCol="0" anchor="ctr"/>
          <a:lstStyle/>
          <a:p>
            <a:pPr algn="ctr"/>
            <a:r>
              <a:rPr lang="en-US" sz="2000" dirty="0">
                <a:solidFill>
                  <a:schemeClr val="bg1"/>
                </a:solidFill>
              </a:rPr>
              <a:t>Async I/O</a:t>
            </a:r>
          </a:p>
        </p:txBody>
      </p:sp>
      <p:sp>
        <p:nvSpPr>
          <p:cNvPr id="55" name="Cloud Callout 54"/>
          <p:cNvSpPr/>
          <p:nvPr/>
        </p:nvSpPr>
        <p:spPr>
          <a:xfrm>
            <a:off x="9307840" y="5720038"/>
            <a:ext cx="2689226" cy="888906"/>
          </a:xfrm>
          <a:prstGeom prst="cloudCallout">
            <a:avLst>
              <a:gd name="adj1" fmla="val 22600"/>
              <a:gd name="adj2" fmla="val -75198"/>
            </a:avLst>
          </a:prstGeom>
          <a:solidFill>
            <a:schemeClr val="accent3">
              <a:lumMod val="75000"/>
            </a:schemeClr>
          </a:solidFill>
          <a:ln w="12700">
            <a:solidFill>
              <a:schemeClr val="tx2"/>
            </a:solidFill>
          </a:ln>
        </p:spPr>
        <p:style>
          <a:lnRef idx="3">
            <a:schemeClr val="lt1"/>
          </a:lnRef>
          <a:fillRef idx="1">
            <a:schemeClr val="dk1"/>
          </a:fillRef>
          <a:effectRef idx="1">
            <a:schemeClr val="dk1"/>
          </a:effectRef>
          <a:fontRef idx="minor">
            <a:schemeClr val="lt1"/>
          </a:fontRef>
        </p:style>
        <p:txBody>
          <a:bodyPr rtlCol="0" anchor="ctr"/>
          <a:lstStyle/>
          <a:p>
            <a:pPr algn="ctr"/>
            <a:r>
              <a:rPr lang="en-US" dirty="0"/>
              <a:t>De “sector size” </a:t>
            </a:r>
            <a:r>
              <a:rPr lang="pt-BR" dirty="0"/>
              <a:t>até</a:t>
            </a:r>
            <a:r>
              <a:rPr lang="en-US" dirty="0"/>
              <a:t> 60kb</a:t>
            </a:r>
          </a:p>
        </p:txBody>
      </p:sp>
      <p:sp>
        <p:nvSpPr>
          <p:cNvPr id="56" name="Cloud Callout 55"/>
          <p:cNvSpPr/>
          <p:nvPr/>
        </p:nvSpPr>
        <p:spPr>
          <a:xfrm>
            <a:off x="2038349" y="5815623"/>
            <a:ext cx="2513913" cy="805423"/>
          </a:xfrm>
          <a:prstGeom prst="cloudCallout">
            <a:avLst>
              <a:gd name="adj1" fmla="val -61713"/>
              <a:gd name="adj2" fmla="val -38969"/>
            </a:avLst>
          </a:prstGeom>
          <a:solidFill>
            <a:schemeClr val="accent3">
              <a:lumMod val="75000"/>
            </a:schemeClr>
          </a:solidFill>
          <a:ln w="12700">
            <a:solidFill>
              <a:schemeClr val="tx2"/>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867" dirty="0">
                <a:solidFill>
                  <a:schemeClr val="bg1"/>
                </a:solidFill>
              </a:rPr>
              <a:t>se &lt;&gt; delayed durable</a:t>
            </a:r>
          </a:p>
        </p:txBody>
      </p:sp>
      <p:sp>
        <p:nvSpPr>
          <p:cNvPr id="39" name="Cloud Callout 51">
            <a:extLst>
              <a:ext uri="{FF2B5EF4-FFF2-40B4-BE49-F238E27FC236}">
                <a16:creationId xmlns:a16="http://schemas.microsoft.com/office/drawing/2014/main" id="{730D0FEA-C998-4323-B84D-B30536EC64CC}"/>
              </a:ext>
            </a:extLst>
          </p:cNvPr>
          <p:cNvSpPr/>
          <p:nvPr/>
        </p:nvSpPr>
        <p:spPr>
          <a:xfrm>
            <a:off x="5500618" y="84473"/>
            <a:ext cx="4113282" cy="1192472"/>
          </a:xfrm>
          <a:prstGeom prst="cloudCallout">
            <a:avLst>
              <a:gd name="adj1" fmla="val -65489"/>
              <a:gd name="adj2" fmla="val 181834"/>
            </a:avLst>
          </a:prstGeom>
          <a:solidFill>
            <a:schemeClr val="accent3">
              <a:lumMod val="75000"/>
            </a:schemeClr>
          </a:solidFill>
          <a:ln w="12700">
            <a:solidFill>
              <a:schemeClr val="tx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pt-BR" dirty="0"/>
              <a:t>Se Checkpoint ou LW agora… o que acontece?</a:t>
            </a:r>
          </a:p>
        </p:txBody>
      </p:sp>
      <p:cxnSp>
        <p:nvCxnSpPr>
          <p:cNvPr id="40" name="Straight Arrow Connector 39">
            <a:extLst>
              <a:ext uri="{FF2B5EF4-FFF2-40B4-BE49-F238E27FC236}">
                <a16:creationId xmlns:a16="http://schemas.microsoft.com/office/drawing/2014/main" id="{D45FF98B-4BBE-4F3D-B864-4B2FC20C7B22}"/>
              </a:ext>
            </a:extLst>
          </p:cNvPr>
          <p:cNvCxnSpPr>
            <a:cxnSpLocks/>
            <a:endCxn id="2050" idx="3"/>
          </p:cNvCxnSpPr>
          <p:nvPr/>
        </p:nvCxnSpPr>
        <p:spPr>
          <a:xfrm flipH="1">
            <a:off x="1802503" y="5531361"/>
            <a:ext cx="869736" cy="644176"/>
          </a:xfrm>
          <a:prstGeom prst="straightConnector1">
            <a:avLst/>
          </a:prstGeom>
          <a:ln w="19050">
            <a:solidFill>
              <a:srgbClr val="FF0000"/>
            </a:solidFill>
            <a:tailEnd type="triangle"/>
          </a:ln>
        </p:spPr>
        <p:style>
          <a:lnRef idx="1">
            <a:schemeClr val="accent3"/>
          </a:lnRef>
          <a:fillRef idx="0">
            <a:schemeClr val="accent3"/>
          </a:fillRef>
          <a:effectRef idx="0">
            <a:schemeClr val="accent3"/>
          </a:effectRef>
          <a:fontRef idx="minor">
            <a:schemeClr val="tx1"/>
          </a:fontRef>
        </p:style>
      </p:cxnSp>
      <p:sp>
        <p:nvSpPr>
          <p:cNvPr id="4" name="TextBox 3">
            <a:extLst>
              <a:ext uri="{FF2B5EF4-FFF2-40B4-BE49-F238E27FC236}">
                <a16:creationId xmlns:a16="http://schemas.microsoft.com/office/drawing/2014/main" id="{7C1F73EC-DD47-41E2-A757-164DB44EAE9D}"/>
              </a:ext>
            </a:extLst>
          </p:cNvPr>
          <p:cNvSpPr txBox="1"/>
          <p:nvPr/>
        </p:nvSpPr>
        <p:spPr>
          <a:xfrm>
            <a:off x="4340882" y="597181"/>
            <a:ext cx="929049"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DB Page</a:t>
            </a:r>
          </a:p>
        </p:txBody>
      </p:sp>
      <p:sp>
        <p:nvSpPr>
          <p:cNvPr id="42" name="Text Box 14">
            <a:extLst>
              <a:ext uri="{FF2B5EF4-FFF2-40B4-BE49-F238E27FC236}">
                <a16:creationId xmlns:a16="http://schemas.microsoft.com/office/drawing/2014/main" id="{A53A185B-8F0A-4C68-A43C-CE1BC346F83F}"/>
              </a:ext>
            </a:extLst>
          </p:cNvPr>
          <p:cNvSpPr txBox="1">
            <a:spLocks noChangeArrowheads="1"/>
          </p:cNvSpPr>
          <p:nvPr/>
        </p:nvSpPr>
        <p:spPr bwMode="auto">
          <a:xfrm>
            <a:off x="4316884" y="862965"/>
            <a:ext cx="929048" cy="507831"/>
          </a:xfrm>
          <a:prstGeom prst="rect">
            <a:avLst/>
          </a:prstGeom>
          <a:solidFill>
            <a:schemeClr val="bg2"/>
          </a:solidFill>
          <a:ln w="9525">
            <a:solidFill>
              <a:srgbClr val="0000FF"/>
            </a:solidFill>
            <a:miter lim="800000"/>
            <a:headEnd/>
            <a:tailEnd/>
          </a:ln>
          <a:effectLst>
            <a:outerShdw dist="35921" dir="2700000" algn="ctr" rotWithShape="0">
              <a:srgbClr val="808080"/>
            </a:outerShdw>
          </a:effectLst>
        </p:spPr>
        <p:txBody>
          <a:bodyPr wrap="square">
            <a:spAutoFit/>
          </a:bodyPr>
          <a:lstStyle/>
          <a:p>
            <a:pPr algn="ctr" eaLnBrk="0" hangingPunct="0">
              <a:defRPr/>
            </a:pPr>
            <a:r>
              <a:rPr lang="en-US" sz="900" b="1" dirty="0">
                <a:latin typeface="Courier New" pitchFamily="49" charset="0"/>
                <a:cs typeface="Courier New" pitchFamily="49" charset="0"/>
              </a:rPr>
              <a:t>Header</a:t>
            </a:r>
          </a:p>
          <a:p>
            <a:pPr algn="ctr" eaLnBrk="0" hangingPunct="0">
              <a:defRPr/>
            </a:pPr>
            <a:r>
              <a:rPr lang="en-US" sz="900" b="1" dirty="0" err="1">
                <a:latin typeface="Courier New" pitchFamily="49" charset="0"/>
                <a:cs typeface="Courier New" pitchFamily="49" charset="0"/>
              </a:rPr>
              <a:t>m_lsn</a:t>
            </a:r>
            <a:endParaRPr lang="en-US" sz="900" b="1" dirty="0">
              <a:latin typeface="Courier New" pitchFamily="49" charset="0"/>
              <a:cs typeface="Courier New" pitchFamily="49" charset="0"/>
            </a:endParaRPr>
          </a:p>
          <a:p>
            <a:pPr algn="ctr" eaLnBrk="0" hangingPunct="0">
              <a:defRPr/>
            </a:pPr>
            <a:r>
              <a:rPr lang="en-US" sz="900" b="1" dirty="0">
                <a:latin typeface="Courier New" pitchFamily="49" charset="0"/>
                <a:cs typeface="Courier New" pitchFamily="49" charset="0"/>
              </a:rPr>
              <a:t>...</a:t>
            </a:r>
          </a:p>
        </p:txBody>
      </p:sp>
    </p:spTree>
    <p:extLst>
      <p:ext uri="{BB962C8B-B14F-4D97-AF65-F5344CB8AC3E}">
        <p14:creationId xmlns:p14="http://schemas.microsoft.com/office/powerpoint/2010/main" val="1327109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1" nodeType="clickEffect">
                                  <p:stCondLst>
                                    <p:cond delay="0"/>
                                  </p:stCondLst>
                                  <p:childTnLst>
                                    <p:set>
                                      <p:cBhvr>
                                        <p:cTn id="28" dur="1" fill="hold">
                                          <p:stCondLst>
                                            <p:cond delay="0"/>
                                          </p:stCondLst>
                                        </p:cTn>
                                        <p:tgtEl>
                                          <p:spTgt spid="39"/>
                                        </p:tgtEl>
                                        <p:attrNameLst>
                                          <p:attrName>style.visibility</p:attrName>
                                        </p:attrNameLst>
                                      </p:cBhvr>
                                      <p:to>
                                        <p:strVal val="visible"/>
                                      </p:to>
                                    </p:set>
                                    <p:animEffect transition="in" filter="fade">
                                      <p:cBhvr>
                                        <p:cTn id="29" dur="500"/>
                                        <p:tgtEl>
                                          <p:spTgt spid="39"/>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xit" presetSubtype="0" fill="hold" grpId="0" nodeType="clickEffect">
                                  <p:stCondLst>
                                    <p:cond delay="0"/>
                                  </p:stCondLst>
                                  <p:childTnLst>
                                    <p:animEffect transition="out" filter="fade">
                                      <p:cBhvr>
                                        <p:cTn id="33" dur="500"/>
                                        <p:tgtEl>
                                          <p:spTgt spid="39"/>
                                        </p:tgtEl>
                                      </p:cBhvr>
                                    </p:animEffect>
                                    <p:set>
                                      <p:cBhvr>
                                        <p:cTn id="34" dur="1" fill="hold">
                                          <p:stCondLst>
                                            <p:cond delay="499"/>
                                          </p:stCondLst>
                                        </p:cTn>
                                        <p:tgtEl>
                                          <p:spTgt spid="39"/>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1"/>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8"/>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0"/>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52"/>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33"/>
                                        </p:tgtEl>
                                        <p:attrNameLst>
                                          <p:attrName>style.visibility</p:attrName>
                                        </p:attrNameLst>
                                      </p:cBhvr>
                                      <p:to>
                                        <p:strVal val="visible"/>
                                      </p:to>
                                    </p:set>
                                  </p:childTnLst>
                                </p:cTn>
                              </p:par>
                              <p:par>
                                <p:cTn id="57" presetID="10" presetClass="entr" presetSubtype="0" fill="hold" nodeType="withEffect">
                                  <p:stCondLst>
                                    <p:cond delay="0"/>
                                  </p:stCondLst>
                                  <p:childTnLst>
                                    <p:set>
                                      <p:cBhvr>
                                        <p:cTn id="58" dur="1" fill="hold">
                                          <p:stCondLst>
                                            <p:cond delay="0"/>
                                          </p:stCondLst>
                                        </p:cTn>
                                        <p:tgtEl>
                                          <p:spTgt spid="2050"/>
                                        </p:tgtEl>
                                        <p:attrNameLst>
                                          <p:attrName>style.visibility</p:attrName>
                                        </p:attrNameLst>
                                      </p:cBhvr>
                                      <p:to>
                                        <p:strVal val="visible"/>
                                      </p:to>
                                    </p:set>
                                    <p:animEffect transition="in" filter="fade">
                                      <p:cBhvr>
                                        <p:cTn id="59" dur="500"/>
                                        <p:tgtEl>
                                          <p:spTgt spid="2050"/>
                                        </p:tgtEl>
                                      </p:cBhvr>
                                    </p:animEffect>
                                  </p:childTnLst>
                                </p:cTn>
                              </p:par>
                            </p:childTnLst>
                          </p:cTn>
                        </p:par>
                        <p:par>
                          <p:cTn id="60" fill="hold">
                            <p:stCondLst>
                              <p:cond delay="500"/>
                            </p:stCondLst>
                            <p:childTnLst>
                              <p:par>
                                <p:cTn id="61" presetID="1" presetClass="entr" presetSubtype="0" fill="hold" grpId="0" nodeType="afterEffect">
                                  <p:stCondLst>
                                    <p:cond delay="0"/>
                                  </p:stCondLst>
                                  <p:childTnLst>
                                    <p:set>
                                      <p:cBhvr>
                                        <p:cTn id="62" dur="1" fill="hold">
                                          <p:stCondLst>
                                            <p:cond delay="0"/>
                                          </p:stCondLst>
                                        </p:cTn>
                                        <p:tgtEl>
                                          <p:spTgt spid="56"/>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43"/>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27"/>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28"/>
                                        </p:tgtEl>
                                        <p:attrNameLst>
                                          <p:attrName>style.visibility</p:attrName>
                                        </p:attrNameLst>
                                      </p:cBhvr>
                                      <p:to>
                                        <p:strVal val="visible"/>
                                      </p:to>
                                    </p:set>
                                  </p:childTnLst>
                                </p:cTn>
                              </p:par>
                            </p:childTnLst>
                          </p:cTn>
                        </p:par>
                        <p:par>
                          <p:cTn id="73" fill="hold">
                            <p:stCondLst>
                              <p:cond delay="0"/>
                            </p:stCondLst>
                            <p:childTnLst>
                              <p:par>
                                <p:cTn id="74" presetID="1" presetClass="entr" presetSubtype="0" fill="hold" grpId="0" nodeType="afterEffect">
                                  <p:stCondLst>
                                    <p:cond delay="0"/>
                                  </p:stCondLst>
                                  <p:childTnLst>
                                    <p:set>
                                      <p:cBhvr>
                                        <p:cTn id="75" dur="1" fill="hold">
                                          <p:stCondLst>
                                            <p:cond delay="0"/>
                                          </p:stCondLst>
                                        </p:cTn>
                                        <p:tgtEl>
                                          <p:spTgt spid="55"/>
                                        </p:tgtEl>
                                        <p:attrNameLst>
                                          <p:attrName>style.visibility</p:attrName>
                                        </p:attrNameLst>
                                      </p:cBhvr>
                                      <p:to>
                                        <p:strVal val="visible"/>
                                      </p:to>
                                    </p:set>
                                  </p:childTnLst>
                                </p:cTn>
                              </p:par>
                            </p:childTnLst>
                          </p:cTn>
                        </p:par>
                        <p:par>
                          <p:cTn id="76" fill="hold">
                            <p:stCondLst>
                              <p:cond delay="0"/>
                            </p:stCondLst>
                            <p:childTnLst>
                              <p:par>
                                <p:cTn id="77" presetID="1" presetClass="entr" presetSubtype="0" fill="hold" grpId="0" nodeType="afterEffect">
                                  <p:stCondLst>
                                    <p:cond delay="0"/>
                                  </p:stCondLst>
                                  <p:childTnLst>
                                    <p:set>
                                      <p:cBhvr>
                                        <p:cTn id="78" dur="1" fill="hold">
                                          <p:stCondLst>
                                            <p:cond delay="0"/>
                                          </p:stCondLst>
                                        </p:cTn>
                                        <p:tgtEl>
                                          <p:spTgt spid="54"/>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30"/>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35"/>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45"/>
                                        </p:tgtEl>
                                        <p:attrNameLst>
                                          <p:attrName>style.visibility</p:attrName>
                                        </p:attrNameLst>
                                      </p:cBhvr>
                                      <p:to>
                                        <p:strVal val="visible"/>
                                      </p:to>
                                    </p:set>
                                  </p:childTnLst>
                                </p:cTn>
                              </p:par>
                            </p:childTnLst>
                          </p:cTn>
                        </p:par>
                        <p:par>
                          <p:cTn id="87" fill="hold">
                            <p:stCondLst>
                              <p:cond delay="0"/>
                            </p:stCondLst>
                            <p:childTnLst>
                              <p:par>
                                <p:cTn id="88" presetID="1" presetClass="entr" presetSubtype="0" fill="hold" nodeType="afterEffect">
                                  <p:stCondLst>
                                    <p:cond delay="0"/>
                                  </p:stCondLst>
                                  <p:childTnLst>
                                    <p:set>
                                      <p:cBhvr>
                                        <p:cTn id="89" dur="1" fill="hold">
                                          <p:stCondLst>
                                            <p:cond delay="0"/>
                                          </p:stCondLst>
                                        </p:cTn>
                                        <p:tgtEl>
                                          <p:spTgt spid="1028"/>
                                        </p:tgtEl>
                                        <p:attrNameLst>
                                          <p:attrName>style.visibility</p:attrName>
                                        </p:attrNameLst>
                                      </p:cBhvr>
                                      <p:to>
                                        <p:strVal val="visible"/>
                                      </p:to>
                                    </p:set>
                                  </p:childTnLst>
                                </p:cTn>
                              </p:par>
                            </p:childTnLst>
                          </p:cTn>
                        </p:par>
                        <p:par>
                          <p:cTn id="90" fill="hold">
                            <p:stCondLst>
                              <p:cond delay="0"/>
                            </p:stCondLst>
                            <p:childTnLst>
                              <p:par>
                                <p:cTn id="91" presetID="1" presetClass="entr" presetSubtype="0" fill="hold" nodeType="afterEffect">
                                  <p:stCondLst>
                                    <p:cond delay="0"/>
                                  </p:stCondLst>
                                  <p:childTnLst>
                                    <p:set>
                                      <p:cBhvr>
                                        <p:cTn id="92"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1" grpId="0" animBg="1"/>
      <p:bldP spid="12" grpId="0" animBg="1"/>
      <p:bldP spid="13" grpId="0" animBg="1"/>
      <p:bldP spid="15" grpId="0" animBg="1"/>
      <p:bldP spid="16" grpId="0" animBg="1"/>
      <p:bldP spid="17" grpId="0" animBg="1"/>
      <p:bldP spid="28" grpId="0"/>
      <p:bldP spid="33" grpId="0" animBg="1"/>
      <p:bldP spid="52" grpId="0" animBg="1"/>
      <p:bldP spid="54" grpId="0" animBg="1"/>
      <p:bldP spid="55" grpId="0" animBg="1"/>
      <p:bldP spid="56" grpId="0" animBg="1"/>
      <p:bldP spid="39" grpId="0" animBg="1"/>
      <p:bldP spid="39" grpId="1" animBg="1"/>
      <p:bldP spid="4" grpId="0"/>
      <p:bldP spid="42"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0B0D14-A8BF-4B1F-8AAD-A5B0B304081D}"/>
              </a:ext>
            </a:extLst>
          </p:cNvPr>
          <p:cNvSpPr>
            <a:spLocks noGrp="1"/>
          </p:cNvSpPr>
          <p:nvPr>
            <p:ph type="title"/>
          </p:nvPr>
        </p:nvSpPr>
        <p:spPr>
          <a:xfrm>
            <a:off x="0" y="0"/>
            <a:ext cx="9823661" cy="1320800"/>
          </a:xfrm>
        </p:spPr>
        <p:txBody>
          <a:bodyPr/>
          <a:lstStyle/>
          <a:p>
            <a:r>
              <a:rPr lang="en-US" dirty="0">
                <a:latin typeface="Arial" panose="020B0604020202020204" pitchFamily="34" charset="0"/>
                <a:cs typeface="Arial" panose="020B0604020202020204" pitchFamily="34" charset="0"/>
              </a:rPr>
              <a:t>12 - IO – Transaction log, </a:t>
            </a:r>
            <a:r>
              <a:rPr lang="en-US" dirty="0" err="1">
                <a:latin typeface="Arial" panose="020B0604020202020204" pitchFamily="34" charset="0"/>
                <a:cs typeface="Arial" panose="020B0604020202020204" pitchFamily="34" charset="0"/>
              </a:rPr>
              <a:t>ordem</a:t>
            </a:r>
            <a:r>
              <a:rPr lang="en-US" dirty="0">
                <a:latin typeface="Arial" panose="020B0604020202020204" pitchFamily="34" charset="0"/>
                <a:cs typeface="Arial" panose="020B0604020202020204" pitchFamily="34" charset="0"/>
              </a:rPr>
              <a:t> da </a:t>
            </a:r>
            <a:r>
              <a:rPr lang="en-US" dirty="0" err="1">
                <a:latin typeface="Arial" panose="020B0604020202020204" pitchFamily="34" charset="0"/>
                <a:cs typeface="Arial" panose="020B0604020202020204" pitchFamily="34" charset="0"/>
              </a:rPr>
              <a:t>escrita</a:t>
            </a:r>
            <a:r>
              <a:rPr lang="en-US" dirty="0">
                <a:latin typeface="Arial" panose="020B0604020202020204" pitchFamily="34" charset="0"/>
                <a:cs typeface="Arial" panose="020B0604020202020204" pitchFamily="34" charset="0"/>
              </a:rPr>
              <a:t> no log vs flush</a:t>
            </a:r>
            <a:endParaRPr lang="en-US" dirty="0"/>
          </a:p>
        </p:txBody>
      </p:sp>
      <p:sp>
        <p:nvSpPr>
          <p:cNvPr id="5" name="Text Placeholder 6">
            <a:extLst>
              <a:ext uri="{FF2B5EF4-FFF2-40B4-BE49-F238E27FC236}">
                <a16:creationId xmlns:a16="http://schemas.microsoft.com/office/drawing/2014/main" id="{FE3E95BD-2FD2-4E7B-8AE6-C6671DD17223}"/>
              </a:ext>
            </a:extLst>
          </p:cNvPr>
          <p:cNvSpPr txBox="1">
            <a:spLocks/>
          </p:cNvSpPr>
          <p:nvPr/>
        </p:nvSpPr>
        <p:spPr>
          <a:xfrm>
            <a:off x="302493" y="2311542"/>
            <a:ext cx="3491509" cy="1224408"/>
          </a:xfrm>
          <a:prstGeom prst="rect">
            <a:avLst/>
          </a:prstGeom>
        </p:spPr>
        <p:txBody>
          <a:bodyPr vert="horz" lIns="121920" tIns="60960" rIns="121920" bIns="60960" rtlCol="0" anchor="t" anchorCtr="0">
            <a:noAutofit/>
            <a:scene3d>
              <a:camera prst="orthographicFront"/>
              <a:lightRig rig="flat" dir="t"/>
            </a:scene3d>
            <a:sp3d extrusionH="88900" contourW="2540">
              <a:contourClr>
                <a:srgbClr val="F4A234"/>
              </a:contourClr>
            </a:sp3d>
          </a:bodyPr>
          <a:lstStyle>
            <a:lvl1pPr marL="0" indent="0" algn="l" defTabSz="457200" rtl="0" eaLnBrk="1" latinLnBrk="0" hangingPunct="1">
              <a:spcBef>
                <a:spcPct val="20000"/>
              </a:spcBef>
              <a:buClr>
                <a:schemeClr val="bg1"/>
              </a:buClr>
              <a:buFont typeface="Arial" pitchFamily="34" charset="0"/>
              <a:buNone/>
              <a:defRPr kumimoji="0" lang="en-US" sz="10000" b="1" i="1" u="none" strike="noStrike" kern="1200" cap="none" spc="-642" normalizeH="0" baseline="0" noProof="0" dirty="0" smtClean="0">
                <a:ln w="11430"/>
                <a:gradFill>
                  <a:gsLst>
                    <a:gs pos="0">
                      <a:srgbClr val="FF9929">
                        <a:lumMod val="20000"/>
                        <a:lumOff val="80000"/>
                      </a:srgbClr>
                    </a:gs>
                    <a:gs pos="28000">
                      <a:srgbClr val="F8F57B"/>
                    </a:gs>
                    <a:gs pos="62000">
                      <a:srgbClr val="D5B953"/>
                    </a:gs>
                    <a:gs pos="88000">
                      <a:srgbClr val="D1943B"/>
                    </a:gs>
                  </a:gsLst>
                  <a:lin ang="5400000"/>
                </a:gradFill>
                <a:effectLst>
                  <a:outerShdw blurRad="50800" dist="39000" dir="5460000" algn="tl">
                    <a:srgbClr val="000000">
                      <a:alpha val="38000"/>
                    </a:srgbClr>
                  </a:outerShdw>
                </a:effectLst>
                <a:uLnTx/>
                <a:uFillTx/>
                <a:latin typeface="Segoe UI" pitchFamily="34" charset="0"/>
                <a:ea typeface="+mn-ea"/>
                <a:cs typeface="+mn-cs"/>
              </a:defRPr>
            </a:lvl1pPr>
            <a:lvl2pPr marL="742950" indent="-285750" algn="l" defTabSz="457200" rtl="0" eaLnBrk="1" latinLnBrk="0" hangingPunct="1">
              <a:spcBef>
                <a:spcPct val="20000"/>
              </a:spcBef>
              <a:buClr>
                <a:schemeClr val="bg1"/>
              </a:buClr>
              <a:buFont typeface="Arial"/>
              <a:buChar char="–"/>
              <a:defRPr sz="2400" b="0" i="0" kern="1200">
                <a:solidFill>
                  <a:srgbClr val="FFFFFF"/>
                </a:solidFill>
                <a:latin typeface="Segoe UI"/>
                <a:ea typeface="+mn-ea"/>
                <a:cs typeface="Segoe UI"/>
              </a:defRPr>
            </a:lvl2pPr>
            <a:lvl3pPr marL="1143000" indent="-228600" algn="l" defTabSz="457200" rtl="0" eaLnBrk="1" latinLnBrk="0" hangingPunct="1">
              <a:spcBef>
                <a:spcPct val="20000"/>
              </a:spcBef>
              <a:buClr>
                <a:schemeClr val="bg1"/>
              </a:buClr>
              <a:buFont typeface="Arial"/>
              <a:buChar char="•"/>
              <a:defRPr sz="2000" b="0" i="0" kern="1200">
                <a:solidFill>
                  <a:srgbClr val="FFFFFF"/>
                </a:solidFill>
                <a:latin typeface="Segoe UI"/>
                <a:ea typeface="+mn-ea"/>
                <a:cs typeface="Segoe UI"/>
              </a:defRPr>
            </a:lvl3pPr>
            <a:lvl4pPr marL="1600200" indent="-228600" algn="l" defTabSz="457200" rtl="0" eaLnBrk="1" latinLnBrk="0" hangingPunct="1">
              <a:spcBef>
                <a:spcPct val="20000"/>
              </a:spcBef>
              <a:buClr>
                <a:schemeClr val="bg1"/>
              </a:buClr>
              <a:buFont typeface="Arial"/>
              <a:buChar char="–"/>
              <a:defRPr sz="1600" b="0" i="0" kern="1200">
                <a:solidFill>
                  <a:srgbClr val="FFFFFF"/>
                </a:solidFill>
                <a:latin typeface="Segoe UI"/>
                <a:ea typeface="+mn-ea"/>
                <a:cs typeface="Segoe UI"/>
              </a:defRPr>
            </a:lvl4pPr>
            <a:lvl5pPr marL="2057400" indent="-228600" algn="l" defTabSz="457200" rtl="0" eaLnBrk="1" latinLnBrk="0" hangingPunct="1">
              <a:spcBef>
                <a:spcPct val="20000"/>
              </a:spcBef>
              <a:buClr>
                <a:schemeClr val="bg1"/>
              </a:buClr>
              <a:buFont typeface="Arial"/>
              <a:buChar char="•"/>
              <a:defRPr sz="1600" b="0" i="0" kern="1200">
                <a:solidFill>
                  <a:srgbClr val="FFFFFF"/>
                </a:solidFill>
                <a:latin typeface="Segoe UI"/>
                <a:ea typeface="+mn-ea"/>
                <a:cs typeface="Segoe UI"/>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pt-BR" sz="7200"/>
              <a:t>Demo</a:t>
            </a:r>
          </a:p>
        </p:txBody>
      </p:sp>
      <p:pic>
        <p:nvPicPr>
          <p:cNvPr id="3074" name="Picture 2">
            <a:extLst>
              <a:ext uri="{FF2B5EF4-FFF2-40B4-BE49-F238E27FC236}">
                <a16:creationId xmlns:a16="http://schemas.microsoft.com/office/drawing/2014/main" id="{61CCF12C-A3EB-400B-9A87-DEE98C3F0B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40861" y="1901554"/>
            <a:ext cx="4510278" cy="2818924"/>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984230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8D3646-E25F-4026-95C5-A29DBC0E137C}"/>
              </a:ext>
            </a:extLst>
          </p:cNvPr>
          <p:cNvSpPr>
            <a:spLocks noGrp="1"/>
          </p:cNvSpPr>
          <p:nvPr>
            <p:ph type="title"/>
          </p:nvPr>
        </p:nvSpPr>
        <p:spPr>
          <a:xfrm>
            <a:off x="0" y="0"/>
            <a:ext cx="8596668" cy="1320800"/>
          </a:xfrm>
        </p:spPr>
        <p:txBody>
          <a:bodyPr>
            <a:normAutofit/>
          </a:bodyPr>
          <a:lstStyle/>
          <a:p>
            <a:r>
              <a:rPr lang="en-US" sz="3600" dirty="0"/>
              <a:t>Sector size – SQL Server</a:t>
            </a:r>
            <a:endParaRPr lang="en-US" dirty="0">
              <a:latin typeface="Arial" panose="020B0604020202020204" pitchFamily="34" charset="0"/>
              <a:cs typeface="Arial" panose="020B0604020202020204" pitchFamily="34" charset="0"/>
            </a:endParaRPr>
          </a:p>
        </p:txBody>
      </p:sp>
      <p:graphicFrame>
        <p:nvGraphicFramePr>
          <p:cNvPr id="3" name="Content Placeholder 2">
            <a:extLst>
              <a:ext uri="{FF2B5EF4-FFF2-40B4-BE49-F238E27FC236}">
                <a16:creationId xmlns:a16="http://schemas.microsoft.com/office/drawing/2014/main" id="{D5EF478C-F945-4E53-A898-0D605924BEF0}"/>
              </a:ext>
            </a:extLst>
          </p:cNvPr>
          <p:cNvGraphicFramePr>
            <a:graphicFrameLocks noGrp="1"/>
          </p:cNvGraphicFramePr>
          <p:nvPr>
            <p:ph idx="1"/>
            <p:extLst>
              <p:ext uri="{D42A27DB-BD31-4B8C-83A1-F6EECF244321}">
                <p14:modId xmlns:p14="http://schemas.microsoft.com/office/powerpoint/2010/main" val="1069284874"/>
              </p:ext>
            </p:extLst>
          </p:nvPr>
        </p:nvGraphicFramePr>
        <p:xfrm>
          <a:off x="366304" y="937578"/>
          <a:ext cx="9764832" cy="564610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0623906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Arrow Connector 3"/>
          <p:cNvCxnSpPr>
            <a:cxnSpLocks/>
          </p:cNvCxnSpPr>
          <p:nvPr/>
        </p:nvCxnSpPr>
        <p:spPr>
          <a:xfrm flipH="1">
            <a:off x="5583805" y="4097868"/>
            <a:ext cx="587596" cy="869011"/>
          </a:xfrm>
          <a:prstGeom prst="straightConnector1">
            <a:avLst/>
          </a:prstGeom>
          <a:ln w="19050">
            <a:solidFill>
              <a:srgbClr val="FF0000"/>
            </a:solidFill>
            <a:tailEnd type="triangle"/>
          </a:ln>
        </p:spPr>
        <p:style>
          <a:lnRef idx="2">
            <a:schemeClr val="accent3"/>
          </a:lnRef>
          <a:fillRef idx="0">
            <a:schemeClr val="accent3"/>
          </a:fillRef>
          <a:effectRef idx="1">
            <a:schemeClr val="accent3"/>
          </a:effectRef>
          <a:fontRef idx="minor">
            <a:schemeClr val="tx1"/>
          </a:fontRef>
        </p:style>
      </p:cxnSp>
      <p:cxnSp>
        <p:nvCxnSpPr>
          <p:cNvPr id="33" name="Straight Arrow Connector 32"/>
          <p:cNvCxnSpPr>
            <a:cxnSpLocks/>
          </p:cNvCxnSpPr>
          <p:nvPr/>
        </p:nvCxnSpPr>
        <p:spPr>
          <a:xfrm flipV="1">
            <a:off x="5475881" y="2030032"/>
            <a:ext cx="695519" cy="1610636"/>
          </a:xfrm>
          <a:prstGeom prst="straightConnector1">
            <a:avLst/>
          </a:prstGeom>
          <a:ln w="1905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3" name="Title 2"/>
          <p:cNvSpPr>
            <a:spLocks noGrp="1"/>
          </p:cNvSpPr>
          <p:nvPr>
            <p:ph type="title"/>
          </p:nvPr>
        </p:nvSpPr>
        <p:spPr>
          <a:xfrm>
            <a:off x="63774" y="48760"/>
            <a:ext cx="10594220" cy="888285"/>
          </a:xfrm>
        </p:spPr>
        <p:txBody>
          <a:bodyPr>
            <a:normAutofit/>
          </a:bodyPr>
          <a:lstStyle/>
          <a:p>
            <a:r>
              <a:rPr lang="en-US" sz="2800" dirty="0"/>
              <a:t>Sector size – Por que o sector size é </a:t>
            </a:r>
            <a:r>
              <a:rPr lang="en-US" sz="2800" dirty="0" err="1"/>
              <a:t>importante</a:t>
            </a:r>
            <a:r>
              <a:rPr lang="en-US" sz="2800" dirty="0"/>
              <a:t> pro Log?</a:t>
            </a:r>
          </a:p>
        </p:txBody>
      </p:sp>
      <p:sp>
        <p:nvSpPr>
          <p:cNvPr id="5" name="Rectangle 4"/>
          <p:cNvSpPr/>
          <p:nvPr/>
        </p:nvSpPr>
        <p:spPr>
          <a:xfrm>
            <a:off x="508000" y="1337734"/>
            <a:ext cx="1981200" cy="41899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6" name="TextBox 5"/>
          <p:cNvSpPr txBox="1"/>
          <p:nvPr/>
        </p:nvSpPr>
        <p:spPr>
          <a:xfrm>
            <a:off x="2478448" y="1330337"/>
            <a:ext cx="684803" cy="379656"/>
          </a:xfrm>
          <a:prstGeom prst="rect">
            <a:avLst/>
          </a:prstGeom>
          <a:noFill/>
        </p:spPr>
        <p:txBody>
          <a:bodyPr wrap="none" rtlCol="0">
            <a:spAutoFit/>
          </a:bodyPr>
          <a:lstStyle/>
          <a:p>
            <a:r>
              <a:rPr lang="en-US" sz="1867" dirty="0"/>
              <a:t>4096</a:t>
            </a:r>
          </a:p>
        </p:txBody>
      </p:sp>
      <p:sp>
        <p:nvSpPr>
          <p:cNvPr id="7" name="TextBox 6"/>
          <p:cNvSpPr txBox="1"/>
          <p:nvPr/>
        </p:nvSpPr>
        <p:spPr>
          <a:xfrm>
            <a:off x="2447882" y="1979632"/>
            <a:ext cx="684803" cy="379656"/>
          </a:xfrm>
          <a:prstGeom prst="rect">
            <a:avLst/>
          </a:prstGeom>
          <a:noFill/>
        </p:spPr>
        <p:txBody>
          <a:bodyPr wrap="none" rtlCol="0">
            <a:spAutoFit/>
          </a:bodyPr>
          <a:lstStyle/>
          <a:p>
            <a:r>
              <a:rPr lang="en-US" sz="1867" dirty="0"/>
              <a:t>4608</a:t>
            </a:r>
          </a:p>
        </p:txBody>
      </p:sp>
      <p:sp>
        <p:nvSpPr>
          <p:cNvPr id="8" name="TextBox 7"/>
          <p:cNvSpPr txBox="1"/>
          <p:nvPr/>
        </p:nvSpPr>
        <p:spPr>
          <a:xfrm>
            <a:off x="2453573" y="2668930"/>
            <a:ext cx="684803" cy="379656"/>
          </a:xfrm>
          <a:prstGeom prst="rect">
            <a:avLst/>
          </a:prstGeom>
          <a:noFill/>
        </p:spPr>
        <p:txBody>
          <a:bodyPr wrap="none" rtlCol="0">
            <a:spAutoFit/>
          </a:bodyPr>
          <a:lstStyle/>
          <a:p>
            <a:r>
              <a:rPr lang="en-US" sz="1867" dirty="0"/>
              <a:t>5120</a:t>
            </a:r>
          </a:p>
        </p:txBody>
      </p:sp>
      <p:sp>
        <p:nvSpPr>
          <p:cNvPr id="10" name="Rectangle 9"/>
          <p:cNvSpPr/>
          <p:nvPr/>
        </p:nvSpPr>
        <p:spPr>
          <a:xfrm>
            <a:off x="508001" y="1337734"/>
            <a:ext cx="1977996" cy="166345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2400" dirty="0"/>
              <a:t>Last log block</a:t>
            </a:r>
          </a:p>
        </p:txBody>
      </p:sp>
      <p:sp>
        <p:nvSpPr>
          <p:cNvPr id="11" name="TextBox 10"/>
          <p:cNvSpPr txBox="1"/>
          <p:nvPr/>
        </p:nvSpPr>
        <p:spPr>
          <a:xfrm>
            <a:off x="164595" y="5527663"/>
            <a:ext cx="2779928" cy="420564"/>
          </a:xfrm>
          <a:prstGeom prst="rect">
            <a:avLst/>
          </a:prstGeom>
          <a:noFill/>
        </p:spPr>
        <p:txBody>
          <a:bodyPr wrap="none" rtlCol="0">
            <a:spAutoFit/>
          </a:bodyPr>
          <a:lstStyle/>
          <a:p>
            <a:r>
              <a:rPr lang="en-US" sz="2133" dirty="0"/>
              <a:t>512 byte sector drive</a:t>
            </a:r>
          </a:p>
        </p:txBody>
      </p:sp>
      <p:sp>
        <p:nvSpPr>
          <p:cNvPr id="12" name="Rectangle 11"/>
          <p:cNvSpPr/>
          <p:nvPr/>
        </p:nvSpPr>
        <p:spPr>
          <a:xfrm>
            <a:off x="3501089" y="1358637"/>
            <a:ext cx="1981200" cy="41899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3" name="TextBox 12"/>
          <p:cNvSpPr txBox="1"/>
          <p:nvPr/>
        </p:nvSpPr>
        <p:spPr>
          <a:xfrm>
            <a:off x="5482290" y="1290903"/>
            <a:ext cx="684803" cy="379656"/>
          </a:xfrm>
          <a:prstGeom prst="rect">
            <a:avLst/>
          </a:prstGeom>
          <a:noFill/>
        </p:spPr>
        <p:txBody>
          <a:bodyPr wrap="none" rtlCol="0">
            <a:spAutoFit/>
          </a:bodyPr>
          <a:lstStyle/>
          <a:p>
            <a:r>
              <a:rPr lang="en-US" sz="1867" dirty="0"/>
              <a:t>4096</a:t>
            </a:r>
          </a:p>
        </p:txBody>
      </p:sp>
      <p:sp>
        <p:nvSpPr>
          <p:cNvPr id="14" name="TextBox 13"/>
          <p:cNvSpPr txBox="1"/>
          <p:nvPr/>
        </p:nvSpPr>
        <p:spPr>
          <a:xfrm>
            <a:off x="5479086" y="2030032"/>
            <a:ext cx="684803" cy="379656"/>
          </a:xfrm>
          <a:prstGeom prst="rect">
            <a:avLst/>
          </a:prstGeom>
          <a:noFill/>
        </p:spPr>
        <p:txBody>
          <a:bodyPr wrap="none" rtlCol="0">
            <a:spAutoFit/>
          </a:bodyPr>
          <a:lstStyle/>
          <a:p>
            <a:r>
              <a:rPr lang="en-US" sz="1867" dirty="0"/>
              <a:t>4608</a:t>
            </a:r>
          </a:p>
        </p:txBody>
      </p:sp>
      <p:sp>
        <p:nvSpPr>
          <p:cNvPr id="17" name="Rectangle 16"/>
          <p:cNvSpPr/>
          <p:nvPr/>
        </p:nvSpPr>
        <p:spPr>
          <a:xfrm>
            <a:off x="3501090" y="1358637"/>
            <a:ext cx="1977996" cy="166345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2400"/>
              <a:t>Last log block</a:t>
            </a:r>
          </a:p>
        </p:txBody>
      </p:sp>
      <p:sp>
        <p:nvSpPr>
          <p:cNvPr id="18" name="TextBox 17"/>
          <p:cNvSpPr txBox="1"/>
          <p:nvPr/>
        </p:nvSpPr>
        <p:spPr>
          <a:xfrm>
            <a:off x="3449036" y="5524092"/>
            <a:ext cx="2177199" cy="420564"/>
          </a:xfrm>
          <a:prstGeom prst="rect">
            <a:avLst/>
          </a:prstGeom>
          <a:noFill/>
        </p:spPr>
        <p:txBody>
          <a:bodyPr wrap="none" rtlCol="0">
            <a:spAutoFit/>
          </a:bodyPr>
          <a:lstStyle/>
          <a:p>
            <a:r>
              <a:rPr lang="en-US" sz="2133" dirty="0"/>
              <a:t>4Kb sector drive</a:t>
            </a:r>
          </a:p>
        </p:txBody>
      </p:sp>
      <p:sp>
        <p:nvSpPr>
          <p:cNvPr id="19" name="TextBox 18"/>
          <p:cNvSpPr txBox="1"/>
          <p:nvPr/>
        </p:nvSpPr>
        <p:spPr>
          <a:xfrm>
            <a:off x="2434476" y="3322269"/>
            <a:ext cx="684803" cy="379656"/>
          </a:xfrm>
          <a:prstGeom prst="rect">
            <a:avLst/>
          </a:prstGeom>
          <a:noFill/>
        </p:spPr>
        <p:txBody>
          <a:bodyPr wrap="none" rtlCol="0">
            <a:spAutoFit/>
          </a:bodyPr>
          <a:lstStyle/>
          <a:p>
            <a:r>
              <a:rPr lang="en-US" sz="1867" dirty="0"/>
              <a:t>5632</a:t>
            </a:r>
          </a:p>
        </p:txBody>
      </p:sp>
      <p:sp>
        <p:nvSpPr>
          <p:cNvPr id="20" name="TextBox 19"/>
          <p:cNvSpPr txBox="1"/>
          <p:nvPr/>
        </p:nvSpPr>
        <p:spPr>
          <a:xfrm>
            <a:off x="5412218" y="4224921"/>
            <a:ext cx="684803" cy="379656"/>
          </a:xfrm>
          <a:prstGeom prst="rect">
            <a:avLst/>
          </a:prstGeom>
          <a:noFill/>
        </p:spPr>
        <p:txBody>
          <a:bodyPr wrap="none" rtlCol="0">
            <a:spAutoFit/>
          </a:bodyPr>
          <a:lstStyle/>
          <a:p>
            <a:r>
              <a:rPr lang="en-US" sz="1867" dirty="0"/>
              <a:t>4096</a:t>
            </a:r>
          </a:p>
        </p:txBody>
      </p:sp>
      <p:sp>
        <p:nvSpPr>
          <p:cNvPr id="22" name="TextBox 21"/>
          <p:cNvSpPr txBox="1"/>
          <p:nvPr/>
        </p:nvSpPr>
        <p:spPr>
          <a:xfrm>
            <a:off x="5412218" y="4966879"/>
            <a:ext cx="684803" cy="379656"/>
          </a:xfrm>
          <a:prstGeom prst="rect">
            <a:avLst/>
          </a:prstGeom>
          <a:noFill/>
        </p:spPr>
        <p:txBody>
          <a:bodyPr wrap="none" rtlCol="0">
            <a:spAutoFit/>
          </a:bodyPr>
          <a:lstStyle/>
          <a:p>
            <a:r>
              <a:rPr lang="pt-BR" sz="1800" dirty="0">
                <a:solidFill>
                  <a:srgbClr val="000000"/>
                </a:solidFill>
                <a:latin typeface="Consolas" panose="020B0609020204030204" pitchFamily="49" charset="0"/>
              </a:rPr>
              <a:t>9216</a:t>
            </a:r>
            <a:endParaRPr lang="en-US" sz="1867" dirty="0"/>
          </a:p>
        </p:txBody>
      </p:sp>
      <p:sp>
        <p:nvSpPr>
          <p:cNvPr id="23" name="Rectangle 22"/>
          <p:cNvSpPr/>
          <p:nvPr/>
        </p:nvSpPr>
        <p:spPr>
          <a:xfrm>
            <a:off x="3501090" y="2987106"/>
            <a:ext cx="1977996" cy="218984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a:t>Next log block</a:t>
            </a:r>
          </a:p>
        </p:txBody>
      </p:sp>
      <p:sp>
        <p:nvSpPr>
          <p:cNvPr id="24" name="Cloud Callout 23"/>
          <p:cNvSpPr/>
          <p:nvPr/>
        </p:nvSpPr>
        <p:spPr>
          <a:xfrm>
            <a:off x="6479667" y="1705257"/>
            <a:ext cx="2248988" cy="1218347"/>
          </a:xfrm>
          <a:prstGeom prst="cloudCallout">
            <a:avLst>
              <a:gd name="adj1" fmla="val -29230"/>
              <a:gd name="adj2" fmla="val 77184"/>
            </a:avLst>
          </a:prstGeom>
          <a:ln w="12700">
            <a:solidFill>
              <a:schemeClr val="tx2"/>
            </a:solidFill>
          </a:ln>
        </p:spPr>
        <p:style>
          <a:lnRef idx="3">
            <a:schemeClr val="lt1"/>
          </a:lnRef>
          <a:fillRef idx="1">
            <a:schemeClr val="accent3"/>
          </a:fillRef>
          <a:effectRef idx="1">
            <a:schemeClr val="accent3"/>
          </a:effectRef>
          <a:fontRef idx="minor">
            <a:schemeClr val="lt1"/>
          </a:fontRef>
        </p:style>
        <p:txBody>
          <a:bodyPr rtlCol="0" anchor="ctr"/>
          <a:lstStyle/>
          <a:p>
            <a:pPr algn="ctr"/>
            <a:r>
              <a:rPr lang="en-US" sz="2400" dirty="0" err="1"/>
              <a:t>Não</a:t>
            </a:r>
            <a:r>
              <a:rPr lang="en-US" sz="2400" dirty="0"/>
              <a:t> </a:t>
            </a:r>
            <a:r>
              <a:rPr lang="en-US" sz="2400" dirty="0" err="1"/>
              <a:t>alinhado</a:t>
            </a:r>
            <a:endParaRPr lang="en-US" sz="2400" dirty="0"/>
          </a:p>
        </p:txBody>
      </p:sp>
      <p:sp>
        <p:nvSpPr>
          <p:cNvPr id="25" name="Rectangle 24"/>
          <p:cNvSpPr/>
          <p:nvPr/>
        </p:nvSpPr>
        <p:spPr>
          <a:xfrm>
            <a:off x="3497886" y="3001186"/>
            <a:ext cx="1977996" cy="1454393"/>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400"/>
              <a:t>Pad to align</a:t>
            </a:r>
          </a:p>
        </p:txBody>
      </p:sp>
      <p:pic>
        <p:nvPicPr>
          <p:cNvPr id="26" name="Picture 2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29812" y="3001186"/>
            <a:ext cx="1243685" cy="1243685"/>
          </a:xfrm>
          <a:prstGeom prst="rect">
            <a:avLst/>
          </a:prstGeom>
        </p:spPr>
      </p:pic>
      <p:sp>
        <p:nvSpPr>
          <p:cNvPr id="27" name="TextBox 26"/>
          <p:cNvSpPr txBox="1"/>
          <p:nvPr/>
        </p:nvSpPr>
        <p:spPr>
          <a:xfrm>
            <a:off x="6235063" y="1223449"/>
            <a:ext cx="5868200" cy="1241622"/>
          </a:xfrm>
          <a:prstGeom prst="rect">
            <a:avLst/>
          </a:prstGeom>
          <a:solidFill>
            <a:schemeClr val="tx1"/>
          </a:solidFill>
        </p:spPr>
        <p:txBody>
          <a:bodyPr wrap="square" rtlCol="0">
            <a:spAutoFit/>
          </a:bodyPr>
          <a:lstStyle/>
          <a:p>
            <a:r>
              <a:rPr lang="en-US" sz="1867" dirty="0">
                <a:solidFill>
                  <a:srgbClr val="57F42C"/>
                </a:solidFill>
              </a:rPr>
              <a:t>The tail of the log for database &lt;</a:t>
            </a:r>
            <a:r>
              <a:rPr lang="en-US" sz="1867" dirty="0" err="1">
                <a:solidFill>
                  <a:srgbClr val="57F42C"/>
                </a:solidFill>
              </a:rPr>
              <a:t>db</a:t>
            </a:r>
            <a:r>
              <a:rPr lang="en-US" sz="1867" dirty="0">
                <a:solidFill>
                  <a:srgbClr val="57F42C"/>
                </a:solidFill>
              </a:rPr>
              <a:t>&gt; is being </a:t>
            </a:r>
          </a:p>
          <a:p>
            <a:r>
              <a:rPr lang="en-US" sz="1867" dirty="0">
                <a:solidFill>
                  <a:srgbClr val="57F42C"/>
                </a:solidFill>
              </a:rPr>
              <a:t>rewritten to match the new sector size of 4096 bytes.  3584 bytes at offset &lt;offset&gt; in file &lt;file&gt; will be written</a:t>
            </a:r>
          </a:p>
        </p:txBody>
      </p:sp>
      <p:sp>
        <p:nvSpPr>
          <p:cNvPr id="28" name="TextBox 27"/>
          <p:cNvSpPr txBox="1"/>
          <p:nvPr/>
        </p:nvSpPr>
        <p:spPr>
          <a:xfrm>
            <a:off x="6323642" y="3470693"/>
            <a:ext cx="5715959" cy="954300"/>
          </a:xfrm>
          <a:prstGeom prst="rect">
            <a:avLst/>
          </a:prstGeom>
          <a:solidFill>
            <a:schemeClr val="tx1"/>
          </a:solidFill>
        </p:spPr>
        <p:txBody>
          <a:bodyPr wrap="square" rtlCol="0">
            <a:spAutoFit/>
          </a:bodyPr>
          <a:lstStyle/>
          <a:p>
            <a:r>
              <a:rPr lang="en-US" sz="1867" dirty="0">
                <a:solidFill>
                  <a:srgbClr val="57F42C"/>
                </a:solidFill>
              </a:rPr>
              <a:t>There have been 25958400 misaligned log IOs which required falling back to synchronous IO. The current IO is on file &lt;file&gt; </a:t>
            </a:r>
          </a:p>
        </p:txBody>
      </p:sp>
      <p:sp>
        <p:nvSpPr>
          <p:cNvPr id="29" name="Cloud Callout 28"/>
          <p:cNvSpPr/>
          <p:nvPr/>
        </p:nvSpPr>
        <p:spPr>
          <a:xfrm>
            <a:off x="7494932" y="4874041"/>
            <a:ext cx="3640667" cy="1349048"/>
          </a:xfrm>
          <a:prstGeom prst="cloudCallout">
            <a:avLst>
              <a:gd name="adj1" fmla="val -14311"/>
              <a:gd name="adj2" fmla="val -87933"/>
            </a:avLst>
          </a:prstGeom>
          <a:ln>
            <a:solidFill>
              <a:schemeClr val="tx2"/>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400" dirty="0"/>
              <a:t>Mirroring, Log Shipping e AG</a:t>
            </a:r>
          </a:p>
        </p:txBody>
      </p:sp>
      <p:sp>
        <p:nvSpPr>
          <p:cNvPr id="30" name="Rectangle 29"/>
          <p:cNvSpPr/>
          <p:nvPr/>
        </p:nvSpPr>
        <p:spPr>
          <a:xfrm>
            <a:off x="8964661" y="3818793"/>
            <a:ext cx="1693333" cy="28786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31" name="Picture 3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143320" y="4357583"/>
            <a:ext cx="1439081" cy="814480"/>
          </a:xfrm>
          <a:prstGeom prst="rect">
            <a:avLst/>
          </a:prstGeom>
        </p:spPr>
      </p:pic>
      <p:sp>
        <p:nvSpPr>
          <p:cNvPr id="15" name="TextBox 14"/>
          <p:cNvSpPr txBox="1"/>
          <p:nvPr/>
        </p:nvSpPr>
        <p:spPr>
          <a:xfrm>
            <a:off x="5461406" y="2681205"/>
            <a:ext cx="684803" cy="379656"/>
          </a:xfrm>
          <a:prstGeom prst="rect">
            <a:avLst/>
          </a:prstGeom>
          <a:noFill/>
        </p:spPr>
        <p:txBody>
          <a:bodyPr wrap="none" rtlCol="0">
            <a:spAutoFit/>
          </a:bodyPr>
          <a:lstStyle/>
          <a:p>
            <a:r>
              <a:rPr lang="en-US" sz="1867" dirty="0"/>
              <a:t>5120</a:t>
            </a:r>
          </a:p>
        </p:txBody>
      </p:sp>
      <p:sp>
        <p:nvSpPr>
          <p:cNvPr id="2" name="TextBox 1">
            <a:extLst>
              <a:ext uri="{FF2B5EF4-FFF2-40B4-BE49-F238E27FC236}">
                <a16:creationId xmlns:a16="http://schemas.microsoft.com/office/drawing/2014/main" id="{9731942A-7C3E-4830-BF8A-B1BFADDD71DD}"/>
              </a:ext>
            </a:extLst>
          </p:cNvPr>
          <p:cNvSpPr txBox="1"/>
          <p:nvPr/>
        </p:nvSpPr>
        <p:spPr>
          <a:xfrm>
            <a:off x="2434476" y="4001137"/>
            <a:ext cx="684803" cy="379656"/>
          </a:xfrm>
          <a:prstGeom prst="rect">
            <a:avLst/>
          </a:prstGeom>
          <a:noFill/>
        </p:spPr>
        <p:txBody>
          <a:bodyPr wrap="none" rtlCol="0">
            <a:spAutoFit/>
          </a:bodyPr>
          <a:lstStyle/>
          <a:p>
            <a:r>
              <a:rPr lang="en-US" sz="1867" dirty="0"/>
              <a:t>6144</a:t>
            </a:r>
          </a:p>
        </p:txBody>
      </p:sp>
      <p:sp>
        <p:nvSpPr>
          <p:cNvPr id="9" name="TextBox 8">
            <a:extLst>
              <a:ext uri="{FF2B5EF4-FFF2-40B4-BE49-F238E27FC236}">
                <a16:creationId xmlns:a16="http://schemas.microsoft.com/office/drawing/2014/main" id="{163CEEA7-7D2F-40B6-ABE4-03255464AF56}"/>
              </a:ext>
            </a:extLst>
          </p:cNvPr>
          <p:cNvSpPr txBox="1"/>
          <p:nvPr/>
        </p:nvSpPr>
        <p:spPr>
          <a:xfrm>
            <a:off x="2425082" y="4571601"/>
            <a:ext cx="684803" cy="379656"/>
          </a:xfrm>
          <a:prstGeom prst="rect">
            <a:avLst/>
          </a:prstGeom>
          <a:noFill/>
        </p:spPr>
        <p:txBody>
          <a:bodyPr wrap="none" rtlCol="0">
            <a:spAutoFit/>
          </a:bodyPr>
          <a:lstStyle/>
          <a:p>
            <a:r>
              <a:rPr lang="en-US" sz="1867" dirty="0"/>
              <a:t>6656</a:t>
            </a:r>
          </a:p>
        </p:txBody>
      </p:sp>
      <p:sp>
        <p:nvSpPr>
          <p:cNvPr id="16" name="TextBox 15">
            <a:extLst>
              <a:ext uri="{FF2B5EF4-FFF2-40B4-BE49-F238E27FC236}">
                <a16:creationId xmlns:a16="http://schemas.microsoft.com/office/drawing/2014/main" id="{CB7A18F3-28DA-45F8-A34B-A7769CE100BA}"/>
              </a:ext>
            </a:extLst>
          </p:cNvPr>
          <p:cNvSpPr txBox="1"/>
          <p:nvPr/>
        </p:nvSpPr>
        <p:spPr>
          <a:xfrm>
            <a:off x="2434476" y="5203729"/>
            <a:ext cx="684803" cy="379656"/>
          </a:xfrm>
          <a:prstGeom prst="rect">
            <a:avLst/>
          </a:prstGeom>
          <a:noFill/>
        </p:spPr>
        <p:txBody>
          <a:bodyPr wrap="none" rtlCol="0">
            <a:spAutoFit/>
          </a:bodyPr>
          <a:lstStyle/>
          <a:p>
            <a:r>
              <a:rPr lang="en-US" sz="1867" dirty="0"/>
              <a:t>7168</a:t>
            </a:r>
          </a:p>
        </p:txBody>
      </p:sp>
    </p:spTree>
    <p:extLst>
      <p:ext uri="{BB962C8B-B14F-4D97-AF65-F5344CB8AC3E}">
        <p14:creationId xmlns:p14="http://schemas.microsoft.com/office/powerpoint/2010/main" val="129979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26"/>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24"/>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4"/>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xit" presetSubtype="0" fill="hold" grpId="1" nodeType="clickEffect">
                                  <p:stCondLst>
                                    <p:cond delay="0"/>
                                  </p:stCondLst>
                                  <p:childTnLst>
                                    <p:set>
                                      <p:cBhvr>
                                        <p:cTn id="23" dur="1" fill="hold">
                                          <p:stCondLst>
                                            <p:cond delay="0"/>
                                          </p:stCondLst>
                                        </p:cTn>
                                        <p:tgtEl>
                                          <p:spTgt spid="23"/>
                                        </p:tgtEl>
                                        <p:attrNameLst>
                                          <p:attrName>style.visibility</p:attrName>
                                        </p:attrNameLst>
                                      </p:cBhvr>
                                      <p:to>
                                        <p:strVal val="hidden"/>
                                      </p:to>
                                    </p:set>
                                  </p:childTnLst>
                                </p:cTn>
                              </p:par>
                              <p:par>
                                <p:cTn id="24" presetID="1" presetClass="exit" presetSubtype="0" fill="hold" nodeType="withEffect">
                                  <p:stCondLst>
                                    <p:cond delay="0"/>
                                  </p:stCondLst>
                                  <p:childTnLst>
                                    <p:set>
                                      <p:cBhvr>
                                        <p:cTn id="25" dur="1" fill="hold">
                                          <p:stCondLst>
                                            <p:cond delay="0"/>
                                          </p:stCondLst>
                                        </p:cTn>
                                        <p:tgtEl>
                                          <p:spTgt spid="26"/>
                                        </p:tgtEl>
                                        <p:attrNameLst>
                                          <p:attrName>style.visibility</p:attrName>
                                        </p:attrNameLst>
                                      </p:cBhvr>
                                      <p:to>
                                        <p:strVal val="hidden"/>
                                      </p:to>
                                    </p:set>
                                  </p:childTnLst>
                                </p:cTn>
                              </p:par>
                              <p:par>
                                <p:cTn id="26" presetID="1" presetClass="exit" presetSubtype="0" fill="hold" grpId="1" nodeType="withEffect">
                                  <p:stCondLst>
                                    <p:cond delay="0"/>
                                  </p:stCondLst>
                                  <p:childTnLst>
                                    <p:set>
                                      <p:cBhvr>
                                        <p:cTn id="27" dur="1" fill="hold">
                                          <p:stCondLst>
                                            <p:cond delay="0"/>
                                          </p:stCondLst>
                                        </p:cTn>
                                        <p:tgtEl>
                                          <p:spTgt spid="24"/>
                                        </p:tgtEl>
                                        <p:attrNameLst>
                                          <p:attrName>style.visibility</p:attrName>
                                        </p:attrNameLst>
                                      </p:cBhvr>
                                      <p:to>
                                        <p:strVal val="hidden"/>
                                      </p:to>
                                    </p:set>
                                  </p:childTnLst>
                                </p:cTn>
                              </p:par>
                              <p:par>
                                <p:cTn id="28" presetID="1" presetClass="exit" presetSubtype="0" fill="hold" nodeType="withEffect">
                                  <p:stCondLst>
                                    <p:cond delay="0"/>
                                  </p:stCondLst>
                                  <p:childTnLst>
                                    <p:set>
                                      <p:cBhvr>
                                        <p:cTn id="29" dur="1" fill="hold">
                                          <p:stCondLst>
                                            <p:cond delay="0"/>
                                          </p:stCondLst>
                                        </p:cTn>
                                        <p:tgtEl>
                                          <p:spTgt spid="4"/>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25"/>
                                        </p:tgtEl>
                                        <p:attrNameLst>
                                          <p:attrName>style.visibility</p:attrName>
                                        </p:attrNameLst>
                                      </p:cBhvr>
                                      <p:to>
                                        <p:strVal val="visible"/>
                                      </p:to>
                                    </p:set>
                                  </p:childTnLst>
                                </p:cTn>
                              </p:par>
                            </p:childTnLst>
                          </p:cTn>
                        </p:par>
                        <p:par>
                          <p:cTn id="34" fill="hold">
                            <p:stCondLst>
                              <p:cond delay="0"/>
                            </p:stCondLst>
                            <p:childTnLst>
                              <p:par>
                                <p:cTn id="35" presetID="1" presetClass="entr" presetSubtype="0" fill="hold" grpId="0" nodeType="after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7"/>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9"/>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0"/>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0" grpId="0"/>
      <p:bldP spid="23" grpId="0" animBg="1"/>
      <p:bldP spid="23" grpId="1" animBg="1"/>
      <p:bldP spid="24" grpId="0" animBg="1"/>
      <p:bldP spid="24" grpId="1" animBg="1"/>
      <p:bldP spid="25" grpId="0" animBg="1"/>
      <p:bldP spid="27" grpId="0" animBg="1"/>
      <p:bldP spid="28" grpId="0" animBg="1"/>
      <p:bldP spid="29" grpId="0" animBg="1"/>
      <p:bldP spid="30"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0B0D14-A8BF-4B1F-8AAD-A5B0B304081D}"/>
              </a:ext>
            </a:extLst>
          </p:cNvPr>
          <p:cNvSpPr>
            <a:spLocks noGrp="1"/>
          </p:cNvSpPr>
          <p:nvPr>
            <p:ph type="title"/>
          </p:nvPr>
        </p:nvSpPr>
        <p:spPr/>
        <p:txBody>
          <a:bodyPr/>
          <a:lstStyle/>
          <a:p>
            <a:r>
              <a:rPr lang="en-US" sz="3600" dirty="0"/>
              <a:t>13 - IO - Sector size - Qual o </a:t>
            </a:r>
            <a:r>
              <a:rPr lang="en-US" sz="3600" dirty="0" err="1"/>
              <a:t>tamanho</a:t>
            </a:r>
            <a:r>
              <a:rPr lang="en-US" sz="3600" dirty="0"/>
              <a:t> de </a:t>
            </a:r>
            <a:r>
              <a:rPr lang="en-US" sz="3600" dirty="0" err="1"/>
              <a:t>uma</a:t>
            </a:r>
            <a:r>
              <a:rPr lang="en-US" sz="3600" dirty="0"/>
              <a:t> </a:t>
            </a:r>
            <a:r>
              <a:rPr lang="en-US" sz="3600" dirty="0" err="1"/>
              <a:t>escrita</a:t>
            </a:r>
            <a:r>
              <a:rPr lang="en-US" sz="3600" dirty="0"/>
              <a:t> no log?</a:t>
            </a:r>
            <a:endParaRPr lang="en-US" dirty="0"/>
          </a:p>
        </p:txBody>
      </p:sp>
      <p:sp>
        <p:nvSpPr>
          <p:cNvPr id="5" name="Text Placeholder 6">
            <a:extLst>
              <a:ext uri="{FF2B5EF4-FFF2-40B4-BE49-F238E27FC236}">
                <a16:creationId xmlns:a16="http://schemas.microsoft.com/office/drawing/2014/main" id="{FE3E95BD-2FD2-4E7B-8AE6-C6671DD17223}"/>
              </a:ext>
            </a:extLst>
          </p:cNvPr>
          <p:cNvSpPr txBox="1">
            <a:spLocks/>
          </p:cNvSpPr>
          <p:nvPr/>
        </p:nvSpPr>
        <p:spPr>
          <a:xfrm>
            <a:off x="302493" y="2311542"/>
            <a:ext cx="3491509" cy="1224408"/>
          </a:xfrm>
          <a:prstGeom prst="rect">
            <a:avLst/>
          </a:prstGeom>
        </p:spPr>
        <p:txBody>
          <a:bodyPr vert="horz" lIns="121920" tIns="60960" rIns="121920" bIns="60960" rtlCol="0" anchor="t" anchorCtr="0">
            <a:noAutofit/>
            <a:scene3d>
              <a:camera prst="orthographicFront"/>
              <a:lightRig rig="flat" dir="t"/>
            </a:scene3d>
            <a:sp3d extrusionH="88900" contourW="2540">
              <a:contourClr>
                <a:srgbClr val="F4A234"/>
              </a:contourClr>
            </a:sp3d>
          </a:bodyPr>
          <a:lstStyle>
            <a:lvl1pPr marL="0" indent="0" algn="l" defTabSz="457200" rtl="0" eaLnBrk="1" latinLnBrk="0" hangingPunct="1">
              <a:spcBef>
                <a:spcPct val="20000"/>
              </a:spcBef>
              <a:buClr>
                <a:schemeClr val="bg1"/>
              </a:buClr>
              <a:buFont typeface="Arial" pitchFamily="34" charset="0"/>
              <a:buNone/>
              <a:defRPr kumimoji="0" lang="en-US" sz="10000" b="1" i="1" u="none" strike="noStrike" kern="1200" cap="none" spc="-642" normalizeH="0" baseline="0" noProof="0" dirty="0" smtClean="0">
                <a:ln w="11430"/>
                <a:gradFill>
                  <a:gsLst>
                    <a:gs pos="0">
                      <a:srgbClr val="FF9929">
                        <a:lumMod val="20000"/>
                        <a:lumOff val="80000"/>
                      </a:srgbClr>
                    </a:gs>
                    <a:gs pos="28000">
                      <a:srgbClr val="F8F57B"/>
                    </a:gs>
                    <a:gs pos="62000">
                      <a:srgbClr val="D5B953"/>
                    </a:gs>
                    <a:gs pos="88000">
                      <a:srgbClr val="D1943B"/>
                    </a:gs>
                  </a:gsLst>
                  <a:lin ang="5400000"/>
                </a:gradFill>
                <a:effectLst>
                  <a:outerShdw blurRad="50800" dist="39000" dir="5460000" algn="tl">
                    <a:srgbClr val="000000">
                      <a:alpha val="38000"/>
                    </a:srgbClr>
                  </a:outerShdw>
                </a:effectLst>
                <a:uLnTx/>
                <a:uFillTx/>
                <a:latin typeface="Segoe UI" pitchFamily="34" charset="0"/>
                <a:ea typeface="+mn-ea"/>
                <a:cs typeface="+mn-cs"/>
              </a:defRPr>
            </a:lvl1pPr>
            <a:lvl2pPr marL="742950" indent="-285750" algn="l" defTabSz="457200" rtl="0" eaLnBrk="1" latinLnBrk="0" hangingPunct="1">
              <a:spcBef>
                <a:spcPct val="20000"/>
              </a:spcBef>
              <a:buClr>
                <a:schemeClr val="bg1"/>
              </a:buClr>
              <a:buFont typeface="Arial"/>
              <a:buChar char="–"/>
              <a:defRPr sz="2400" b="0" i="0" kern="1200">
                <a:solidFill>
                  <a:srgbClr val="FFFFFF"/>
                </a:solidFill>
                <a:latin typeface="Segoe UI"/>
                <a:ea typeface="+mn-ea"/>
                <a:cs typeface="Segoe UI"/>
              </a:defRPr>
            </a:lvl2pPr>
            <a:lvl3pPr marL="1143000" indent="-228600" algn="l" defTabSz="457200" rtl="0" eaLnBrk="1" latinLnBrk="0" hangingPunct="1">
              <a:spcBef>
                <a:spcPct val="20000"/>
              </a:spcBef>
              <a:buClr>
                <a:schemeClr val="bg1"/>
              </a:buClr>
              <a:buFont typeface="Arial"/>
              <a:buChar char="•"/>
              <a:defRPr sz="2000" b="0" i="0" kern="1200">
                <a:solidFill>
                  <a:srgbClr val="FFFFFF"/>
                </a:solidFill>
                <a:latin typeface="Segoe UI"/>
                <a:ea typeface="+mn-ea"/>
                <a:cs typeface="Segoe UI"/>
              </a:defRPr>
            </a:lvl3pPr>
            <a:lvl4pPr marL="1600200" indent="-228600" algn="l" defTabSz="457200" rtl="0" eaLnBrk="1" latinLnBrk="0" hangingPunct="1">
              <a:spcBef>
                <a:spcPct val="20000"/>
              </a:spcBef>
              <a:buClr>
                <a:schemeClr val="bg1"/>
              </a:buClr>
              <a:buFont typeface="Arial"/>
              <a:buChar char="–"/>
              <a:defRPr sz="1600" b="0" i="0" kern="1200">
                <a:solidFill>
                  <a:srgbClr val="FFFFFF"/>
                </a:solidFill>
                <a:latin typeface="Segoe UI"/>
                <a:ea typeface="+mn-ea"/>
                <a:cs typeface="Segoe UI"/>
              </a:defRPr>
            </a:lvl4pPr>
            <a:lvl5pPr marL="2057400" indent="-228600" algn="l" defTabSz="457200" rtl="0" eaLnBrk="1" latinLnBrk="0" hangingPunct="1">
              <a:spcBef>
                <a:spcPct val="20000"/>
              </a:spcBef>
              <a:buClr>
                <a:schemeClr val="bg1"/>
              </a:buClr>
              <a:buFont typeface="Arial"/>
              <a:buChar char="•"/>
              <a:defRPr sz="1600" b="0" i="0" kern="1200">
                <a:solidFill>
                  <a:srgbClr val="FFFFFF"/>
                </a:solidFill>
                <a:latin typeface="Segoe UI"/>
                <a:ea typeface="+mn-ea"/>
                <a:cs typeface="Segoe UI"/>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pt-BR" sz="7200"/>
              <a:t>Demo</a:t>
            </a:r>
          </a:p>
        </p:txBody>
      </p:sp>
      <p:pic>
        <p:nvPicPr>
          <p:cNvPr id="3074" name="Picture 2">
            <a:extLst>
              <a:ext uri="{FF2B5EF4-FFF2-40B4-BE49-F238E27FC236}">
                <a16:creationId xmlns:a16="http://schemas.microsoft.com/office/drawing/2014/main" id="{61CCF12C-A3EB-400B-9A87-DEE98C3F0B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40861" y="1901554"/>
            <a:ext cx="4510278" cy="2818924"/>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080952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0B0D14-A8BF-4B1F-8AAD-A5B0B304081D}"/>
              </a:ext>
            </a:extLst>
          </p:cNvPr>
          <p:cNvSpPr>
            <a:spLocks noGrp="1"/>
          </p:cNvSpPr>
          <p:nvPr>
            <p:ph type="title"/>
          </p:nvPr>
        </p:nvSpPr>
        <p:spPr/>
        <p:txBody>
          <a:bodyPr/>
          <a:lstStyle/>
          <a:p>
            <a:r>
              <a:rPr lang="pt-BR" sz="3600" dirty="0"/>
              <a:t>14 - </a:t>
            </a:r>
            <a:r>
              <a:rPr lang="en-US" sz="3600" dirty="0"/>
              <a:t>IO - </a:t>
            </a:r>
            <a:r>
              <a:rPr lang="pt-BR" sz="3600" dirty="0"/>
              <a:t>Sector </a:t>
            </a:r>
            <a:r>
              <a:rPr lang="pt-BR" dirty="0"/>
              <a:t>s</a:t>
            </a:r>
            <a:r>
              <a:rPr lang="pt-BR" sz="3600" dirty="0"/>
              <a:t>ize - Qual o tamanho de uma escrita no log? - </a:t>
            </a:r>
            <a:r>
              <a:rPr lang="pt-BR" sz="3600" dirty="0" err="1"/>
              <a:t>GroupCommit</a:t>
            </a:r>
            <a:endParaRPr lang="en-US" dirty="0"/>
          </a:p>
        </p:txBody>
      </p:sp>
      <p:sp>
        <p:nvSpPr>
          <p:cNvPr id="5" name="Text Placeholder 6">
            <a:extLst>
              <a:ext uri="{FF2B5EF4-FFF2-40B4-BE49-F238E27FC236}">
                <a16:creationId xmlns:a16="http://schemas.microsoft.com/office/drawing/2014/main" id="{FE3E95BD-2FD2-4E7B-8AE6-C6671DD17223}"/>
              </a:ext>
            </a:extLst>
          </p:cNvPr>
          <p:cNvSpPr txBox="1">
            <a:spLocks/>
          </p:cNvSpPr>
          <p:nvPr/>
        </p:nvSpPr>
        <p:spPr>
          <a:xfrm>
            <a:off x="302493" y="2311542"/>
            <a:ext cx="3491509" cy="1224408"/>
          </a:xfrm>
          <a:prstGeom prst="rect">
            <a:avLst/>
          </a:prstGeom>
        </p:spPr>
        <p:txBody>
          <a:bodyPr vert="horz" lIns="121920" tIns="60960" rIns="121920" bIns="60960" rtlCol="0" anchor="t" anchorCtr="0">
            <a:noAutofit/>
            <a:scene3d>
              <a:camera prst="orthographicFront"/>
              <a:lightRig rig="flat" dir="t"/>
            </a:scene3d>
            <a:sp3d extrusionH="88900" contourW="2540">
              <a:contourClr>
                <a:srgbClr val="F4A234"/>
              </a:contourClr>
            </a:sp3d>
          </a:bodyPr>
          <a:lstStyle>
            <a:lvl1pPr marL="0" indent="0" algn="l" defTabSz="457200" rtl="0" eaLnBrk="1" latinLnBrk="0" hangingPunct="1">
              <a:spcBef>
                <a:spcPct val="20000"/>
              </a:spcBef>
              <a:buClr>
                <a:schemeClr val="bg1"/>
              </a:buClr>
              <a:buFont typeface="Arial" pitchFamily="34" charset="0"/>
              <a:buNone/>
              <a:defRPr kumimoji="0" lang="en-US" sz="10000" b="1" i="1" u="none" strike="noStrike" kern="1200" cap="none" spc="-642" normalizeH="0" baseline="0" noProof="0" dirty="0" smtClean="0">
                <a:ln w="11430"/>
                <a:gradFill>
                  <a:gsLst>
                    <a:gs pos="0">
                      <a:srgbClr val="FF9929">
                        <a:lumMod val="20000"/>
                        <a:lumOff val="80000"/>
                      </a:srgbClr>
                    </a:gs>
                    <a:gs pos="28000">
                      <a:srgbClr val="F8F57B"/>
                    </a:gs>
                    <a:gs pos="62000">
                      <a:srgbClr val="D5B953"/>
                    </a:gs>
                    <a:gs pos="88000">
                      <a:srgbClr val="D1943B"/>
                    </a:gs>
                  </a:gsLst>
                  <a:lin ang="5400000"/>
                </a:gradFill>
                <a:effectLst>
                  <a:outerShdw blurRad="50800" dist="39000" dir="5460000" algn="tl">
                    <a:srgbClr val="000000">
                      <a:alpha val="38000"/>
                    </a:srgbClr>
                  </a:outerShdw>
                </a:effectLst>
                <a:uLnTx/>
                <a:uFillTx/>
                <a:latin typeface="Segoe UI" pitchFamily="34" charset="0"/>
                <a:ea typeface="+mn-ea"/>
                <a:cs typeface="+mn-cs"/>
              </a:defRPr>
            </a:lvl1pPr>
            <a:lvl2pPr marL="742950" indent="-285750" algn="l" defTabSz="457200" rtl="0" eaLnBrk="1" latinLnBrk="0" hangingPunct="1">
              <a:spcBef>
                <a:spcPct val="20000"/>
              </a:spcBef>
              <a:buClr>
                <a:schemeClr val="bg1"/>
              </a:buClr>
              <a:buFont typeface="Arial"/>
              <a:buChar char="–"/>
              <a:defRPr sz="2400" b="0" i="0" kern="1200">
                <a:solidFill>
                  <a:srgbClr val="FFFFFF"/>
                </a:solidFill>
                <a:latin typeface="Segoe UI"/>
                <a:ea typeface="+mn-ea"/>
                <a:cs typeface="Segoe UI"/>
              </a:defRPr>
            </a:lvl2pPr>
            <a:lvl3pPr marL="1143000" indent="-228600" algn="l" defTabSz="457200" rtl="0" eaLnBrk="1" latinLnBrk="0" hangingPunct="1">
              <a:spcBef>
                <a:spcPct val="20000"/>
              </a:spcBef>
              <a:buClr>
                <a:schemeClr val="bg1"/>
              </a:buClr>
              <a:buFont typeface="Arial"/>
              <a:buChar char="•"/>
              <a:defRPr sz="2000" b="0" i="0" kern="1200">
                <a:solidFill>
                  <a:srgbClr val="FFFFFF"/>
                </a:solidFill>
                <a:latin typeface="Segoe UI"/>
                <a:ea typeface="+mn-ea"/>
                <a:cs typeface="Segoe UI"/>
              </a:defRPr>
            </a:lvl3pPr>
            <a:lvl4pPr marL="1600200" indent="-228600" algn="l" defTabSz="457200" rtl="0" eaLnBrk="1" latinLnBrk="0" hangingPunct="1">
              <a:spcBef>
                <a:spcPct val="20000"/>
              </a:spcBef>
              <a:buClr>
                <a:schemeClr val="bg1"/>
              </a:buClr>
              <a:buFont typeface="Arial"/>
              <a:buChar char="–"/>
              <a:defRPr sz="1600" b="0" i="0" kern="1200">
                <a:solidFill>
                  <a:srgbClr val="FFFFFF"/>
                </a:solidFill>
                <a:latin typeface="Segoe UI"/>
                <a:ea typeface="+mn-ea"/>
                <a:cs typeface="Segoe UI"/>
              </a:defRPr>
            </a:lvl4pPr>
            <a:lvl5pPr marL="2057400" indent="-228600" algn="l" defTabSz="457200" rtl="0" eaLnBrk="1" latinLnBrk="0" hangingPunct="1">
              <a:spcBef>
                <a:spcPct val="20000"/>
              </a:spcBef>
              <a:buClr>
                <a:schemeClr val="bg1"/>
              </a:buClr>
              <a:buFont typeface="Arial"/>
              <a:buChar char="•"/>
              <a:defRPr sz="1600" b="0" i="0" kern="1200">
                <a:solidFill>
                  <a:srgbClr val="FFFFFF"/>
                </a:solidFill>
                <a:latin typeface="Segoe UI"/>
                <a:ea typeface="+mn-ea"/>
                <a:cs typeface="Segoe UI"/>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pt-BR" sz="7200"/>
              <a:t>Demo</a:t>
            </a:r>
          </a:p>
        </p:txBody>
      </p:sp>
      <p:pic>
        <p:nvPicPr>
          <p:cNvPr id="3074" name="Picture 2">
            <a:extLst>
              <a:ext uri="{FF2B5EF4-FFF2-40B4-BE49-F238E27FC236}">
                <a16:creationId xmlns:a16="http://schemas.microsoft.com/office/drawing/2014/main" id="{61CCF12C-A3EB-400B-9A87-DEE98C3F0B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40861" y="1901554"/>
            <a:ext cx="4510278" cy="2818924"/>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846525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0B0D14-A8BF-4B1F-8AAD-A5B0B304081D}"/>
              </a:ext>
            </a:extLst>
          </p:cNvPr>
          <p:cNvSpPr>
            <a:spLocks noGrp="1"/>
          </p:cNvSpPr>
          <p:nvPr>
            <p:ph type="title"/>
          </p:nvPr>
        </p:nvSpPr>
        <p:spPr/>
        <p:txBody>
          <a:bodyPr/>
          <a:lstStyle/>
          <a:p>
            <a:r>
              <a:rPr lang="en-US" sz="3600" dirty="0"/>
              <a:t>15 - IO - Sector size - Overhead no I/O </a:t>
            </a:r>
            <a:r>
              <a:rPr lang="en-US" sz="3600" dirty="0" err="1"/>
              <a:t>pra</a:t>
            </a:r>
            <a:r>
              <a:rPr lang="en-US" sz="3600" dirty="0"/>
              <a:t> sector size </a:t>
            </a:r>
            <a:r>
              <a:rPr lang="en-US" sz="3600" dirty="0" err="1"/>
              <a:t>desalinhados</a:t>
            </a:r>
            <a:r>
              <a:rPr lang="en-US" sz="3600" dirty="0"/>
              <a:t> e TF1800</a:t>
            </a:r>
            <a:endParaRPr lang="en-US" dirty="0"/>
          </a:p>
        </p:txBody>
      </p:sp>
      <p:sp>
        <p:nvSpPr>
          <p:cNvPr id="5" name="Text Placeholder 6">
            <a:extLst>
              <a:ext uri="{FF2B5EF4-FFF2-40B4-BE49-F238E27FC236}">
                <a16:creationId xmlns:a16="http://schemas.microsoft.com/office/drawing/2014/main" id="{FE3E95BD-2FD2-4E7B-8AE6-C6671DD17223}"/>
              </a:ext>
            </a:extLst>
          </p:cNvPr>
          <p:cNvSpPr txBox="1">
            <a:spLocks/>
          </p:cNvSpPr>
          <p:nvPr/>
        </p:nvSpPr>
        <p:spPr>
          <a:xfrm>
            <a:off x="302493" y="2311542"/>
            <a:ext cx="3491509" cy="1224408"/>
          </a:xfrm>
          <a:prstGeom prst="rect">
            <a:avLst/>
          </a:prstGeom>
        </p:spPr>
        <p:txBody>
          <a:bodyPr vert="horz" lIns="121920" tIns="60960" rIns="121920" bIns="60960" rtlCol="0" anchor="t" anchorCtr="0">
            <a:noAutofit/>
            <a:scene3d>
              <a:camera prst="orthographicFront"/>
              <a:lightRig rig="flat" dir="t"/>
            </a:scene3d>
            <a:sp3d extrusionH="88900" contourW="2540">
              <a:contourClr>
                <a:srgbClr val="F4A234"/>
              </a:contourClr>
            </a:sp3d>
          </a:bodyPr>
          <a:lstStyle>
            <a:lvl1pPr marL="0" indent="0" algn="l" defTabSz="457200" rtl="0" eaLnBrk="1" latinLnBrk="0" hangingPunct="1">
              <a:spcBef>
                <a:spcPct val="20000"/>
              </a:spcBef>
              <a:buClr>
                <a:schemeClr val="bg1"/>
              </a:buClr>
              <a:buFont typeface="Arial" pitchFamily="34" charset="0"/>
              <a:buNone/>
              <a:defRPr kumimoji="0" lang="en-US" sz="10000" b="1" i="1" u="none" strike="noStrike" kern="1200" cap="none" spc="-642" normalizeH="0" baseline="0" noProof="0" dirty="0" smtClean="0">
                <a:ln w="11430"/>
                <a:gradFill>
                  <a:gsLst>
                    <a:gs pos="0">
                      <a:srgbClr val="FF9929">
                        <a:lumMod val="20000"/>
                        <a:lumOff val="80000"/>
                      </a:srgbClr>
                    </a:gs>
                    <a:gs pos="28000">
                      <a:srgbClr val="F8F57B"/>
                    </a:gs>
                    <a:gs pos="62000">
                      <a:srgbClr val="D5B953"/>
                    </a:gs>
                    <a:gs pos="88000">
                      <a:srgbClr val="D1943B"/>
                    </a:gs>
                  </a:gsLst>
                  <a:lin ang="5400000"/>
                </a:gradFill>
                <a:effectLst>
                  <a:outerShdw blurRad="50800" dist="39000" dir="5460000" algn="tl">
                    <a:srgbClr val="000000">
                      <a:alpha val="38000"/>
                    </a:srgbClr>
                  </a:outerShdw>
                </a:effectLst>
                <a:uLnTx/>
                <a:uFillTx/>
                <a:latin typeface="Segoe UI" pitchFamily="34" charset="0"/>
                <a:ea typeface="+mn-ea"/>
                <a:cs typeface="+mn-cs"/>
              </a:defRPr>
            </a:lvl1pPr>
            <a:lvl2pPr marL="742950" indent="-285750" algn="l" defTabSz="457200" rtl="0" eaLnBrk="1" latinLnBrk="0" hangingPunct="1">
              <a:spcBef>
                <a:spcPct val="20000"/>
              </a:spcBef>
              <a:buClr>
                <a:schemeClr val="bg1"/>
              </a:buClr>
              <a:buFont typeface="Arial"/>
              <a:buChar char="–"/>
              <a:defRPr sz="2400" b="0" i="0" kern="1200">
                <a:solidFill>
                  <a:srgbClr val="FFFFFF"/>
                </a:solidFill>
                <a:latin typeface="Segoe UI"/>
                <a:ea typeface="+mn-ea"/>
                <a:cs typeface="Segoe UI"/>
              </a:defRPr>
            </a:lvl2pPr>
            <a:lvl3pPr marL="1143000" indent="-228600" algn="l" defTabSz="457200" rtl="0" eaLnBrk="1" latinLnBrk="0" hangingPunct="1">
              <a:spcBef>
                <a:spcPct val="20000"/>
              </a:spcBef>
              <a:buClr>
                <a:schemeClr val="bg1"/>
              </a:buClr>
              <a:buFont typeface="Arial"/>
              <a:buChar char="•"/>
              <a:defRPr sz="2000" b="0" i="0" kern="1200">
                <a:solidFill>
                  <a:srgbClr val="FFFFFF"/>
                </a:solidFill>
                <a:latin typeface="Segoe UI"/>
                <a:ea typeface="+mn-ea"/>
                <a:cs typeface="Segoe UI"/>
              </a:defRPr>
            </a:lvl3pPr>
            <a:lvl4pPr marL="1600200" indent="-228600" algn="l" defTabSz="457200" rtl="0" eaLnBrk="1" latinLnBrk="0" hangingPunct="1">
              <a:spcBef>
                <a:spcPct val="20000"/>
              </a:spcBef>
              <a:buClr>
                <a:schemeClr val="bg1"/>
              </a:buClr>
              <a:buFont typeface="Arial"/>
              <a:buChar char="–"/>
              <a:defRPr sz="1600" b="0" i="0" kern="1200">
                <a:solidFill>
                  <a:srgbClr val="FFFFFF"/>
                </a:solidFill>
                <a:latin typeface="Segoe UI"/>
                <a:ea typeface="+mn-ea"/>
                <a:cs typeface="Segoe UI"/>
              </a:defRPr>
            </a:lvl4pPr>
            <a:lvl5pPr marL="2057400" indent="-228600" algn="l" defTabSz="457200" rtl="0" eaLnBrk="1" latinLnBrk="0" hangingPunct="1">
              <a:spcBef>
                <a:spcPct val="20000"/>
              </a:spcBef>
              <a:buClr>
                <a:schemeClr val="bg1"/>
              </a:buClr>
              <a:buFont typeface="Arial"/>
              <a:buChar char="•"/>
              <a:defRPr sz="1600" b="0" i="0" kern="1200">
                <a:solidFill>
                  <a:srgbClr val="FFFFFF"/>
                </a:solidFill>
                <a:latin typeface="Segoe UI"/>
                <a:ea typeface="+mn-ea"/>
                <a:cs typeface="Segoe UI"/>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pt-BR" sz="7200"/>
              <a:t>Demo</a:t>
            </a:r>
          </a:p>
        </p:txBody>
      </p:sp>
      <p:pic>
        <p:nvPicPr>
          <p:cNvPr id="3074" name="Picture 2">
            <a:extLst>
              <a:ext uri="{FF2B5EF4-FFF2-40B4-BE49-F238E27FC236}">
                <a16:creationId xmlns:a16="http://schemas.microsoft.com/office/drawing/2014/main" id="{61CCF12C-A3EB-400B-9A87-DEE98C3F0B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40861" y="1901554"/>
            <a:ext cx="4510278" cy="2818924"/>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122028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25679"/>
            <a:ext cx="10972800" cy="817275"/>
          </a:xfrm>
        </p:spPr>
        <p:txBody>
          <a:bodyPr/>
          <a:lstStyle/>
          <a:p>
            <a:r>
              <a:rPr lang="en-US" dirty="0"/>
              <a:t>File Control Block (FCB) – SQL Class</a:t>
            </a:r>
          </a:p>
        </p:txBody>
      </p:sp>
      <p:sp>
        <p:nvSpPr>
          <p:cNvPr id="4" name="Rectangle 3"/>
          <p:cNvSpPr/>
          <p:nvPr/>
        </p:nvSpPr>
        <p:spPr>
          <a:xfrm>
            <a:off x="2471055" y="2920523"/>
            <a:ext cx="3886203" cy="15363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t>FCB</a:t>
            </a:r>
          </a:p>
          <a:p>
            <a:pPr algn="ctr"/>
            <a:r>
              <a:rPr lang="en-US" sz="2400"/>
              <a:t>fileid = 1</a:t>
            </a:r>
          </a:p>
        </p:txBody>
      </p:sp>
      <p:sp>
        <p:nvSpPr>
          <p:cNvPr id="7" name="Rectangle 6"/>
          <p:cNvSpPr/>
          <p:nvPr/>
        </p:nvSpPr>
        <p:spPr>
          <a:xfrm>
            <a:off x="7693109" y="3017359"/>
            <a:ext cx="3657600" cy="53177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a:t>FCB::AsyncWrite</a:t>
            </a:r>
          </a:p>
        </p:txBody>
      </p:sp>
      <p:sp>
        <p:nvSpPr>
          <p:cNvPr id="2" name="Flowchart: Magnetic Disk 1"/>
          <p:cNvSpPr/>
          <p:nvPr/>
        </p:nvSpPr>
        <p:spPr>
          <a:xfrm>
            <a:off x="2979116" y="5520155"/>
            <a:ext cx="2859315" cy="1246381"/>
          </a:xfrm>
          <a:prstGeom prst="flowChartMagneticDisk">
            <a:avLst/>
          </a:prstGeom>
          <a:ln>
            <a:solidFill>
              <a:schemeClr val="tx1"/>
            </a:solidFill>
          </a:ln>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2400" dirty="0"/>
              <a:t>test1.mdf</a:t>
            </a:r>
          </a:p>
        </p:txBody>
      </p:sp>
      <p:sp>
        <p:nvSpPr>
          <p:cNvPr id="13" name="Rectangle 12"/>
          <p:cNvSpPr/>
          <p:nvPr/>
        </p:nvSpPr>
        <p:spPr>
          <a:xfrm>
            <a:off x="7693109" y="4739973"/>
            <a:ext cx="3657600" cy="53177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WriteFile(handle,…)</a:t>
            </a:r>
          </a:p>
        </p:txBody>
      </p:sp>
      <p:sp>
        <p:nvSpPr>
          <p:cNvPr id="18" name="Rectangle 17"/>
          <p:cNvSpPr/>
          <p:nvPr/>
        </p:nvSpPr>
        <p:spPr>
          <a:xfrm>
            <a:off x="3158670" y="1337845"/>
            <a:ext cx="2510972" cy="8132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test1</a:t>
            </a:r>
          </a:p>
          <a:p>
            <a:pPr algn="ctr"/>
            <a:r>
              <a:rPr lang="en-US" sz="2400" dirty="0"/>
              <a:t>DBTABLE</a:t>
            </a:r>
          </a:p>
        </p:txBody>
      </p:sp>
      <p:cxnSp>
        <p:nvCxnSpPr>
          <p:cNvPr id="20" name="Straight Arrow Connector 19"/>
          <p:cNvCxnSpPr>
            <a:stCxn id="18" idx="2"/>
            <a:endCxn id="4" idx="0"/>
          </p:cNvCxnSpPr>
          <p:nvPr/>
        </p:nvCxnSpPr>
        <p:spPr>
          <a:xfrm>
            <a:off x="4414156" y="2151142"/>
            <a:ext cx="0" cy="76938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4920343" y="2920518"/>
            <a:ext cx="1436915" cy="725461"/>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867"/>
              <a:t>handle</a:t>
            </a:r>
          </a:p>
        </p:txBody>
      </p:sp>
      <p:sp>
        <p:nvSpPr>
          <p:cNvPr id="33" name="Flowchart: Predefined Process 32"/>
          <p:cNvSpPr/>
          <p:nvPr/>
        </p:nvSpPr>
        <p:spPr>
          <a:xfrm>
            <a:off x="7612743" y="1231061"/>
            <a:ext cx="3818335" cy="1051991"/>
          </a:xfrm>
          <a:prstGeom prst="flowChartPredefinedProcess">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pt-BR" sz="2400" noProof="1"/>
              <a:t>Escrever página 1:100 no test1</a:t>
            </a:r>
          </a:p>
        </p:txBody>
      </p:sp>
      <p:cxnSp>
        <p:nvCxnSpPr>
          <p:cNvPr id="35" name="Straight Arrow Connector 34"/>
          <p:cNvCxnSpPr>
            <a:stCxn id="18" idx="3"/>
            <a:endCxn id="33" idx="1"/>
          </p:cNvCxnSpPr>
          <p:nvPr/>
        </p:nvCxnSpPr>
        <p:spPr>
          <a:xfrm>
            <a:off x="5669642" y="1744493"/>
            <a:ext cx="1943101" cy="12563"/>
          </a:xfrm>
          <a:prstGeom prst="straightConnector1">
            <a:avLst/>
          </a:prstGeom>
          <a:ln w="1905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a:stCxn id="33" idx="2"/>
            <a:endCxn id="7" idx="0"/>
          </p:cNvCxnSpPr>
          <p:nvPr/>
        </p:nvCxnSpPr>
        <p:spPr>
          <a:xfrm flipH="1">
            <a:off x="9521910" y="2283051"/>
            <a:ext cx="1" cy="734308"/>
          </a:xfrm>
          <a:prstGeom prst="straightConnector1">
            <a:avLst/>
          </a:prstGeom>
          <a:ln w="19050">
            <a:solidFill>
              <a:srgbClr val="FF0000"/>
            </a:solidFill>
            <a:tailEnd type="triangle"/>
          </a:ln>
        </p:spPr>
        <p:style>
          <a:lnRef idx="1">
            <a:schemeClr val="accent6"/>
          </a:lnRef>
          <a:fillRef idx="0">
            <a:schemeClr val="accent6"/>
          </a:fillRef>
          <a:effectRef idx="0">
            <a:schemeClr val="accent6"/>
          </a:effectRef>
          <a:fontRef idx="minor">
            <a:schemeClr val="tx1"/>
          </a:fontRef>
        </p:style>
      </p:cxnSp>
      <p:cxnSp>
        <p:nvCxnSpPr>
          <p:cNvPr id="46" name="Straight Arrow Connector 45"/>
          <p:cNvCxnSpPr>
            <a:stCxn id="7" idx="2"/>
            <a:endCxn id="13" idx="0"/>
          </p:cNvCxnSpPr>
          <p:nvPr/>
        </p:nvCxnSpPr>
        <p:spPr>
          <a:xfrm>
            <a:off x="9521909" y="3549138"/>
            <a:ext cx="0" cy="1190836"/>
          </a:xfrm>
          <a:prstGeom prst="straightConnector1">
            <a:avLst/>
          </a:prstGeom>
          <a:ln w="1905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48" name="Straight Arrow Connector 47"/>
          <p:cNvCxnSpPr>
            <a:stCxn id="13" idx="2"/>
            <a:endCxn id="2" idx="4"/>
          </p:cNvCxnSpPr>
          <p:nvPr/>
        </p:nvCxnSpPr>
        <p:spPr>
          <a:xfrm flipH="1">
            <a:off x="5838431" y="5271752"/>
            <a:ext cx="3683478" cy="871594"/>
          </a:xfrm>
          <a:prstGeom prst="straightConnector1">
            <a:avLst/>
          </a:prstGeom>
          <a:ln w="19050">
            <a:solidFill>
              <a:srgbClr val="FF0000"/>
            </a:solidFill>
            <a:tailEnd type="triangle"/>
          </a:ln>
        </p:spPr>
        <p:style>
          <a:lnRef idx="1">
            <a:schemeClr val="accent5"/>
          </a:lnRef>
          <a:fillRef idx="0">
            <a:schemeClr val="accent5"/>
          </a:fillRef>
          <a:effectRef idx="0">
            <a:schemeClr val="accent5"/>
          </a:effectRef>
          <a:fontRef idx="minor">
            <a:schemeClr val="tx1"/>
          </a:fontRef>
        </p:style>
      </p:cxnSp>
      <p:sp>
        <p:nvSpPr>
          <p:cNvPr id="56" name="Rectangle: Rounded Corners 55"/>
          <p:cNvSpPr/>
          <p:nvPr/>
        </p:nvSpPr>
        <p:spPr>
          <a:xfrm>
            <a:off x="516806" y="2515072"/>
            <a:ext cx="2461983" cy="1536351"/>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2400" dirty="0"/>
              <a:t>size, </a:t>
            </a:r>
            <a:r>
              <a:rPr lang="en-US" sz="2400" dirty="0" err="1"/>
              <a:t>maxsize</a:t>
            </a:r>
            <a:r>
              <a:rPr lang="en-US" sz="2400" dirty="0"/>
              <a:t>, grow, LSNs, sector size, “I/O stats”</a:t>
            </a:r>
          </a:p>
        </p:txBody>
      </p:sp>
      <p:cxnSp>
        <p:nvCxnSpPr>
          <p:cNvPr id="59" name="Straight Arrow Connector 58"/>
          <p:cNvCxnSpPr>
            <a:stCxn id="7" idx="1"/>
            <a:endCxn id="21" idx="3"/>
          </p:cNvCxnSpPr>
          <p:nvPr/>
        </p:nvCxnSpPr>
        <p:spPr>
          <a:xfrm flipH="1">
            <a:off x="6357258" y="3283248"/>
            <a:ext cx="1335852" cy="0"/>
          </a:xfrm>
          <a:prstGeom prst="straightConnector1">
            <a:avLst/>
          </a:prstGeom>
          <a:ln w="1905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60" name="TextBox 59"/>
          <p:cNvSpPr txBox="1"/>
          <p:nvPr/>
        </p:nvSpPr>
        <p:spPr>
          <a:xfrm>
            <a:off x="9521910" y="3981642"/>
            <a:ext cx="1114408" cy="461665"/>
          </a:xfrm>
          <a:prstGeom prst="rect">
            <a:avLst/>
          </a:prstGeom>
          <a:noFill/>
        </p:spPr>
        <p:txBody>
          <a:bodyPr wrap="none" rtlCol="0">
            <a:spAutoFit/>
          </a:bodyPr>
          <a:lstStyle/>
          <a:p>
            <a:r>
              <a:rPr lang="en-US" sz="2400"/>
              <a:t>handle</a:t>
            </a:r>
          </a:p>
        </p:txBody>
      </p:sp>
      <p:sp>
        <p:nvSpPr>
          <p:cNvPr id="61" name="TextBox 60"/>
          <p:cNvSpPr txBox="1"/>
          <p:nvPr/>
        </p:nvSpPr>
        <p:spPr>
          <a:xfrm>
            <a:off x="6416287" y="640473"/>
            <a:ext cx="5638082" cy="420564"/>
          </a:xfrm>
          <a:prstGeom prst="rect">
            <a:avLst/>
          </a:prstGeom>
          <a:noFill/>
        </p:spPr>
        <p:txBody>
          <a:bodyPr wrap="none" rtlCol="0">
            <a:spAutoFit/>
          </a:bodyPr>
          <a:lstStyle/>
          <a:p>
            <a:r>
              <a:rPr lang="en-US" sz="2133" dirty="0"/>
              <a:t>file_handle = CreateFile(“E:\test1.mdf”, …) </a:t>
            </a:r>
          </a:p>
        </p:txBody>
      </p:sp>
      <p:cxnSp>
        <p:nvCxnSpPr>
          <p:cNvPr id="67" name="Straight Arrow Connector 66"/>
          <p:cNvCxnSpPr>
            <a:cxnSpLocks/>
          </p:cNvCxnSpPr>
          <p:nvPr/>
        </p:nvCxnSpPr>
        <p:spPr>
          <a:xfrm flipH="1">
            <a:off x="5300135" y="1041129"/>
            <a:ext cx="1701822" cy="194599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Cloud Callout 56">
            <a:extLst>
              <a:ext uri="{FF2B5EF4-FFF2-40B4-BE49-F238E27FC236}">
                <a16:creationId xmlns:a16="http://schemas.microsoft.com/office/drawing/2014/main" id="{31A2CE7C-80C6-4276-8259-680E8D2BE780}"/>
              </a:ext>
            </a:extLst>
          </p:cNvPr>
          <p:cNvSpPr/>
          <p:nvPr/>
        </p:nvSpPr>
        <p:spPr>
          <a:xfrm>
            <a:off x="1989238" y="4529575"/>
            <a:ext cx="5019307" cy="918154"/>
          </a:xfrm>
          <a:prstGeom prst="cloudCallout">
            <a:avLst>
              <a:gd name="adj1" fmla="val 16494"/>
              <a:gd name="adj2" fmla="val -227205"/>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it-IT" dirty="0"/>
              <a:t>file_handle pode ser visto na  sys.dm_io_virtual_file_stats</a:t>
            </a:r>
            <a:endParaRPr lang="en-US" sz="1867" dirty="0"/>
          </a:p>
        </p:txBody>
      </p:sp>
      <p:cxnSp>
        <p:nvCxnSpPr>
          <p:cNvPr id="32" name="Straight Arrow Connector 31"/>
          <p:cNvCxnSpPr>
            <a:cxnSpLocks/>
            <a:stCxn id="21" idx="2"/>
            <a:endCxn id="2" idx="1"/>
          </p:cNvCxnSpPr>
          <p:nvPr/>
        </p:nvCxnSpPr>
        <p:spPr>
          <a:xfrm flipH="1">
            <a:off x="4408774" y="3645979"/>
            <a:ext cx="1230027" cy="1874176"/>
          </a:xfrm>
          <a:prstGeom prst="straightConnector1">
            <a:avLst/>
          </a:prstGeom>
          <a:ln w="1905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25" name="Cloud Callout 56">
            <a:extLst>
              <a:ext uri="{FF2B5EF4-FFF2-40B4-BE49-F238E27FC236}">
                <a16:creationId xmlns:a16="http://schemas.microsoft.com/office/drawing/2014/main" id="{281D4910-A32C-4255-A56B-18A054C64715}"/>
              </a:ext>
            </a:extLst>
          </p:cNvPr>
          <p:cNvSpPr/>
          <p:nvPr/>
        </p:nvSpPr>
        <p:spPr>
          <a:xfrm>
            <a:off x="145780" y="787825"/>
            <a:ext cx="4262994" cy="950259"/>
          </a:xfrm>
          <a:prstGeom prst="cloudCallout">
            <a:avLst>
              <a:gd name="adj1" fmla="val 27347"/>
              <a:gd name="adj2" fmla="val 72407"/>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pt-BR" dirty="0" err="1"/>
              <a:t>dbcc</a:t>
            </a:r>
            <a:r>
              <a:rPr lang="pt-BR" dirty="0"/>
              <a:t> </a:t>
            </a:r>
            <a:r>
              <a:rPr lang="pt-BR" dirty="0" err="1"/>
              <a:t>dbtable</a:t>
            </a:r>
            <a:r>
              <a:rPr lang="pt-BR" dirty="0"/>
              <a:t>(&lt;</a:t>
            </a:r>
            <a:r>
              <a:rPr lang="pt-BR" dirty="0" err="1"/>
              <a:t>dbname</a:t>
            </a:r>
            <a:r>
              <a:rPr lang="pt-BR" dirty="0"/>
              <a:t>&gt;)</a:t>
            </a:r>
          </a:p>
        </p:txBody>
      </p:sp>
      <p:cxnSp>
        <p:nvCxnSpPr>
          <p:cNvPr id="26" name="Straight Arrow Connector 25">
            <a:extLst>
              <a:ext uri="{FF2B5EF4-FFF2-40B4-BE49-F238E27FC236}">
                <a16:creationId xmlns:a16="http://schemas.microsoft.com/office/drawing/2014/main" id="{7356A49C-0CAB-4F01-9325-6444B550999E}"/>
              </a:ext>
            </a:extLst>
          </p:cNvPr>
          <p:cNvCxnSpPr>
            <a:cxnSpLocks/>
          </p:cNvCxnSpPr>
          <p:nvPr/>
        </p:nvCxnSpPr>
        <p:spPr>
          <a:xfrm>
            <a:off x="1998844" y="1475294"/>
            <a:ext cx="1804527" cy="398064"/>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7" name="Cloud Callout 56"/>
          <p:cNvSpPr/>
          <p:nvPr/>
        </p:nvSpPr>
        <p:spPr>
          <a:xfrm>
            <a:off x="5871111" y="2325559"/>
            <a:ext cx="3364217" cy="631647"/>
          </a:xfrm>
          <a:prstGeom prst="cloudCallout">
            <a:avLst>
              <a:gd name="adj1" fmla="val -42932"/>
              <a:gd name="adj2" fmla="val 72195"/>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pt-BR" sz="1600" dirty="0" err="1"/>
              <a:t>fcb_hdl</a:t>
            </a:r>
            <a:r>
              <a:rPr lang="pt-BR" sz="1600" dirty="0"/>
              <a:t> (file handle)</a:t>
            </a:r>
          </a:p>
        </p:txBody>
      </p:sp>
    </p:spTree>
    <p:extLst>
      <p:ext uri="{BB962C8B-B14F-4D97-AF65-F5344CB8AC3E}">
        <p14:creationId xmlns:p14="http://schemas.microsoft.com/office/powerpoint/2010/main" val="4270189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nodeType="afterEffect">
                                  <p:stCondLst>
                                    <p:cond delay="0"/>
                                  </p:stCondLst>
                                  <p:childTnLst>
                                    <p:set>
                                      <p:cBhvr>
                                        <p:cTn id="15" dur="1" fill="hold">
                                          <p:stCondLst>
                                            <p:cond delay="0"/>
                                          </p:stCondLst>
                                        </p:cTn>
                                        <p:tgtEl>
                                          <p:spTgt spid="32"/>
                                        </p:tgtEl>
                                        <p:attrNameLst>
                                          <p:attrName>style.visibility</p:attrName>
                                        </p:attrNameLst>
                                      </p:cBhvr>
                                      <p:to>
                                        <p:strVal val="visible"/>
                                      </p:to>
                                    </p:set>
                                  </p:childTnLst>
                                </p:cTn>
                              </p:par>
                            </p:childTnLst>
                          </p:cTn>
                        </p:par>
                        <p:par>
                          <p:cTn id="16" fill="hold">
                            <p:stCondLst>
                              <p:cond delay="0"/>
                            </p:stCondLst>
                            <p:childTnLst>
                              <p:par>
                                <p:cTn id="17" presetID="1" presetClass="entr" presetSubtype="0" fill="hold" grpId="0" nodeType="after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par>
                          <p:cTn id="19" fill="hold">
                            <p:stCondLst>
                              <p:cond delay="0"/>
                            </p:stCondLst>
                            <p:childTnLst>
                              <p:par>
                                <p:cTn id="20" presetID="1" presetClass="entr" presetSubtype="0" fill="hold" grpId="0" nodeType="afterEffect">
                                  <p:stCondLst>
                                    <p:cond delay="0"/>
                                  </p:stCondLst>
                                  <p:childTnLst>
                                    <p:set>
                                      <p:cBhvr>
                                        <p:cTn id="21" dur="1" fill="hold">
                                          <p:stCondLst>
                                            <p:cond delay="0"/>
                                          </p:stCondLst>
                                        </p:cTn>
                                        <p:tgtEl>
                                          <p:spTgt spid="57"/>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22"/>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33"/>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35"/>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38"/>
                                        </p:tgtEl>
                                        <p:attrNameLst>
                                          <p:attrName>style.visibility</p:attrName>
                                        </p:attrNameLst>
                                      </p:cBhvr>
                                      <p:to>
                                        <p:strVal val="visible"/>
                                      </p:to>
                                    </p:set>
                                  </p:childTnLst>
                                </p:cTn>
                              </p:par>
                              <p:par>
                                <p:cTn id="36" presetID="1" presetClass="entr" presetSubtype="0" fill="hold" grpId="0" nodeType="withEffect">
                                  <p:stCondLst>
                                    <p:cond delay="0"/>
                                  </p:stCondLst>
                                  <p:childTnLst>
                                    <p:set>
                                      <p:cBhvr>
                                        <p:cTn id="37" dur="1" fill="hold">
                                          <p:stCondLst>
                                            <p:cond delay="0"/>
                                          </p:stCondLst>
                                        </p:cTn>
                                        <p:tgtEl>
                                          <p:spTgt spid="7"/>
                                        </p:tgtEl>
                                        <p:attrNameLst>
                                          <p:attrName>style.visibility</p:attrName>
                                        </p:attrNameLst>
                                      </p:cBhvr>
                                      <p:to>
                                        <p:strVal val="visible"/>
                                      </p:to>
                                    </p:set>
                                  </p:childTnLst>
                                </p:cTn>
                              </p:par>
                              <p:par>
                                <p:cTn id="38" presetID="1" presetClass="entr" presetSubtype="0" fill="hold" nodeType="withEffect">
                                  <p:stCondLst>
                                    <p:cond delay="0"/>
                                  </p:stCondLst>
                                  <p:childTnLst>
                                    <p:set>
                                      <p:cBhvr>
                                        <p:cTn id="39" dur="1" fill="hold">
                                          <p:stCondLst>
                                            <p:cond delay="0"/>
                                          </p:stCondLst>
                                        </p:cTn>
                                        <p:tgtEl>
                                          <p:spTgt spid="59"/>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46"/>
                                        </p:tgtEl>
                                        <p:attrNameLst>
                                          <p:attrName>style.visibility</p:attrName>
                                        </p:attrNameLst>
                                      </p:cBhvr>
                                      <p:to>
                                        <p:strVal val="visible"/>
                                      </p:to>
                                    </p:set>
                                  </p:childTnLst>
                                </p:cTn>
                              </p:par>
                              <p:par>
                                <p:cTn id="44" presetID="1" presetClass="entr" presetSubtype="0" fill="hold" grpId="0" nodeType="withEffect">
                                  <p:stCondLst>
                                    <p:cond delay="0"/>
                                  </p:stCondLst>
                                  <p:childTnLst>
                                    <p:set>
                                      <p:cBhvr>
                                        <p:cTn id="45" dur="1" fill="hold">
                                          <p:stCondLst>
                                            <p:cond delay="0"/>
                                          </p:stCondLst>
                                        </p:cTn>
                                        <p:tgtEl>
                                          <p:spTgt spid="60"/>
                                        </p:tgtEl>
                                        <p:attrNameLst>
                                          <p:attrName>style.visibility</p:attrName>
                                        </p:attrNameLst>
                                      </p:cBhvr>
                                      <p:to>
                                        <p:strVal val="visible"/>
                                      </p:to>
                                    </p:set>
                                  </p:childTnLst>
                                </p:cTn>
                              </p:par>
                              <p:par>
                                <p:cTn id="46" presetID="1" presetClass="entr" presetSubtype="0" fill="hold" grpId="0" nodeType="withEffect">
                                  <p:stCondLst>
                                    <p:cond delay="0"/>
                                  </p:stCondLst>
                                  <p:childTnLst>
                                    <p:set>
                                      <p:cBhvr>
                                        <p:cTn id="47" dur="1" fill="hold">
                                          <p:stCondLst>
                                            <p:cond delay="0"/>
                                          </p:stCondLst>
                                        </p:cTn>
                                        <p:tgtEl>
                                          <p:spTgt spid="13"/>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nodeType="clickEffect">
                                  <p:stCondLst>
                                    <p:cond delay="0"/>
                                  </p:stCondLst>
                                  <p:childTnLst>
                                    <p:set>
                                      <p:cBhvr>
                                        <p:cTn id="51" dur="1" fill="hold">
                                          <p:stCondLst>
                                            <p:cond delay="0"/>
                                          </p:stCondLst>
                                        </p:cTn>
                                        <p:tgtEl>
                                          <p:spTgt spid="48"/>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childTnLst>
                                    <p:set>
                                      <p:cBhvr>
                                        <p:cTn id="55" dur="1" fill="hold">
                                          <p:stCondLst>
                                            <p:cond delay="0"/>
                                          </p:stCondLst>
                                        </p:cTn>
                                        <p:tgtEl>
                                          <p:spTgt spid="56"/>
                                        </p:tgtEl>
                                        <p:attrNameLst>
                                          <p:attrName>style.visibility</p:attrName>
                                        </p:attrNameLst>
                                      </p:cBhvr>
                                      <p:to>
                                        <p:strVal val="visible"/>
                                      </p:to>
                                    </p:set>
                                  </p:childTnLst>
                                </p:cTn>
                              </p:par>
                            </p:childTnLst>
                          </p:cTn>
                        </p:par>
                        <p:par>
                          <p:cTn id="56" fill="hold">
                            <p:stCondLst>
                              <p:cond delay="0"/>
                            </p:stCondLst>
                            <p:childTnLst>
                              <p:par>
                                <p:cTn id="57" presetID="1" presetClass="entr" presetSubtype="0" fill="hold" grpId="0" nodeType="afterEffect">
                                  <p:stCondLst>
                                    <p:cond delay="0"/>
                                  </p:stCondLst>
                                  <p:childTnLst>
                                    <p:set>
                                      <p:cBhvr>
                                        <p:cTn id="58" dur="1" fill="hold">
                                          <p:stCondLst>
                                            <p:cond delay="0"/>
                                          </p:stCondLst>
                                        </p:cTn>
                                        <p:tgtEl>
                                          <p:spTgt spid="25"/>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 grpId="0" animBg="1"/>
      <p:bldP spid="13" grpId="0" animBg="1"/>
      <p:bldP spid="21" grpId="0" animBg="1"/>
      <p:bldP spid="33" grpId="0" animBg="1"/>
      <p:bldP spid="56" grpId="0" animBg="1"/>
      <p:bldP spid="60" grpId="0"/>
      <p:bldP spid="61" grpId="0"/>
      <p:bldP spid="22" grpId="0" animBg="1"/>
      <p:bldP spid="25" grpId="0" animBg="1"/>
      <p:bldP spid="57"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0B0D14-A8BF-4B1F-8AAD-A5B0B304081D}"/>
              </a:ext>
            </a:extLst>
          </p:cNvPr>
          <p:cNvSpPr>
            <a:spLocks noGrp="1"/>
          </p:cNvSpPr>
          <p:nvPr>
            <p:ph type="title"/>
          </p:nvPr>
        </p:nvSpPr>
        <p:spPr/>
        <p:txBody>
          <a:bodyPr/>
          <a:lstStyle/>
          <a:p>
            <a:r>
              <a:rPr lang="en-US" sz="3600" dirty="0">
                <a:latin typeface="Arial" panose="020B0604020202020204" pitchFamily="34" charset="0"/>
                <a:cs typeface="Arial" panose="020B0604020202020204" pitchFamily="34" charset="0"/>
              </a:rPr>
              <a:t>16 - IO – </a:t>
            </a:r>
            <a:r>
              <a:rPr lang="en-US" dirty="0"/>
              <a:t>File Control Block (FCB)</a:t>
            </a:r>
          </a:p>
        </p:txBody>
      </p:sp>
      <p:sp>
        <p:nvSpPr>
          <p:cNvPr id="5" name="Text Placeholder 6">
            <a:extLst>
              <a:ext uri="{FF2B5EF4-FFF2-40B4-BE49-F238E27FC236}">
                <a16:creationId xmlns:a16="http://schemas.microsoft.com/office/drawing/2014/main" id="{FE3E95BD-2FD2-4E7B-8AE6-C6671DD17223}"/>
              </a:ext>
            </a:extLst>
          </p:cNvPr>
          <p:cNvSpPr txBox="1">
            <a:spLocks/>
          </p:cNvSpPr>
          <p:nvPr/>
        </p:nvSpPr>
        <p:spPr>
          <a:xfrm>
            <a:off x="302493" y="2311542"/>
            <a:ext cx="3491509" cy="1224408"/>
          </a:xfrm>
          <a:prstGeom prst="rect">
            <a:avLst/>
          </a:prstGeom>
        </p:spPr>
        <p:txBody>
          <a:bodyPr vert="horz" lIns="121920" tIns="60960" rIns="121920" bIns="60960" rtlCol="0" anchor="t" anchorCtr="0">
            <a:noAutofit/>
            <a:scene3d>
              <a:camera prst="orthographicFront"/>
              <a:lightRig rig="flat" dir="t"/>
            </a:scene3d>
            <a:sp3d extrusionH="88900" contourW="2540">
              <a:contourClr>
                <a:srgbClr val="F4A234"/>
              </a:contourClr>
            </a:sp3d>
          </a:bodyPr>
          <a:lstStyle>
            <a:lvl1pPr marL="0" indent="0" algn="l" defTabSz="457200" rtl="0" eaLnBrk="1" latinLnBrk="0" hangingPunct="1">
              <a:spcBef>
                <a:spcPct val="20000"/>
              </a:spcBef>
              <a:buClr>
                <a:schemeClr val="bg1"/>
              </a:buClr>
              <a:buFont typeface="Arial" pitchFamily="34" charset="0"/>
              <a:buNone/>
              <a:defRPr kumimoji="0" lang="en-US" sz="10000" b="1" i="1" u="none" strike="noStrike" kern="1200" cap="none" spc="-642" normalizeH="0" baseline="0" noProof="0" dirty="0" smtClean="0">
                <a:ln w="11430"/>
                <a:gradFill>
                  <a:gsLst>
                    <a:gs pos="0">
                      <a:srgbClr val="FF9929">
                        <a:lumMod val="20000"/>
                        <a:lumOff val="80000"/>
                      </a:srgbClr>
                    </a:gs>
                    <a:gs pos="28000">
                      <a:srgbClr val="F8F57B"/>
                    </a:gs>
                    <a:gs pos="62000">
                      <a:srgbClr val="D5B953"/>
                    </a:gs>
                    <a:gs pos="88000">
                      <a:srgbClr val="D1943B"/>
                    </a:gs>
                  </a:gsLst>
                  <a:lin ang="5400000"/>
                </a:gradFill>
                <a:effectLst>
                  <a:outerShdw blurRad="50800" dist="39000" dir="5460000" algn="tl">
                    <a:srgbClr val="000000">
                      <a:alpha val="38000"/>
                    </a:srgbClr>
                  </a:outerShdw>
                </a:effectLst>
                <a:uLnTx/>
                <a:uFillTx/>
                <a:latin typeface="Segoe UI" pitchFamily="34" charset="0"/>
                <a:ea typeface="+mn-ea"/>
                <a:cs typeface="+mn-cs"/>
              </a:defRPr>
            </a:lvl1pPr>
            <a:lvl2pPr marL="742950" indent="-285750" algn="l" defTabSz="457200" rtl="0" eaLnBrk="1" latinLnBrk="0" hangingPunct="1">
              <a:spcBef>
                <a:spcPct val="20000"/>
              </a:spcBef>
              <a:buClr>
                <a:schemeClr val="bg1"/>
              </a:buClr>
              <a:buFont typeface="Arial"/>
              <a:buChar char="–"/>
              <a:defRPr sz="2400" b="0" i="0" kern="1200">
                <a:solidFill>
                  <a:srgbClr val="FFFFFF"/>
                </a:solidFill>
                <a:latin typeface="Segoe UI"/>
                <a:ea typeface="+mn-ea"/>
                <a:cs typeface="Segoe UI"/>
              </a:defRPr>
            </a:lvl2pPr>
            <a:lvl3pPr marL="1143000" indent="-228600" algn="l" defTabSz="457200" rtl="0" eaLnBrk="1" latinLnBrk="0" hangingPunct="1">
              <a:spcBef>
                <a:spcPct val="20000"/>
              </a:spcBef>
              <a:buClr>
                <a:schemeClr val="bg1"/>
              </a:buClr>
              <a:buFont typeface="Arial"/>
              <a:buChar char="•"/>
              <a:defRPr sz="2000" b="0" i="0" kern="1200">
                <a:solidFill>
                  <a:srgbClr val="FFFFFF"/>
                </a:solidFill>
                <a:latin typeface="Segoe UI"/>
                <a:ea typeface="+mn-ea"/>
                <a:cs typeface="Segoe UI"/>
              </a:defRPr>
            </a:lvl3pPr>
            <a:lvl4pPr marL="1600200" indent="-228600" algn="l" defTabSz="457200" rtl="0" eaLnBrk="1" latinLnBrk="0" hangingPunct="1">
              <a:spcBef>
                <a:spcPct val="20000"/>
              </a:spcBef>
              <a:buClr>
                <a:schemeClr val="bg1"/>
              </a:buClr>
              <a:buFont typeface="Arial"/>
              <a:buChar char="–"/>
              <a:defRPr sz="1600" b="0" i="0" kern="1200">
                <a:solidFill>
                  <a:srgbClr val="FFFFFF"/>
                </a:solidFill>
                <a:latin typeface="Segoe UI"/>
                <a:ea typeface="+mn-ea"/>
                <a:cs typeface="Segoe UI"/>
              </a:defRPr>
            </a:lvl4pPr>
            <a:lvl5pPr marL="2057400" indent="-228600" algn="l" defTabSz="457200" rtl="0" eaLnBrk="1" latinLnBrk="0" hangingPunct="1">
              <a:spcBef>
                <a:spcPct val="20000"/>
              </a:spcBef>
              <a:buClr>
                <a:schemeClr val="bg1"/>
              </a:buClr>
              <a:buFont typeface="Arial"/>
              <a:buChar char="•"/>
              <a:defRPr sz="1600" b="0" i="0" kern="1200">
                <a:solidFill>
                  <a:srgbClr val="FFFFFF"/>
                </a:solidFill>
                <a:latin typeface="Segoe UI"/>
                <a:ea typeface="+mn-ea"/>
                <a:cs typeface="Segoe UI"/>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pt-BR" sz="7200"/>
              <a:t>Demo</a:t>
            </a:r>
          </a:p>
        </p:txBody>
      </p:sp>
      <p:pic>
        <p:nvPicPr>
          <p:cNvPr id="3074" name="Picture 2">
            <a:extLst>
              <a:ext uri="{FF2B5EF4-FFF2-40B4-BE49-F238E27FC236}">
                <a16:creationId xmlns:a16="http://schemas.microsoft.com/office/drawing/2014/main" id="{61CCF12C-A3EB-400B-9A87-DEE98C3F0B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40861" y="1901554"/>
            <a:ext cx="4510278" cy="2818924"/>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17938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8D3646-E25F-4026-95C5-A29DBC0E137C}"/>
              </a:ext>
            </a:extLst>
          </p:cNvPr>
          <p:cNvSpPr>
            <a:spLocks noGrp="1"/>
          </p:cNvSpPr>
          <p:nvPr>
            <p:ph type="title"/>
          </p:nvPr>
        </p:nvSpPr>
        <p:spPr>
          <a:xfrm>
            <a:off x="0" y="0"/>
            <a:ext cx="8596668" cy="693736"/>
          </a:xfrm>
        </p:spPr>
        <p:txBody>
          <a:bodyPr/>
          <a:lstStyle/>
          <a:p>
            <a:r>
              <a:rPr lang="en-US" dirty="0">
                <a:latin typeface="Arial" panose="020B0604020202020204" pitchFamily="34" charset="0"/>
                <a:cs typeface="Arial" panose="020B0604020202020204" pitchFamily="34" charset="0"/>
              </a:rPr>
              <a:t>O que NÃO </a:t>
            </a:r>
            <a:r>
              <a:rPr lang="en-US" dirty="0" err="1">
                <a:latin typeface="Arial" panose="020B0604020202020204" pitchFamily="34" charset="0"/>
                <a:cs typeface="Arial" panose="020B0604020202020204" pitchFamily="34" charset="0"/>
              </a:rPr>
              <a:t>veremos</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nesse</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treinamento</a:t>
            </a:r>
            <a:endParaRPr lang="en-US" dirty="0">
              <a:latin typeface="Arial" panose="020B0604020202020204" pitchFamily="34" charset="0"/>
              <a:cs typeface="Arial" panose="020B0604020202020204" pitchFamily="34" charset="0"/>
            </a:endParaRPr>
          </a:p>
        </p:txBody>
      </p:sp>
      <p:graphicFrame>
        <p:nvGraphicFramePr>
          <p:cNvPr id="5" name="Content Placeholder 4">
            <a:extLst>
              <a:ext uri="{FF2B5EF4-FFF2-40B4-BE49-F238E27FC236}">
                <a16:creationId xmlns:a16="http://schemas.microsoft.com/office/drawing/2014/main" id="{020C11A1-A9A0-4BB6-AC8C-E9D992CB7B89}"/>
              </a:ext>
            </a:extLst>
          </p:cNvPr>
          <p:cNvGraphicFramePr>
            <a:graphicFrameLocks noGrp="1"/>
          </p:cNvGraphicFramePr>
          <p:nvPr>
            <p:ph idx="1"/>
            <p:extLst>
              <p:ext uri="{D42A27DB-BD31-4B8C-83A1-F6EECF244321}">
                <p14:modId xmlns:p14="http://schemas.microsoft.com/office/powerpoint/2010/main" val="857595613"/>
              </p:ext>
            </p:extLst>
          </p:nvPr>
        </p:nvGraphicFramePr>
        <p:xfrm>
          <a:off x="347414" y="649528"/>
          <a:ext cx="8685125" cy="55589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4" name="Group 3">
            <a:extLst>
              <a:ext uri="{FF2B5EF4-FFF2-40B4-BE49-F238E27FC236}">
                <a16:creationId xmlns:a16="http://schemas.microsoft.com/office/drawing/2014/main" id="{C649F09A-6B82-4D7A-9CF4-4BFAA2DAC1FA}"/>
              </a:ext>
            </a:extLst>
          </p:cNvPr>
          <p:cNvGrpSpPr/>
          <p:nvPr/>
        </p:nvGrpSpPr>
        <p:grpSpPr>
          <a:xfrm>
            <a:off x="9032539" y="4304919"/>
            <a:ext cx="2493363" cy="1583716"/>
            <a:chOff x="4857750" y="1881188"/>
            <a:chExt cx="4915852" cy="3095625"/>
          </a:xfrm>
        </p:grpSpPr>
        <p:pic>
          <p:nvPicPr>
            <p:cNvPr id="1026" name="Picture 2">
              <a:extLst>
                <a:ext uri="{FF2B5EF4-FFF2-40B4-BE49-F238E27FC236}">
                  <a16:creationId xmlns:a16="http://schemas.microsoft.com/office/drawing/2014/main" id="{0242E713-155C-40EB-9407-C7A298EEF3C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57750" y="1881188"/>
              <a:ext cx="2476500" cy="309562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8147BB6A-5319-40E3-9F51-A5009D00170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334250" y="1881188"/>
              <a:ext cx="2439352" cy="3095624"/>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20442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6">
            <a:extLst>
              <a:ext uri="{FF2B5EF4-FFF2-40B4-BE49-F238E27FC236}">
                <a16:creationId xmlns:a16="http://schemas.microsoft.com/office/drawing/2014/main" id="{AF4C1F41-F1CA-4972-BA3A-402768374965}"/>
              </a:ext>
            </a:extLst>
          </p:cNvPr>
          <p:cNvGraphicFramePr>
            <a:graphicFrameLocks noGrp="1"/>
          </p:cNvGraphicFramePr>
          <p:nvPr>
            <p:ph idx="1"/>
            <p:extLst>
              <p:ext uri="{D42A27DB-BD31-4B8C-83A1-F6EECF244321}">
                <p14:modId xmlns:p14="http://schemas.microsoft.com/office/powerpoint/2010/main" val="1378341158"/>
              </p:ext>
            </p:extLst>
          </p:nvPr>
        </p:nvGraphicFramePr>
        <p:xfrm>
          <a:off x="316481" y="977743"/>
          <a:ext cx="10332469" cy="530068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itle 1"/>
          <p:cNvSpPr>
            <a:spLocks noGrp="1"/>
          </p:cNvSpPr>
          <p:nvPr>
            <p:ph type="title"/>
          </p:nvPr>
        </p:nvSpPr>
        <p:spPr>
          <a:xfrm>
            <a:off x="0" y="23262"/>
            <a:ext cx="10972800" cy="817275"/>
          </a:xfrm>
        </p:spPr>
        <p:txBody>
          <a:bodyPr/>
          <a:lstStyle/>
          <a:p>
            <a:r>
              <a:rPr lang="en-US" dirty="0" err="1"/>
              <a:t>Criando</a:t>
            </a:r>
            <a:r>
              <a:rPr lang="en-US" dirty="0"/>
              <a:t> um banco de dados – File Initialization</a:t>
            </a:r>
          </a:p>
        </p:txBody>
      </p:sp>
      <p:sp>
        <p:nvSpPr>
          <p:cNvPr id="8" name="Cloud Callout 7"/>
          <p:cNvSpPr/>
          <p:nvPr/>
        </p:nvSpPr>
        <p:spPr>
          <a:xfrm>
            <a:off x="3578580" y="5393933"/>
            <a:ext cx="5655732" cy="1355282"/>
          </a:xfrm>
          <a:prstGeom prst="cloudCallout">
            <a:avLst>
              <a:gd name="adj1" fmla="val 51603"/>
              <a:gd name="adj2" fmla="val 39776"/>
            </a:avLst>
          </a:prstGeom>
          <a:solidFill>
            <a:schemeClr val="accent2"/>
          </a:solidFill>
          <a:ln w="12700">
            <a:solidFill>
              <a:schemeClr val="tx2"/>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en-US" dirty="0">
                <a:solidFill>
                  <a:schemeClr val="bg1"/>
                </a:solidFill>
              </a:rPr>
              <a:t>WriteFileGather() 8Mb – PREEMPTIVE (TF3004 </a:t>
            </a:r>
            <a:r>
              <a:rPr lang="en-US" dirty="0" err="1">
                <a:solidFill>
                  <a:schemeClr val="bg1"/>
                </a:solidFill>
              </a:rPr>
              <a:t>pra</a:t>
            </a:r>
            <a:r>
              <a:rPr lang="en-US" dirty="0">
                <a:solidFill>
                  <a:schemeClr val="bg1"/>
                </a:solidFill>
              </a:rPr>
              <a:t> </a:t>
            </a:r>
            <a:r>
              <a:rPr lang="en-US" dirty="0" err="1">
                <a:solidFill>
                  <a:schemeClr val="bg1"/>
                </a:solidFill>
              </a:rPr>
              <a:t>mostrar</a:t>
            </a:r>
            <a:r>
              <a:rPr lang="en-US" dirty="0">
                <a:solidFill>
                  <a:schemeClr val="bg1"/>
                </a:solidFill>
              </a:rPr>
              <a:t> info do “zeroing” no </a:t>
            </a:r>
            <a:r>
              <a:rPr lang="en-US" dirty="0" err="1">
                <a:solidFill>
                  <a:schemeClr val="bg1"/>
                </a:solidFill>
              </a:rPr>
              <a:t>errorlog</a:t>
            </a:r>
            <a:r>
              <a:rPr lang="en-US" dirty="0">
                <a:solidFill>
                  <a:schemeClr val="bg1"/>
                </a:solidFill>
              </a:rPr>
              <a:t>)</a:t>
            </a:r>
          </a:p>
        </p:txBody>
      </p:sp>
      <p:sp>
        <p:nvSpPr>
          <p:cNvPr id="9" name="Cloud Callout 8"/>
          <p:cNvSpPr/>
          <p:nvPr/>
        </p:nvSpPr>
        <p:spPr>
          <a:xfrm>
            <a:off x="620232" y="5893194"/>
            <a:ext cx="2421467" cy="770467"/>
          </a:xfrm>
          <a:prstGeom prst="cloudCallout">
            <a:avLst>
              <a:gd name="adj1" fmla="val 47000"/>
              <a:gd name="adj2" fmla="val 46877"/>
            </a:avLst>
          </a:prstGeom>
          <a:solidFill>
            <a:schemeClr val="accent1"/>
          </a:solidFill>
          <a:ln w="12700">
            <a:solidFill>
              <a:schemeClr val="tx2"/>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600" dirty="0">
                <a:solidFill>
                  <a:schemeClr val="bg1"/>
                </a:solidFill>
              </a:rPr>
              <a:t>TF1806 </a:t>
            </a:r>
            <a:r>
              <a:rPr lang="en-US" sz="1600" dirty="0" err="1">
                <a:solidFill>
                  <a:schemeClr val="bg1"/>
                </a:solidFill>
              </a:rPr>
              <a:t>pra</a:t>
            </a:r>
            <a:r>
              <a:rPr lang="en-US" sz="1600" dirty="0">
                <a:solidFill>
                  <a:schemeClr val="bg1"/>
                </a:solidFill>
              </a:rPr>
              <a:t> desabilitar IFI</a:t>
            </a:r>
          </a:p>
        </p:txBody>
      </p:sp>
      <p:sp>
        <p:nvSpPr>
          <p:cNvPr id="5" name="Cloud Callout 4"/>
          <p:cNvSpPr/>
          <p:nvPr/>
        </p:nvSpPr>
        <p:spPr>
          <a:xfrm>
            <a:off x="8107741" y="592510"/>
            <a:ext cx="3890904" cy="974097"/>
          </a:xfrm>
          <a:prstGeom prst="cloudCallout">
            <a:avLst>
              <a:gd name="adj1" fmla="val -114753"/>
              <a:gd name="adj2" fmla="val 160495"/>
            </a:avLst>
          </a:prstGeom>
          <a:ln w="12700">
            <a:solidFill>
              <a:schemeClr val="tx2"/>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133" dirty="0"/>
              <a:t>Instant File Initialization</a:t>
            </a:r>
          </a:p>
        </p:txBody>
      </p:sp>
      <p:sp>
        <p:nvSpPr>
          <p:cNvPr id="6" name="Cloud Callout 5"/>
          <p:cNvSpPr/>
          <p:nvPr/>
        </p:nvSpPr>
        <p:spPr>
          <a:xfrm>
            <a:off x="8293179" y="2638227"/>
            <a:ext cx="2956068" cy="974097"/>
          </a:xfrm>
          <a:prstGeom prst="cloudCallout">
            <a:avLst>
              <a:gd name="adj1" fmla="val -41348"/>
              <a:gd name="adj2" fmla="val 124134"/>
            </a:avLst>
          </a:prstGeom>
          <a:ln w="12700">
            <a:solidFill>
              <a:schemeClr val="tx2"/>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Administrators default</a:t>
            </a:r>
          </a:p>
        </p:txBody>
      </p:sp>
    </p:spTree>
    <p:extLst>
      <p:ext uri="{BB962C8B-B14F-4D97-AF65-F5344CB8AC3E}">
        <p14:creationId xmlns:p14="http://schemas.microsoft.com/office/powerpoint/2010/main" val="3834182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p:cTn id="13" dur="500" fill="hold"/>
                                        <p:tgtEl>
                                          <p:spTgt spid="6"/>
                                        </p:tgtEl>
                                        <p:attrNameLst>
                                          <p:attrName>ppt_w</p:attrName>
                                        </p:attrNameLst>
                                      </p:cBhvr>
                                      <p:tavLst>
                                        <p:tav tm="0">
                                          <p:val>
                                            <p:fltVal val="0"/>
                                          </p:val>
                                        </p:tav>
                                        <p:tav tm="100000">
                                          <p:val>
                                            <p:strVal val="#ppt_w"/>
                                          </p:val>
                                        </p:tav>
                                      </p:tavLst>
                                    </p:anim>
                                    <p:anim calcmode="lin" valueType="num">
                                      <p:cBhvr>
                                        <p:cTn id="14" dur="500" fill="hold"/>
                                        <p:tgtEl>
                                          <p:spTgt spid="6"/>
                                        </p:tgtEl>
                                        <p:attrNameLst>
                                          <p:attrName>ppt_h</p:attrName>
                                        </p:attrNameLst>
                                      </p:cBhvr>
                                      <p:tavLst>
                                        <p:tav tm="0">
                                          <p:val>
                                            <p:fltVal val="0"/>
                                          </p:val>
                                        </p:tav>
                                        <p:tav tm="100000">
                                          <p:val>
                                            <p:strVal val="#ppt_h"/>
                                          </p:val>
                                        </p:tav>
                                      </p:tavLst>
                                    </p:anim>
                                    <p:animEffect transition="in" filter="fade">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8"/>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5" grpId="0" animBg="1"/>
      <p:bldP spid="6"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0B0D14-A8BF-4B1F-8AAD-A5B0B304081D}"/>
              </a:ext>
            </a:extLst>
          </p:cNvPr>
          <p:cNvSpPr>
            <a:spLocks noGrp="1"/>
          </p:cNvSpPr>
          <p:nvPr>
            <p:ph type="title"/>
          </p:nvPr>
        </p:nvSpPr>
        <p:spPr/>
        <p:txBody>
          <a:bodyPr>
            <a:normAutofit fontScale="90000"/>
          </a:bodyPr>
          <a:lstStyle/>
          <a:p>
            <a:r>
              <a:rPr lang="en-US" sz="3600" dirty="0">
                <a:latin typeface="Arial" panose="020B0604020202020204" pitchFamily="34" charset="0"/>
                <a:cs typeface="Arial" panose="020B0604020202020204" pitchFamily="34" charset="0"/>
              </a:rPr>
              <a:t>17 - IO – </a:t>
            </a:r>
            <a:r>
              <a:rPr lang="en-US" dirty="0"/>
              <a:t>Instant file initialization (</a:t>
            </a:r>
            <a:r>
              <a:rPr lang="en-US" dirty="0" err="1"/>
              <a:t>extraindo</a:t>
            </a:r>
            <a:r>
              <a:rPr lang="en-US" dirty="0"/>
              <a:t> nude do </a:t>
            </a:r>
            <a:r>
              <a:rPr lang="en-US" dirty="0" err="1"/>
              <a:t>arquivo</a:t>
            </a:r>
            <a:r>
              <a:rPr lang="en-US" dirty="0"/>
              <a:t> de backup do banco)</a:t>
            </a:r>
          </a:p>
        </p:txBody>
      </p:sp>
      <p:sp>
        <p:nvSpPr>
          <p:cNvPr id="5" name="Text Placeholder 6">
            <a:extLst>
              <a:ext uri="{FF2B5EF4-FFF2-40B4-BE49-F238E27FC236}">
                <a16:creationId xmlns:a16="http://schemas.microsoft.com/office/drawing/2014/main" id="{FE3E95BD-2FD2-4E7B-8AE6-C6671DD17223}"/>
              </a:ext>
            </a:extLst>
          </p:cNvPr>
          <p:cNvSpPr txBox="1">
            <a:spLocks/>
          </p:cNvSpPr>
          <p:nvPr/>
        </p:nvSpPr>
        <p:spPr>
          <a:xfrm>
            <a:off x="302493" y="2311542"/>
            <a:ext cx="3491509" cy="1224408"/>
          </a:xfrm>
          <a:prstGeom prst="rect">
            <a:avLst/>
          </a:prstGeom>
        </p:spPr>
        <p:txBody>
          <a:bodyPr vert="horz" lIns="121920" tIns="60960" rIns="121920" bIns="60960" rtlCol="0" anchor="t" anchorCtr="0">
            <a:noAutofit/>
            <a:scene3d>
              <a:camera prst="orthographicFront"/>
              <a:lightRig rig="flat" dir="t"/>
            </a:scene3d>
            <a:sp3d extrusionH="88900" contourW="2540">
              <a:contourClr>
                <a:srgbClr val="F4A234"/>
              </a:contourClr>
            </a:sp3d>
          </a:bodyPr>
          <a:lstStyle>
            <a:lvl1pPr marL="0" indent="0" algn="l" defTabSz="457200" rtl="0" eaLnBrk="1" latinLnBrk="0" hangingPunct="1">
              <a:spcBef>
                <a:spcPct val="20000"/>
              </a:spcBef>
              <a:buClr>
                <a:schemeClr val="bg1"/>
              </a:buClr>
              <a:buFont typeface="Arial" pitchFamily="34" charset="0"/>
              <a:buNone/>
              <a:defRPr kumimoji="0" lang="en-US" sz="10000" b="1" i="1" u="none" strike="noStrike" kern="1200" cap="none" spc="-642" normalizeH="0" baseline="0" noProof="0" dirty="0" smtClean="0">
                <a:ln w="11430"/>
                <a:gradFill>
                  <a:gsLst>
                    <a:gs pos="0">
                      <a:srgbClr val="FF9929">
                        <a:lumMod val="20000"/>
                        <a:lumOff val="80000"/>
                      </a:srgbClr>
                    </a:gs>
                    <a:gs pos="28000">
                      <a:srgbClr val="F8F57B"/>
                    </a:gs>
                    <a:gs pos="62000">
                      <a:srgbClr val="D5B953"/>
                    </a:gs>
                    <a:gs pos="88000">
                      <a:srgbClr val="D1943B"/>
                    </a:gs>
                  </a:gsLst>
                  <a:lin ang="5400000"/>
                </a:gradFill>
                <a:effectLst>
                  <a:outerShdw blurRad="50800" dist="39000" dir="5460000" algn="tl">
                    <a:srgbClr val="000000">
                      <a:alpha val="38000"/>
                    </a:srgbClr>
                  </a:outerShdw>
                </a:effectLst>
                <a:uLnTx/>
                <a:uFillTx/>
                <a:latin typeface="Segoe UI" pitchFamily="34" charset="0"/>
                <a:ea typeface="+mn-ea"/>
                <a:cs typeface="+mn-cs"/>
              </a:defRPr>
            </a:lvl1pPr>
            <a:lvl2pPr marL="742950" indent="-285750" algn="l" defTabSz="457200" rtl="0" eaLnBrk="1" latinLnBrk="0" hangingPunct="1">
              <a:spcBef>
                <a:spcPct val="20000"/>
              </a:spcBef>
              <a:buClr>
                <a:schemeClr val="bg1"/>
              </a:buClr>
              <a:buFont typeface="Arial"/>
              <a:buChar char="–"/>
              <a:defRPr sz="2400" b="0" i="0" kern="1200">
                <a:solidFill>
                  <a:srgbClr val="FFFFFF"/>
                </a:solidFill>
                <a:latin typeface="Segoe UI"/>
                <a:ea typeface="+mn-ea"/>
                <a:cs typeface="Segoe UI"/>
              </a:defRPr>
            </a:lvl2pPr>
            <a:lvl3pPr marL="1143000" indent="-228600" algn="l" defTabSz="457200" rtl="0" eaLnBrk="1" latinLnBrk="0" hangingPunct="1">
              <a:spcBef>
                <a:spcPct val="20000"/>
              </a:spcBef>
              <a:buClr>
                <a:schemeClr val="bg1"/>
              </a:buClr>
              <a:buFont typeface="Arial"/>
              <a:buChar char="•"/>
              <a:defRPr sz="2000" b="0" i="0" kern="1200">
                <a:solidFill>
                  <a:srgbClr val="FFFFFF"/>
                </a:solidFill>
                <a:latin typeface="Segoe UI"/>
                <a:ea typeface="+mn-ea"/>
                <a:cs typeface="Segoe UI"/>
              </a:defRPr>
            </a:lvl3pPr>
            <a:lvl4pPr marL="1600200" indent="-228600" algn="l" defTabSz="457200" rtl="0" eaLnBrk="1" latinLnBrk="0" hangingPunct="1">
              <a:spcBef>
                <a:spcPct val="20000"/>
              </a:spcBef>
              <a:buClr>
                <a:schemeClr val="bg1"/>
              </a:buClr>
              <a:buFont typeface="Arial"/>
              <a:buChar char="–"/>
              <a:defRPr sz="1600" b="0" i="0" kern="1200">
                <a:solidFill>
                  <a:srgbClr val="FFFFFF"/>
                </a:solidFill>
                <a:latin typeface="Segoe UI"/>
                <a:ea typeface="+mn-ea"/>
                <a:cs typeface="Segoe UI"/>
              </a:defRPr>
            </a:lvl4pPr>
            <a:lvl5pPr marL="2057400" indent="-228600" algn="l" defTabSz="457200" rtl="0" eaLnBrk="1" latinLnBrk="0" hangingPunct="1">
              <a:spcBef>
                <a:spcPct val="20000"/>
              </a:spcBef>
              <a:buClr>
                <a:schemeClr val="bg1"/>
              </a:buClr>
              <a:buFont typeface="Arial"/>
              <a:buChar char="•"/>
              <a:defRPr sz="1600" b="0" i="0" kern="1200">
                <a:solidFill>
                  <a:srgbClr val="FFFFFF"/>
                </a:solidFill>
                <a:latin typeface="Segoe UI"/>
                <a:ea typeface="+mn-ea"/>
                <a:cs typeface="Segoe UI"/>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pt-BR" sz="7200"/>
              <a:t>Demo</a:t>
            </a:r>
          </a:p>
        </p:txBody>
      </p:sp>
      <p:pic>
        <p:nvPicPr>
          <p:cNvPr id="3074" name="Picture 2">
            <a:extLst>
              <a:ext uri="{FF2B5EF4-FFF2-40B4-BE49-F238E27FC236}">
                <a16:creationId xmlns:a16="http://schemas.microsoft.com/office/drawing/2014/main" id="{61CCF12C-A3EB-400B-9A87-DEE98C3F0B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40861" y="1901554"/>
            <a:ext cx="4510278" cy="2818924"/>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602214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Box 25"/>
          <p:cNvSpPr txBox="1"/>
          <p:nvPr/>
        </p:nvSpPr>
        <p:spPr>
          <a:xfrm>
            <a:off x="8374350" y="964229"/>
            <a:ext cx="1797287" cy="646331"/>
          </a:xfrm>
          <a:prstGeom prst="rect">
            <a:avLst/>
          </a:prstGeom>
          <a:noFill/>
        </p:spPr>
        <p:txBody>
          <a:bodyPr wrap="square" rtlCol="0">
            <a:spAutoFit/>
          </a:bodyPr>
          <a:lstStyle/>
          <a:p>
            <a:pPr algn="ctr"/>
            <a:r>
              <a:rPr lang="pt-BR" dirty="0"/>
              <a:t>Cria e inicializa o arquivo</a:t>
            </a:r>
          </a:p>
        </p:txBody>
      </p:sp>
      <p:sp>
        <p:nvSpPr>
          <p:cNvPr id="63" name="TextBox 62">
            <a:extLst>
              <a:ext uri="{FF2B5EF4-FFF2-40B4-BE49-F238E27FC236}">
                <a16:creationId xmlns:a16="http://schemas.microsoft.com/office/drawing/2014/main" id="{80A6FB73-0BAF-45DD-98FD-C240D4375ABC}"/>
              </a:ext>
            </a:extLst>
          </p:cNvPr>
          <p:cNvSpPr txBox="1"/>
          <p:nvPr/>
        </p:nvSpPr>
        <p:spPr>
          <a:xfrm>
            <a:off x="8374350" y="1947553"/>
            <a:ext cx="1797287" cy="646331"/>
          </a:xfrm>
          <a:prstGeom prst="rect">
            <a:avLst/>
          </a:prstGeom>
          <a:noFill/>
        </p:spPr>
        <p:txBody>
          <a:bodyPr wrap="square" rtlCol="0">
            <a:spAutoFit/>
          </a:bodyPr>
          <a:lstStyle/>
          <a:p>
            <a:pPr algn="ctr"/>
            <a:r>
              <a:rPr lang="pt-BR" dirty="0"/>
              <a:t>Cria e inicializa o arquivo</a:t>
            </a:r>
          </a:p>
        </p:txBody>
      </p:sp>
      <p:sp>
        <p:nvSpPr>
          <p:cNvPr id="64" name="TextBox 63">
            <a:extLst>
              <a:ext uri="{FF2B5EF4-FFF2-40B4-BE49-F238E27FC236}">
                <a16:creationId xmlns:a16="http://schemas.microsoft.com/office/drawing/2014/main" id="{EDF5EEC7-74D6-430E-9372-9B54E90EEBB4}"/>
              </a:ext>
            </a:extLst>
          </p:cNvPr>
          <p:cNvSpPr txBox="1"/>
          <p:nvPr/>
        </p:nvSpPr>
        <p:spPr>
          <a:xfrm>
            <a:off x="8374351" y="2890421"/>
            <a:ext cx="1797287" cy="646331"/>
          </a:xfrm>
          <a:prstGeom prst="rect">
            <a:avLst/>
          </a:prstGeom>
          <a:noFill/>
        </p:spPr>
        <p:txBody>
          <a:bodyPr wrap="square" rtlCol="0">
            <a:spAutoFit/>
          </a:bodyPr>
          <a:lstStyle/>
          <a:p>
            <a:pPr algn="ctr"/>
            <a:r>
              <a:rPr lang="pt-BR" dirty="0"/>
              <a:t>Cria e inicializa o arquivo</a:t>
            </a:r>
          </a:p>
        </p:txBody>
      </p:sp>
      <p:sp>
        <p:nvSpPr>
          <p:cNvPr id="65" name="TextBox 64">
            <a:extLst>
              <a:ext uri="{FF2B5EF4-FFF2-40B4-BE49-F238E27FC236}">
                <a16:creationId xmlns:a16="http://schemas.microsoft.com/office/drawing/2014/main" id="{165568AB-0181-4F6A-B571-7E9262297501}"/>
              </a:ext>
            </a:extLst>
          </p:cNvPr>
          <p:cNvSpPr txBox="1"/>
          <p:nvPr/>
        </p:nvSpPr>
        <p:spPr>
          <a:xfrm>
            <a:off x="8374350" y="4144340"/>
            <a:ext cx="1797287" cy="646331"/>
          </a:xfrm>
          <a:prstGeom prst="rect">
            <a:avLst/>
          </a:prstGeom>
          <a:noFill/>
        </p:spPr>
        <p:txBody>
          <a:bodyPr wrap="square" rtlCol="0">
            <a:spAutoFit/>
          </a:bodyPr>
          <a:lstStyle/>
          <a:p>
            <a:pPr algn="ctr"/>
            <a:r>
              <a:rPr lang="pt-BR" dirty="0"/>
              <a:t>Cria e inicializa o arquivo</a:t>
            </a:r>
          </a:p>
        </p:txBody>
      </p:sp>
      <p:sp>
        <p:nvSpPr>
          <p:cNvPr id="66" name="TextBox 65">
            <a:extLst>
              <a:ext uri="{FF2B5EF4-FFF2-40B4-BE49-F238E27FC236}">
                <a16:creationId xmlns:a16="http://schemas.microsoft.com/office/drawing/2014/main" id="{E5782F90-2D7C-4DEA-A746-58C83F41FD2E}"/>
              </a:ext>
            </a:extLst>
          </p:cNvPr>
          <p:cNvSpPr txBox="1"/>
          <p:nvPr/>
        </p:nvSpPr>
        <p:spPr>
          <a:xfrm>
            <a:off x="8374350" y="5180439"/>
            <a:ext cx="1797287" cy="646331"/>
          </a:xfrm>
          <a:prstGeom prst="rect">
            <a:avLst/>
          </a:prstGeom>
          <a:noFill/>
        </p:spPr>
        <p:txBody>
          <a:bodyPr wrap="square" rtlCol="0">
            <a:spAutoFit/>
          </a:bodyPr>
          <a:lstStyle/>
          <a:p>
            <a:pPr algn="ctr"/>
            <a:r>
              <a:rPr lang="pt-BR" dirty="0"/>
              <a:t>Cria e inicializa o arquivo</a:t>
            </a:r>
          </a:p>
        </p:txBody>
      </p:sp>
      <p:pic>
        <p:nvPicPr>
          <p:cNvPr id="11" name="Picture 10">
            <a:extLst>
              <a:ext uri="{FF2B5EF4-FFF2-40B4-BE49-F238E27FC236}">
                <a16:creationId xmlns:a16="http://schemas.microsoft.com/office/drawing/2014/main" id="{9C1B3A83-F4D5-481F-A6A5-447720BF451B}"/>
              </a:ext>
            </a:extLst>
          </p:cNvPr>
          <p:cNvPicPr>
            <a:picLocks noChangeAspect="1"/>
          </p:cNvPicPr>
          <p:nvPr/>
        </p:nvPicPr>
        <p:blipFill>
          <a:blip r:embed="rId3"/>
          <a:stretch>
            <a:fillRect/>
          </a:stretch>
        </p:blipFill>
        <p:spPr>
          <a:xfrm>
            <a:off x="190772" y="903677"/>
            <a:ext cx="6315960" cy="2888133"/>
          </a:xfrm>
          <a:prstGeom prst="rect">
            <a:avLst/>
          </a:prstGeom>
        </p:spPr>
      </p:pic>
      <p:sp>
        <p:nvSpPr>
          <p:cNvPr id="3" name="Title 2"/>
          <p:cNvSpPr>
            <a:spLocks noGrp="1"/>
          </p:cNvSpPr>
          <p:nvPr>
            <p:ph type="title"/>
          </p:nvPr>
        </p:nvSpPr>
        <p:spPr>
          <a:xfrm>
            <a:off x="0" y="-8966"/>
            <a:ext cx="6933560" cy="690979"/>
          </a:xfrm>
        </p:spPr>
        <p:txBody>
          <a:bodyPr/>
          <a:lstStyle/>
          <a:p>
            <a:r>
              <a:rPr lang="en-US" dirty="0"/>
              <a:t>Asynchronous Disk Pool no SQL</a:t>
            </a:r>
          </a:p>
        </p:txBody>
      </p:sp>
      <p:sp>
        <p:nvSpPr>
          <p:cNvPr id="5" name="Rectangle 4"/>
          <p:cNvSpPr/>
          <p:nvPr/>
        </p:nvSpPr>
        <p:spPr>
          <a:xfrm>
            <a:off x="317599" y="5562820"/>
            <a:ext cx="6189133" cy="60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67"/>
              <a:t>sqllang!CStmtCreateDB::CreateLocalDatabaseFragment</a:t>
            </a:r>
          </a:p>
        </p:txBody>
      </p:sp>
      <p:sp>
        <p:nvSpPr>
          <p:cNvPr id="6" name="Flowchart: Magnetic Disk 5"/>
          <p:cNvSpPr/>
          <p:nvPr/>
        </p:nvSpPr>
        <p:spPr>
          <a:xfrm>
            <a:off x="10356689" y="431942"/>
            <a:ext cx="1442028" cy="897009"/>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F:</a:t>
            </a:r>
          </a:p>
        </p:txBody>
      </p:sp>
      <p:sp>
        <p:nvSpPr>
          <p:cNvPr id="10" name="Flowchart: Predefined Process 9"/>
          <p:cNvSpPr/>
          <p:nvPr/>
        </p:nvSpPr>
        <p:spPr>
          <a:xfrm>
            <a:off x="6675207" y="910543"/>
            <a:ext cx="1619443" cy="690979"/>
          </a:xfrm>
          <a:prstGeom prst="flowChartPredefinedProcess">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Worker thread</a:t>
            </a:r>
          </a:p>
        </p:txBody>
      </p:sp>
      <p:cxnSp>
        <p:nvCxnSpPr>
          <p:cNvPr id="13" name="Straight Arrow Connector 12"/>
          <p:cNvCxnSpPr>
            <a:cxnSpLocks/>
            <a:stCxn id="5" idx="0"/>
            <a:endCxn id="10" idx="1"/>
          </p:cNvCxnSpPr>
          <p:nvPr/>
        </p:nvCxnSpPr>
        <p:spPr>
          <a:xfrm flipV="1">
            <a:off x="3412166" y="1256033"/>
            <a:ext cx="3263041" cy="4306787"/>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cxnSpLocks/>
            <a:stCxn id="5" idx="0"/>
            <a:endCxn id="34" idx="1"/>
          </p:cNvCxnSpPr>
          <p:nvPr/>
        </p:nvCxnSpPr>
        <p:spPr>
          <a:xfrm flipV="1">
            <a:off x="3412166" y="2299368"/>
            <a:ext cx="3253324" cy="3263452"/>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cxnSpLocks/>
            <a:stCxn id="5" idx="0"/>
            <a:endCxn id="40" idx="2"/>
          </p:cNvCxnSpPr>
          <p:nvPr/>
        </p:nvCxnSpPr>
        <p:spPr>
          <a:xfrm flipV="1">
            <a:off x="3412166" y="1601522"/>
            <a:ext cx="2202056" cy="3961298"/>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cxnSpLocks/>
            <a:stCxn id="10" idx="3"/>
            <a:endCxn id="6" idx="2"/>
          </p:cNvCxnSpPr>
          <p:nvPr/>
        </p:nvCxnSpPr>
        <p:spPr>
          <a:xfrm flipV="1">
            <a:off x="8294650" y="880447"/>
            <a:ext cx="2062039" cy="375586"/>
          </a:xfrm>
          <a:prstGeom prst="straightConnector1">
            <a:avLst/>
          </a:prstGeom>
          <a:ln w="1905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23" name="TextBox 22"/>
          <p:cNvSpPr txBox="1"/>
          <p:nvPr/>
        </p:nvSpPr>
        <p:spPr>
          <a:xfrm>
            <a:off x="366379" y="4177434"/>
            <a:ext cx="1862561" cy="830997"/>
          </a:xfrm>
          <a:prstGeom prst="rect">
            <a:avLst/>
          </a:prstGeom>
          <a:noFill/>
        </p:spPr>
        <p:txBody>
          <a:bodyPr wrap="none" rtlCol="0">
            <a:spAutoFit/>
          </a:bodyPr>
          <a:lstStyle/>
          <a:p>
            <a:r>
              <a:rPr lang="en-US" sz="2400" dirty="0"/>
              <a:t>CREATE </a:t>
            </a:r>
          </a:p>
          <a:p>
            <a:r>
              <a:rPr lang="en-US" sz="2400" dirty="0"/>
              <a:t>DATABASE….</a:t>
            </a:r>
          </a:p>
        </p:txBody>
      </p:sp>
      <p:sp>
        <p:nvSpPr>
          <p:cNvPr id="25" name="TextBox 24"/>
          <p:cNvSpPr txBox="1"/>
          <p:nvPr/>
        </p:nvSpPr>
        <p:spPr>
          <a:xfrm>
            <a:off x="1621356" y="6258539"/>
            <a:ext cx="3454792" cy="461665"/>
          </a:xfrm>
          <a:prstGeom prst="rect">
            <a:avLst/>
          </a:prstGeom>
          <a:noFill/>
        </p:spPr>
        <p:txBody>
          <a:bodyPr wrap="none" rtlCol="0">
            <a:spAutoFit/>
          </a:bodyPr>
          <a:lstStyle/>
          <a:p>
            <a:r>
              <a:rPr lang="en-US" sz="2400" dirty="0"/>
              <a:t>ASYNC_IO_COMPLETION</a:t>
            </a:r>
          </a:p>
        </p:txBody>
      </p:sp>
      <p:sp>
        <p:nvSpPr>
          <p:cNvPr id="34" name="Flowchart: Predefined Process 33">
            <a:extLst>
              <a:ext uri="{FF2B5EF4-FFF2-40B4-BE49-F238E27FC236}">
                <a16:creationId xmlns:a16="http://schemas.microsoft.com/office/drawing/2014/main" id="{CC177539-2CFB-4D2C-B5F4-4A9394E0552A}"/>
              </a:ext>
            </a:extLst>
          </p:cNvPr>
          <p:cNvSpPr/>
          <p:nvPr/>
        </p:nvSpPr>
        <p:spPr>
          <a:xfrm>
            <a:off x="6665490" y="1953878"/>
            <a:ext cx="1619443" cy="690979"/>
          </a:xfrm>
          <a:prstGeom prst="flowChartPredefinedProcess">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Worker thread</a:t>
            </a:r>
          </a:p>
        </p:txBody>
      </p:sp>
      <p:sp>
        <p:nvSpPr>
          <p:cNvPr id="35" name="Flowchart: Predefined Process 34">
            <a:extLst>
              <a:ext uri="{FF2B5EF4-FFF2-40B4-BE49-F238E27FC236}">
                <a16:creationId xmlns:a16="http://schemas.microsoft.com/office/drawing/2014/main" id="{B8C429A1-3411-4DD2-BD80-BDDA85ACF485}"/>
              </a:ext>
            </a:extLst>
          </p:cNvPr>
          <p:cNvSpPr/>
          <p:nvPr/>
        </p:nvSpPr>
        <p:spPr>
          <a:xfrm>
            <a:off x="6672462" y="2883035"/>
            <a:ext cx="1619443" cy="690979"/>
          </a:xfrm>
          <a:prstGeom prst="flowChartPredefinedProcess">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Worker thread</a:t>
            </a:r>
          </a:p>
        </p:txBody>
      </p:sp>
      <p:sp>
        <p:nvSpPr>
          <p:cNvPr id="36" name="Flowchart: Predefined Process 35">
            <a:extLst>
              <a:ext uri="{FF2B5EF4-FFF2-40B4-BE49-F238E27FC236}">
                <a16:creationId xmlns:a16="http://schemas.microsoft.com/office/drawing/2014/main" id="{D6AD8B7B-B8C9-4A95-A860-85564CF969B7}"/>
              </a:ext>
            </a:extLst>
          </p:cNvPr>
          <p:cNvSpPr/>
          <p:nvPr/>
        </p:nvSpPr>
        <p:spPr>
          <a:xfrm>
            <a:off x="6668602" y="3901954"/>
            <a:ext cx="1619443" cy="690979"/>
          </a:xfrm>
          <a:prstGeom prst="flowChartPredefinedProcess">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Worker thread</a:t>
            </a:r>
          </a:p>
        </p:txBody>
      </p:sp>
      <p:sp>
        <p:nvSpPr>
          <p:cNvPr id="37" name="Flowchart: Predefined Process 36">
            <a:extLst>
              <a:ext uri="{FF2B5EF4-FFF2-40B4-BE49-F238E27FC236}">
                <a16:creationId xmlns:a16="http://schemas.microsoft.com/office/drawing/2014/main" id="{22831CE0-1F13-41B4-B733-15BD3F938F2A}"/>
              </a:ext>
            </a:extLst>
          </p:cNvPr>
          <p:cNvSpPr/>
          <p:nvPr/>
        </p:nvSpPr>
        <p:spPr>
          <a:xfrm>
            <a:off x="6679936" y="4850340"/>
            <a:ext cx="1619443" cy="690979"/>
          </a:xfrm>
          <a:prstGeom prst="flowChartPredefinedProcess">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Worker thread</a:t>
            </a:r>
          </a:p>
        </p:txBody>
      </p:sp>
      <p:sp>
        <p:nvSpPr>
          <p:cNvPr id="40" name="Flowchart: Predefined Process 39">
            <a:extLst>
              <a:ext uri="{FF2B5EF4-FFF2-40B4-BE49-F238E27FC236}">
                <a16:creationId xmlns:a16="http://schemas.microsoft.com/office/drawing/2014/main" id="{2EA069D4-E430-4FF5-88A2-78C67CCAE037}"/>
              </a:ext>
            </a:extLst>
          </p:cNvPr>
          <p:cNvSpPr/>
          <p:nvPr/>
        </p:nvSpPr>
        <p:spPr>
          <a:xfrm>
            <a:off x="4804500" y="910543"/>
            <a:ext cx="1619443" cy="690979"/>
          </a:xfrm>
          <a:prstGeom prst="flowChartPredefinedProcess">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Worker thread</a:t>
            </a:r>
          </a:p>
        </p:txBody>
      </p:sp>
      <p:sp>
        <p:nvSpPr>
          <p:cNvPr id="43" name="Flowchart: Magnetic Disk 42">
            <a:extLst>
              <a:ext uri="{FF2B5EF4-FFF2-40B4-BE49-F238E27FC236}">
                <a16:creationId xmlns:a16="http://schemas.microsoft.com/office/drawing/2014/main" id="{D5E479A9-E144-4548-A25B-4C394E7CAABD}"/>
              </a:ext>
            </a:extLst>
          </p:cNvPr>
          <p:cNvSpPr/>
          <p:nvPr/>
        </p:nvSpPr>
        <p:spPr>
          <a:xfrm>
            <a:off x="10350471" y="1687369"/>
            <a:ext cx="1442028" cy="897009"/>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G:</a:t>
            </a:r>
          </a:p>
        </p:txBody>
      </p:sp>
      <p:sp>
        <p:nvSpPr>
          <p:cNvPr id="44" name="Flowchart: Magnetic Disk 43">
            <a:extLst>
              <a:ext uri="{FF2B5EF4-FFF2-40B4-BE49-F238E27FC236}">
                <a16:creationId xmlns:a16="http://schemas.microsoft.com/office/drawing/2014/main" id="{2478F314-73F3-4322-9722-CCE2EB4A7901}"/>
              </a:ext>
            </a:extLst>
          </p:cNvPr>
          <p:cNvSpPr/>
          <p:nvPr/>
        </p:nvSpPr>
        <p:spPr>
          <a:xfrm>
            <a:off x="10350471" y="2871786"/>
            <a:ext cx="1442028" cy="897009"/>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H:</a:t>
            </a:r>
          </a:p>
        </p:txBody>
      </p:sp>
      <p:sp>
        <p:nvSpPr>
          <p:cNvPr id="45" name="Flowchart: Magnetic Disk 44">
            <a:extLst>
              <a:ext uri="{FF2B5EF4-FFF2-40B4-BE49-F238E27FC236}">
                <a16:creationId xmlns:a16="http://schemas.microsoft.com/office/drawing/2014/main" id="{25E55D62-6911-4785-B9A9-BC326CD931BC}"/>
              </a:ext>
            </a:extLst>
          </p:cNvPr>
          <p:cNvSpPr/>
          <p:nvPr/>
        </p:nvSpPr>
        <p:spPr>
          <a:xfrm>
            <a:off x="10350471" y="4134833"/>
            <a:ext cx="1442028" cy="897009"/>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I:</a:t>
            </a:r>
          </a:p>
        </p:txBody>
      </p:sp>
      <p:sp>
        <p:nvSpPr>
          <p:cNvPr id="46" name="Flowchart: Magnetic Disk 45">
            <a:extLst>
              <a:ext uri="{FF2B5EF4-FFF2-40B4-BE49-F238E27FC236}">
                <a16:creationId xmlns:a16="http://schemas.microsoft.com/office/drawing/2014/main" id="{73C95805-AAEF-404A-A2D8-8E8BA39F8567}"/>
              </a:ext>
            </a:extLst>
          </p:cNvPr>
          <p:cNvSpPr/>
          <p:nvPr/>
        </p:nvSpPr>
        <p:spPr>
          <a:xfrm>
            <a:off x="10350471" y="5419115"/>
            <a:ext cx="1442028" cy="897009"/>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C:</a:t>
            </a:r>
          </a:p>
        </p:txBody>
      </p:sp>
      <p:cxnSp>
        <p:nvCxnSpPr>
          <p:cNvPr id="53" name="Straight Arrow Connector 52">
            <a:extLst>
              <a:ext uri="{FF2B5EF4-FFF2-40B4-BE49-F238E27FC236}">
                <a16:creationId xmlns:a16="http://schemas.microsoft.com/office/drawing/2014/main" id="{D44B9202-7FDF-4B8E-9BC6-6768E8379457}"/>
              </a:ext>
            </a:extLst>
          </p:cNvPr>
          <p:cNvCxnSpPr>
            <a:cxnSpLocks/>
            <a:stCxn id="5" idx="0"/>
            <a:endCxn id="35" idx="1"/>
          </p:cNvCxnSpPr>
          <p:nvPr/>
        </p:nvCxnSpPr>
        <p:spPr>
          <a:xfrm flipV="1">
            <a:off x="3412166" y="3228525"/>
            <a:ext cx="3260296" cy="2334295"/>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354F5DAB-80BF-46BE-BFC4-49DE0687E50D}"/>
              </a:ext>
            </a:extLst>
          </p:cNvPr>
          <p:cNvCxnSpPr>
            <a:cxnSpLocks/>
            <a:stCxn id="5" idx="0"/>
            <a:endCxn id="36" idx="1"/>
          </p:cNvCxnSpPr>
          <p:nvPr/>
        </p:nvCxnSpPr>
        <p:spPr>
          <a:xfrm flipV="1">
            <a:off x="3412166" y="4247444"/>
            <a:ext cx="3256436" cy="131537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00B46571-8EC8-40C9-B44C-103519598FF0}"/>
              </a:ext>
            </a:extLst>
          </p:cNvPr>
          <p:cNvCxnSpPr>
            <a:cxnSpLocks/>
            <a:stCxn id="5" idx="0"/>
            <a:endCxn id="37" idx="1"/>
          </p:cNvCxnSpPr>
          <p:nvPr/>
        </p:nvCxnSpPr>
        <p:spPr>
          <a:xfrm flipV="1">
            <a:off x="3412166" y="5195830"/>
            <a:ext cx="3267770" cy="36699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61A7AFC6-4369-4365-AC34-CFF639192FA6}"/>
              </a:ext>
            </a:extLst>
          </p:cNvPr>
          <p:cNvCxnSpPr>
            <a:cxnSpLocks/>
            <a:stCxn id="34" idx="3"/>
            <a:endCxn id="43" idx="2"/>
          </p:cNvCxnSpPr>
          <p:nvPr/>
        </p:nvCxnSpPr>
        <p:spPr>
          <a:xfrm flipV="1">
            <a:off x="8284933" y="2135874"/>
            <a:ext cx="2065538" cy="163494"/>
          </a:xfrm>
          <a:prstGeom prst="straightConnector1">
            <a:avLst/>
          </a:prstGeom>
          <a:ln w="1905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68" name="Straight Arrow Connector 67">
            <a:extLst>
              <a:ext uri="{FF2B5EF4-FFF2-40B4-BE49-F238E27FC236}">
                <a16:creationId xmlns:a16="http://schemas.microsoft.com/office/drawing/2014/main" id="{57661BE1-3D1F-4903-8154-D3C36D99A1E4}"/>
              </a:ext>
            </a:extLst>
          </p:cNvPr>
          <p:cNvCxnSpPr>
            <a:cxnSpLocks/>
            <a:stCxn id="35" idx="3"/>
            <a:endCxn id="44" idx="2"/>
          </p:cNvCxnSpPr>
          <p:nvPr/>
        </p:nvCxnSpPr>
        <p:spPr>
          <a:xfrm>
            <a:off x="8291905" y="3228525"/>
            <a:ext cx="2058566" cy="91766"/>
          </a:xfrm>
          <a:prstGeom prst="straightConnector1">
            <a:avLst/>
          </a:prstGeom>
          <a:ln w="1905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69" name="Straight Arrow Connector 68">
            <a:extLst>
              <a:ext uri="{FF2B5EF4-FFF2-40B4-BE49-F238E27FC236}">
                <a16:creationId xmlns:a16="http://schemas.microsoft.com/office/drawing/2014/main" id="{8CA68FB3-79D2-4B9C-B34E-6E2D0D9D2BE8}"/>
              </a:ext>
            </a:extLst>
          </p:cNvPr>
          <p:cNvCxnSpPr>
            <a:cxnSpLocks/>
            <a:stCxn id="36" idx="3"/>
            <a:endCxn id="45" idx="2"/>
          </p:cNvCxnSpPr>
          <p:nvPr/>
        </p:nvCxnSpPr>
        <p:spPr>
          <a:xfrm>
            <a:off x="8288045" y="4247444"/>
            <a:ext cx="2062426" cy="335894"/>
          </a:xfrm>
          <a:prstGeom prst="straightConnector1">
            <a:avLst/>
          </a:prstGeom>
          <a:ln w="1905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70" name="Straight Arrow Connector 69">
            <a:extLst>
              <a:ext uri="{FF2B5EF4-FFF2-40B4-BE49-F238E27FC236}">
                <a16:creationId xmlns:a16="http://schemas.microsoft.com/office/drawing/2014/main" id="{98FC61E0-08AC-46E2-BB7C-E0A8860D9BC3}"/>
              </a:ext>
            </a:extLst>
          </p:cNvPr>
          <p:cNvCxnSpPr>
            <a:cxnSpLocks/>
            <a:stCxn id="37" idx="3"/>
            <a:endCxn id="46" idx="2"/>
          </p:cNvCxnSpPr>
          <p:nvPr/>
        </p:nvCxnSpPr>
        <p:spPr>
          <a:xfrm>
            <a:off x="8299379" y="5195830"/>
            <a:ext cx="2051092" cy="671790"/>
          </a:xfrm>
          <a:prstGeom prst="straightConnector1">
            <a:avLst/>
          </a:prstGeom>
          <a:ln w="1905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111" name="Straight Arrow Connector 110">
            <a:extLst>
              <a:ext uri="{FF2B5EF4-FFF2-40B4-BE49-F238E27FC236}">
                <a16:creationId xmlns:a16="http://schemas.microsoft.com/office/drawing/2014/main" id="{58745195-B646-4B1D-8F71-5079EC2A3247}"/>
              </a:ext>
            </a:extLst>
          </p:cNvPr>
          <p:cNvCxnSpPr>
            <a:cxnSpLocks/>
            <a:stCxn id="23" idx="0"/>
          </p:cNvCxnSpPr>
          <p:nvPr/>
        </p:nvCxnSpPr>
        <p:spPr>
          <a:xfrm flipV="1">
            <a:off x="1297660" y="1328951"/>
            <a:ext cx="3502111" cy="2848483"/>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22877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4"/>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5"/>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6"/>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7"/>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3"/>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4"/>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5"/>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6"/>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63"/>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64"/>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65"/>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66"/>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67"/>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68"/>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69"/>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63" grpId="0"/>
      <p:bldP spid="64" grpId="0"/>
      <p:bldP spid="65" grpId="0"/>
      <p:bldP spid="66" grpId="0"/>
      <p:bldP spid="5" grpId="0" animBg="1"/>
      <p:bldP spid="6" grpId="0" animBg="1"/>
      <p:bldP spid="10" grpId="0" animBg="1"/>
      <p:bldP spid="23" grpId="0"/>
      <p:bldP spid="25" grpId="0"/>
      <p:bldP spid="34" grpId="0" animBg="1"/>
      <p:bldP spid="35" grpId="0" animBg="1"/>
      <p:bldP spid="36" grpId="0" animBg="1"/>
      <p:bldP spid="37" grpId="0" animBg="1"/>
      <p:bldP spid="40" grpId="0" animBg="1"/>
      <p:bldP spid="43" grpId="0" animBg="1"/>
      <p:bldP spid="44" grpId="0" animBg="1"/>
      <p:bldP spid="45" grpId="0" animBg="1"/>
      <p:bldP spid="46"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0B0D14-A8BF-4B1F-8AAD-A5B0B304081D}"/>
              </a:ext>
            </a:extLst>
          </p:cNvPr>
          <p:cNvSpPr>
            <a:spLocks noGrp="1"/>
          </p:cNvSpPr>
          <p:nvPr>
            <p:ph type="title"/>
          </p:nvPr>
        </p:nvSpPr>
        <p:spPr/>
        <p:txBody>
          <a:bodyPr/>
          <a:lstStyle/>
          <a:p>
            <a:r>
              <a:rPr lang="en-US" sz="3600" dirty="0">
                <a:latin typeface="Arial" panose="020B0604020202020204" pitchFamily="34" charset="0"/>
                <a:cs typeface="Arial" panose="020B0604020202020204" pitchFamily="34" charset="0"/>
              </a:rPr>
              <a:t>18 - IO – </a:t>
            </a:r>
            <a:r>
              <a:rPr lang="en-US" dirty="0"/>
              <a:t>Asynchronous Disk Pool</a:t>
            </a:r>
          </a:p>
        </p:txBody>
      </p:sp>
      <p:sp>
        <p:nvSpPr>
          <p:cNvPr id="5" name="Text Placeholder 6">
            <a:extLst>
              <a:ext uri="{FF2B5EF4-FFF2-40B4-BE49-F238E27FC236}">
                <a16:creationId xmlns:a16="http://schemas.microsoft.com/office/drawing/2014/main" id="{FE3E95BD-2FD2-4E7B-8AE6-C6671DD17223}"/>
              </a:ext>
            </a:extLst>
          </p:cNvPr>
          <p:cNvSpPr txBox="1">
            <a:spLocks/>
          </p:cNvSpPr>
          <p:nvPr/>
        </p:nvSpPr>
        <p:spPr>
          <a:xfrm>
            <a:off x="302493" y="2311542"/>
            <a:ext cx="3491509" cy="1224408"/>
          </a:xfrm>
          <a:prstGeom prst="rect">
            <a:avLst/>
          </a:prstGeom>
        </p:spPr>
        <p:txBody>
          <a:bodyPr vert="horz" lIns="121920" tIns="60960" rIns="121920" bIns="60960" rtlCol="0" anchor="t" anchorCtr="0">
            <a:noAutofit/>
            <a:scene3d>
              <a:camera prst="orthographicFront"/>
              <a:lightRig rig="flat" dir="t"/>
            </a:scene3d>
            <a:sp3d extrusionH="88900" contourW="2540">
              <a:contourClr>
                <a:srgbClr val="F4A234"/>
              </a:contourClr>
            </a:sp3d>
          </a:bodyPr>
          <a:lstStyle>
            <a:lvl1pPr marL="0" indent="0" algn="l" defTabSz="457200" rtl="0" eaLnBrk="1" latinLnBrk="0" hangingPunct="1">
              <a:spcBef>
                <a:spcPct val="20000"/>
              </a:spcBef>
              <a:buClr>
                <a:schemeClr val="bg1"/>
              </a:buClr>
              <a:buFont typeface="Arial" pitchFamily="34" charset="0"/>
              <a:buNone/>
              <a:defRPr kumimoji="0" lang="en-US" sz="10000" b="1" i="1" u="none" strike="noStrike" kern="1200" cap="none" spc="-642" normalizeH="0" baseline="0" noProof="0" dirty="0" smtClean="0">
                <a:ln w="11430"/>
                <a:gradFill>
                  <a:gsLst>
                    <a:gs pos="0">
                      <a:srgbClr val="FF9929">
                        <a:lumMod val="20000"/>
                        <a:lumOff val="80000"/>
                      </a:srgbClr>
                    </a:gs>
                    <a:gs pos="28000">
                      <a:srgbClr val="F8F57B"/>
                    </a:gs>
                    <a:gs pos="62000">
                      <a:srgbClr val="D5B953"/>
                    </a:gs>
                    <a:gs pos="88000">
                      <a:srgbClr val="D1943B"/>
                    </a:gs>
                  </a:gsLst>
                  <a:lin ang="5400000"/>
                </a:gradFill>
                <a:effectLst>
                  <a:outerShdw blurRad="50800" dist="39000" dir="5460000" algn="tl">
                    <a:srgbClr val="000000">
                      <a:alpha val="38000"/>
                    </a:srgbClr>
                  </a:outerShdw>
                </a:effectLst>
                <a:uLnTx/>
                <a:uFillTx/>
                <a:latin typeface="Segoe UI" pitchFamily="34" charset="0"/>
                <a:ea typeface="+mn-ea"/>
                <a:cs typeface="+mn-cs"/>
              </a:defRPr>
            </a:lvl1pPr>
            <a:lvl2pPr marL="742950" indent="-285750" algn="l" defTabSz="457200" rtl="0" eaLnBrk="1" latinLnBrk="0" hangingPunct="1">
              <a:spcBef>
                <a:spcPct val="20000"/>
              </a:spcBef>
              <a:buClr>
                <a:schemeClr val="bg1"/>
              </a:buClr>
              <a:buFont typeface="Arial"/>
              <a:buChar char="–"/>
              <a:defRPr sz="2400" b="0" i="0" kern="1200">
                <a:solidFill>
                  <a:srgbClr val="FFFFFF"/>
                </a:solidFill>
                <a:latin typeface="Segoe UI"/>
                <a:ea typeface="+mn-ea"/>
                <a:cs typeface="Segoe UI"/>
              </a:defRPr>
            </a:lvl2pPr>
            <a:lvl3pPr marL="1143000" indent="-228600" algn="l" defTabSz="457200" rtl="0" eaLnBrk="1" latinLnBrk="0" hangingPunct="1">
              <a:spcBef>
                <a:spcPct val="20000"/>
              </a:spcBef>
              <a:buClr>
                <a:schemeClr val="bg1"/>
              </a:buClr>
              <a:buFont typeface="Arial"/>
              <a:buChar char="•"/>
              <a:defRPr sz="2000" b="0" i="0" kern="1200">
                <a:solidFill>
                  <a:srgbClr val="FFFFFF"/>
                </a:solidFill>
                <a:latin typeface="Segoe UI"/>
                <a:ea typeface="+mn-ea"/>
                <a:cs typeface="Segoe UI"/>
              </a:defRPr>
            </a:lvl3pPr>
            <a:lvl4pPr marL="1600200" indent="-228600" algn="l" defTabSz="457200" rtl="0" eaLnBrk="1" latinLnBrk="0" hangingPunct="1">
              <a:spcBef>
                <a:spcPct val="20000"/>
              </a:spcBef>
              <a:buClr>
                <a:schemeClr val="bg1"/>
              </a:buClr>
              <a:buFont typeface="Arial"/>
              <a:buChar char="–"/>
              <a:defRPr sz="1600" b="0" i="0" kern="1200">
                <a:solidFill>
                  <a:srgbClr val="FFFFFF"/>
                </a:solidFill>
                <a:latin typeface="Segoe UI"/>
                <a:ea typeface="+mn-ea"/>
                <a:cs typeface="Segoe UI"/>
              </a:defRPr>
            </a:lvl4pPr>
            <a:lvl5pPr marL="2057400" indent="-228600" algn="l" defTabSz="457200" rtl="0" eaLnBrk="1" latinLnBrk="0" hangingPunct="1">
              <a:spcBef>
                <a:spcPct val="20000"/>
              </a:spcBef>
              <a:buClr>
                <a:schemeClr val="bg1"/>
              </a:buClr>
              <a:buFont typeface="Arial"/>
              <a:buChar char="•"/>
              <a:defRPr sz="1600" b="0" i="0" kern="1200">
                <a:solidFill>
                  <a:srgbClr val="FFFFFF"/>
                </a:solidFill>
                <a:latin typeface="Segoe UI"/>
                <a:ea typeface="+mn-ea"/>
                <a:cs typeface="Segoe UI"/>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pt-BR" sz="7200"/>
              <a:t>Demo</a:t>
            </a:r>
          </a:p>
        </p:txBody>
      </p:sp>
      <p:pic>
        <p:nvPicPr>
          <p:cNvPr id="3074" name="Picture 2">
            <a:extLst>
              <a:ext uri="{FF2B5EF4-FFF2-40B4-BE49-F238E27FC236}">
                <a16:creationId xmlns:a16="http://schemas.microsoft.com/office/drawing/2014/main" id="{61CCF12C-A3EB-400B-9A87-DEE98C3F0B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40861" y="1901554"/>
            <a:ext cx="4510278" cy="2818924"/>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200359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Content Placeholder 2">
            <a:extLst>
              <a:ext uri="{FF2B5EF4-FFF2-40B4-BE49-F238E27FC236}">
                <a16:creationId xmlns:a16="http://schemas.microsoft.com/office/drawing/2014/main" id="{57FB25EA-F104-437F-8595-63BAB9F59208}"/>
              </a:ext>
            </a:extLst>
          </p:cNvPr>
          <p:cNvGraphicFramePr>
            <a:graphicFrameLocks noGrp="1"/>
          </p:cNvGraphicFramePr>
          <p:nvPr>
            <p:ph idx="1"/>
            <p:extLst>
              <p:ext uri="{D42A27DB-BD31-4B8C-83A1-F6EECF244321}">
                <p14:modId xmlns:p14="http://schemas.microsoft.com/office/powerpoint/2010/main" val="3277372172"/>
              </p:ext>
            </p:extLst>
          </p:nvPr>
        </p:nvGraphicFramePr>
        <p:xfrm>
          <a:off x="322489" y="1148316"/>
          <a:ext cx="9576080" cy="496046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itle 1">
            <a:extLst>
              <a:ext uri="{FF2B5EF4-FFF2-40B4-BE49-F238E27FC236}">
                <a16:creationId xmlns:a16="http://schemas.microsoft.com/office/drawing/2014/main" id="{4D8D3646-E25F-4026-95C5-A29DBC0E137C}"/>
              </a:ext>
            </a:extLst>
          </p:cNvPr>
          <p:cNvSpPr>
            <a:spLocks noGrp="1"/>
          </p:cNvSpPr>
          <p:nvPr>
            <p:ph type="title"/>
          </p:nvPr>
        </p:nvSpPr>
        <p:spPr>
          <a:xfrm>
            <a:off x="0" y="0"/>
            <a:ext cx="10473070" cy="798511"/>
          </a:xfrm>
        </p:spPr>
        <p:txBody>
          <a:bodyPr>
            <a:normAutofit fontScale="90000"/>
          </a:bodyPr>
          <a:lstStyle/>
          <a:p>
            <a:r>
              <a:rPr lang="en-US" dirty="0">
                <a:latin typeface="Arial" panose="020B0604020202020204" pitchFamily="34" charset="0"/>
                <a:cs typeface="Arial" panose="020B0604020202020204" pitchFamily="34" charset="0"/>
              </a:rPr>
              <a:t>I/O – Aggressive I/Os - </a:t>
            </a:r>
            <a:r>
              <a:rPr lang="en-US" sz="3100" dirty="0" err="1">
                <a:latin typeface="Arial" panose="020B0604020202020204" pitchFamily="34" charset="0"/>
                <a:cs typeface="Arial" panose="020B0604020202020204" pitchFamily="34" charset="0"/>
              </a:rPr>
              <a:t>sys.dm_db_index_physical_stats</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9535035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0B0D14-A8BF-4B1F-8AAD-A5B0B304081D}"/>
              </a:ext>
            </a:extLst>
          </p:cNvPr>
          <p:cNvSpPr>
            <a:spLocks noGrp="1"/>
          </p:cNvSpPr>
          <p:nvPr>
            <p:ph type="title"/>
          </p:nvPr>
        </p:nvSpPr>
        <p:spPr>
          <a:xfrm>
            <a:off x="302493" y="223520"/>
            <a:ext cx="8596668" cy="1320800"/>
          </a:xfrm>
        </p:spPr>
        <p:txBody>
          <a:bodyPr>
            <a:normAutofit/>
          </a:bodyPr>
          <a:lstStyle/>
          <a:p>
            <a:r>
              <a:rPr lang="en-US" dirty="0">
                <a:latin typeface="Arial" panose="020B0604020202020204" pitchFamily="34" charset="0"/>
                <a:cs typeface="Arial" panose="020B0604020202020204" pitchFamily="34" charset="0"/>
              </a:rPr>
              <a:t>19 - IO – Aggressive IOs</a:t>
            </a:r>
            <a:r>
              <a:rPr lang="en-US" dirty="0"/>
              <a:t> </a:t>
            </a:r>
            <a:r>
              <a:rPr lang="en-US" dirty="0" err="1">
                <a:latin typeface="Arial" panose="020B0604020202020204" pitchFamily="34" charset="0"/>
                <a:cs typeface="Arial" panose="020B0604020202020204" pitchFamily="34" charset="0"/>
              </a:rPr>
              <a:t>sys.dm_db_index_physical_stats</a:t>
            </a:r>
            <a:endParaRPr lang="en-US" dirty="0"/>
          </a:p>
        </p:txBody>
      </p:sp>
      <p:sp>
        <p:nvSpPr>
          <p:cNvPr id="5" name="Text Placeholder 6">
            <a:extLst>
              <a:ext uri="{FF2B5EF4-FFF2-40B4-BE49-F238E27FC236}">
                <a16:creationId xmlns:a16="http://schemas.microsoft.com/office/drawing/2014/main" id="{FE3E95BD-2FD2-4E7B-8AE6-C6671DD17223}"/>
              </a:ext>
            </a:extLst>
          </p:cNvPr>
          <p:cNvSpPr txBox="1">
            <a:spLocks/>
          </p:cNvSpPr>
          <p:nvPr/>
        </p:nvSpPr>
        <p:spPr>
          <a:xfrm>
            <a:off x="302493" y="2311542"/>
            <a:ext cx="3491509" cy="1224408"/>
          </a:xfrm>
          <a:prstGeom prst="rect">
            <a:avLst/>
          </a:prstGeom>
        </p:spPr>
        <p:txBody>
          <a:bodyPr vert="horz" lIns="121920" tIns="60960" rIns="121920" bIns="60960" rtlCol="0" anchor="t" anchorCtr="0">
            <a:noAutofit/>
            <a:scene3d>
              <a:camera prst="orthographicFront"/>
              <a:lightRig rig="flat" dir="t"/>
            </a:scene3d>
            <a:sp3d extrusionH="88900" contourW="2540">
              <a:contourClr>
                <a:srgbClr val="F4A234"/>
              </a:contourClr>
            </a:sp3d>
          </a:bodyPr>
          <a:lstStyle>
            <a:lvl1pPr marL="0" indent="0" algn="l" defTabSz="457200" rtl="0" eaLnBrk="1" latinLnBrk="0" hangingPunct="1">
              <a:spcBef>
                <a:spcPct val="20000"/>
              </a:spcBef>
              <a:buClr>
                <a:schemeClr val="bg1"/>
              </a:buClr>
              <a:buFont typeface="Arial" pitchFamily="34" charset="0"/>
              <a:buNone/>
              <a:defRPr kumimoji="0" lang="en-US" sz="10000" b="1" i="1" u="none" strike="noStrike" kern="1200" cap="none" spc="-642" normalizeH="0" baseline="0" noProof="0" dirty="0" smtClean="0">
                <a:ln w="11430"/>
                <a:gradFill>
                  <a:gsLst>
                    <a:gs pos="0">
                      <a:srgbClr val="FF9929">
                        <a:lumMod val="20000"/>
                        <a:lumOff val="80000"/>
                      </a:srgbClr>
                    </a:gs>
                    <a:gs pos="28000">
                      <a:srgbClr val="F8F57B"/>
                    </a:gs>
                    <a:gs pos="62000">
                      <a:srgbClr val="D5B953"/>
                    </a:gs>
                    <a:gs pos="88000">
                      <a:srgbClr val="D1943B"/>
                    </a:gs>
                  </a:gsLst>
                  <a:lin ang="5400000"/>
                </a:gradFill>
                <a:effectLst>
                  <a:outerShdw blurRad="50800" dist="39000" dir="5460000" algn="tl">
                    <a:srgbClr val="000000">
                      <a:alpha val="38000"/>
                    </a:srgbClr>
                  </a:outerShdw>
                </a:effectLst>
                <a:uLnTx/>
                <a:uFillTx/>
                <a:latin typeface="Segoe UI" pitchFamily="34" charset="0"/>
                <a:ea typeface="+mn-ea"/>
                <a:cs typeface="+mn-cs"/>
              </a:defRPr>
            </a:lvl1pPr>
            <a:lvl2pPr marL="742950" indent="-285750" algn="l" defTabSz="457200" rtl="0" eaLnBrk="1" latinLnBrk="0" hangingPunct="1">
              <a:spcBef>
                <a:spcPct val="20000"/>
              </a:spcBef>
              <a:buClr>
                <a:schemeClr val="bg1"/>
              </a:buClr>
              <a:buFont typeface="Arial"/>
              <a:buChar char="–"/>
              <a:defRPr sz="2400" b="0" i="0" kern="1200">
                <a:solidFill>
                  <a:srgbClr val="FFFFFF"/>
                </a:solidFill>
                <a:latin typeface="Segoe UI"/>
                <a:ea typeface="+mn-ea"/>
                <a:cs typeface="Segoe UI"/>
              </a:defRPr>
            </a:lvl2pPr>
            <a:lvl3pPr marL="1143000" indent="-228600" algn="l" defTabSz="457200" rtl="0" eaLnBrk="1" latinLnBrk="0" hangingPunct="1">
              <a:spcBef>
                <a:spcPct val="20000"/>
              </a:spcBef>
              <a:buClr>
                <a:schemeClr val="bg1"/>
              </a:buClr>
              <a:buFont typeface="Arial"/>
              <a:buChar char="•"/>
              <a:defRPr sz="2000" b="0" i="0" kern="1200">
                <a:solidFill>
                  <a:srgbClr val="FFFFFF"/>
                </a:solidFill>
                <a:latin typeface="Segoe UI"/>
                <a:ea typeface="+mn-ea"/>
                <a:cs typeface="Segoe UI"/>
              </a:defRPr>
            </a:lvl3pPr>
            <a:lvl4pPr marL="1600200" indent="-228600" algn="l" defTabSz="457200" rtl="0" eaLnBrk="1" latinLnBrk="0" hangingPunct="1">
              <a:spcBef>
                <a:spcPct val="20000"/>
              </a:spcBef>
              <a:buClr>
                <a:schemeClr val="bg1"/>
              </a:buClr>
              <a:buFont typeface="Arial"/>
              <a:buChar char="–"/>
              <a:defRPr sz="1600" b="0" i="0" kern="1200">
                <a:solidFill>
                  <a:srgbClr val="FFFFFF"/>
                </a:solidFill>
                <a:latin typeface="Segoe UI"/>
                <a:ea typeface="+mn-ea"/>
                <a:cs typeface="Segoe UI"/>
              </a:defRPr>
            </a:lvl4pPr>
            <a:lvl5pPr marL="2057400" indent="-228600" algn="l" defTabSz="457200" rtl="0" eaLnBrk="1" latinLnBrk="0" hangingPunct="1">
              <a:spcBef>
                <a:spcPct val="20000"/>
              </a:spcBef>
              <a:buClr>
                <a:schemeClr val="bg1"/>
              </a:buClr>
              <a:buFont typeface="Arial"/>
              <a:buChar char="•"/>
              <a:defRPr sz="1600" b="0" i="0" kern="1200">
                <a:solidFill>
                  <a:srgbClr val="FFFFFF"/>
                </a:solidFill>
                <a:latin typeface="Segoe UI"/>
                <a:ea typeface="+mn-ea"/>
                <a:cs typeface="Segoe UI"/>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pt-BR" sz="7200"/>
              <a:t>Demo</a:t>
            </a:r>
          </a:p>
        </p:txBody>
      </p:sp>
      <p:pic>
        <p:nvPicPr>
          <p:cNvPr id="3074" name="Picture 2">
            <a:extLst>
              <a:ext uri="{FF2B5EF4-FFF2-40B4-BE49-F238E27FC236}">
                <a16:creationId xmlns:a16="http://schemas.microsoft.com/office/drawing/2014/main" id="{61CCF12C-A3EB-400B-9A87-DEE98C3F0B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40861" y="1901554"/>
            <a:ext cx="4510278" cy="2818924"/>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792661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0B0D14-A8BF-4B1F-8AAD-A5B0B304081D}"/>
              </a:ext>
            </a:extLst>
          </p:cNvPr>
          <p:cNvSpPr>
            <a:spLocks noGrp="1"/>
          </p:cNvSpPr>
          <p:nvPr>
            <p:ph type="title"/>
          </p:nvPr>
        </p:nvSpPr>
        <p:spPr>
          <a:xfrm>
            <a:off x="302493" y="223520"/>
            <a:ext cx="9864062" cy="1320800"/>
          </a:xfrm>
        </p:spPr>
        <p:txBody>
          <a:bodyPr>
            <a:normAutofit fontScale="90000"/>
          </a:bodyPr>
          <a:lstStyle/>
          <a:p>
            <a:r>
              <a:rPr lang="pt-BR" dirty="0">
                <a:latin typeface="Arial" panose="020B0604020202020204" pitchFamily="34" charset="0"/>
                <a:cs typeface="Arial" panose="020B0604020202020204" pitchFamily="34" charset="0"/>
              </a:rPr>
              <a:t>20 - IO - Threads </a:t>
            </a:r>
            <a:r>
              <a:rPr lang="pt-BR" dirty="0" err="1">
                <a:latin typeface="Arial" panose="020B0604020202020204" pitchFamily="34" charset="0"/>
                <a:cs typeface="Arial" panose="020B0604020202020204" pitchFamily="34" charset="0"/>
              </a:rPr>
              <a:t>vs</a:t>
            </a:r>
            <a:r>
              <a:rPr lang="pt-BR" dirty="0">
                <a:latin typeface="Arial" panose="020B0604020202020204" pitchFamily="34" charset="0"/>
                <a:cs typeface="Arial" panose="020B0604020202020204" pitchFamily="34" charset="0"/>
              </a:rPr>
              <a:t> backup pra vários arquivos + </a:t>
            </a:r>
            <a:br>
              <a:rPr lang="pt-BR" dirty="0">
                <a:latin typeface="Arial" panose="020B0604020202020204" pitchFamily="34" charset="0"/>
                <a:cs typeface="Arial" panose="020B0604020202020204" pitchFamily="34" charset="0"/>
              </a:rPr>
            </a:br>
            <a:r>
              <a:rPr lang="pt-BR" dirty="0">
                <a:latin typeface="Arial" panose="020B0604020202020204" pitchFamily="34" charset="0"/>
                <a:cs typeface="Arial" panose="020B0604020202020204" pitchFamily="34" charset="0"/>
              </a:rPr>
              <a:t>Cuidado com TDE</a:t>
            </a:r>
            <a:endParaRPr lang="en-US" dirty="0"/>
          </a:p>
        </p:txBody>
      </p:sp>
      <p:sp>
        <p:nvSpPr>
          <p:cNvPr id="5" name="Text Placeholder 6">
            <a:extLst>
              <a:ext uri="{FF2B5EF4-FFF2-40B4-BE49-F238E27FC236}">
                <a16:creationId xmlns:a16="http://schemas.microsoft.com/office/drawing/2014/main" id="{FE3E95BD-2FD2-4E7B-8AE6-C6671DD17223}"/>
              </a:ext>
            </a:extLst>
          </p:cNvPr>
          <p:cNvSpPr txBox="1">
            <a:spLocks/>
          </p:cNvSpPr>
          <p:nvPr/>
        </p:nvSpPr>
        <p:spPr>
          <a:xfrm>
            <a:off x="302493" y="2311542"/>
            <a:ext cx="3491509" cy="1224408"/>
          </a:xfrm>
          <a:prstGeom prst="rect">
            <a:avLst/>
          </a:prstGeom>
        </p:spPr>
        <p:txBody>
          <a:bodyPr vert="horz" lIns="121920" tIns="60960" rIns="121920" bIns="60960" rtlCol="0" anchor="t" anchorCtr="0">
            <a:noAutofit/>
            <a:scene3d>
              <a:camera prst="orthographicFront"/>
              <a:lightRig rig="flat" dir="t"/>
            </a:scene3d>
            <a:sp3d extrusionH="88900" contourW="2540">
              <a:contourClr>
                <a:srgbClr val="F4A234"/>
              </a:contourClr>
            </a:sp3d>
          </a:bodyPr>
          <a:lstStyle>
            <a:lvl1pPr marL="0" indent="0" algn="l" defTabSz="457200" rtl="0" eaLnBrk="1" latinLnBrk="0" hangingPunct="1">
              <a:spcBef>
                <a:spcPct val="20000"/>
              </a:spcBef>
              <a:buClr>
                <a:schemeClr val="bg1"/>
              </a:buClr>
              <a:buFont typeface="Arial" pitchFamily="34" charset="0"/>
              <a:buNone/>
              <a:defRPr kumimoji="0" lang="en-US" sz="10000" b="1" i="1" u="none" strike="noStrike" kern="1200" cap="none" spc="-642" normalizeH="0" baseline="0" noProof="0" dirty="0" smtClean="0">
                <a:ln w="11430"/>
                <a:gradFill>
                  <a:gsLst>
                    <a:gs pos="0">
                      <a:srgbClr val="FF9929">
                        <a:lumMod val="20000"/>
                        <a:lumOff val="80000"/>
                      </a:srgbClr>
                    </a:gs>
                    <a:gs pos="28000">
                      <a:srgbClr val="F8F57B"/>
                    </a:gs>
                    <a:gs pos="62000">
                      <a:srgbClr val="D5B953"/>
                    </a:gs>
                    <a:gs pos="88000">
                      <a:srgbClr val="D1943B"/>
                    </a:gs>
                  </a:gsLst>
                  <a:lin ang="5400000"/>
                </a:gradFill>
                <a:effectLst>
                  <a:outerShdw blurRad="50800" dist="39000" dir="5460000" algn="tl">
                    <a:srgbClr val="000000">
                      <a:alpha val="38000"/>
                    </a:srgbClr>
                  </a:outerShdw>
                </a:effectLst>
                <a:uLnTx/>
                <a:uFillTx/>
                <a:latin typeface="Segoe UI" pitchFamily="34" charset="0"/>
                <a:ea typeface="+mn-ea"/>
                <a:cs typeface="+mn-cs"/>
              </a:defRPr>
            </a:lvl1pPr>
            <a:lvl2pPr marL="742950" indent="-285750" algn="l" defTabSz="457200" rtl="0" eaLnBrk="1" latinLnBrk="0" hangingPunct="1">
              <a:spcBef>
                <a:spcPct val="20000"/>
              </a:spcBef>
              <a:buClr>
                <a:schemeClr val="bg1"/>
              </a:buClr>
              <a:buFont typeface="Arial"/>
              <a:buChar char="–"/>
              <a:defRPr sz="2400" b="0" i="0" kern="1200">
                <a:solidFill>
                  <a:srgbClr val="FFFFFF"/>
                </a:solidFill>
                <a:latin typeface="Segoe UI"/>
                <a:ea typeface="+mn-ea"/>
                <a:cs typeface="Segoe UI"/>
              </a:defRPr>
            </a:lvl2pPr>
            <a:lvl3pPr marL="1143000" indent="-228600" algn="l" defTabSz="457200" rtl="0" eaLnBrk="1" latinLnBrk="0" hangingPunct="1">
              <a:spcBef>
                <a:spcPct val="20000"/>
              </a:spcBef>
              <a:buClr>
                <a:schemeClr val="bg1"/>
              </a:buClr>
              <a:buFont typeface="Arial"/>
              <a:buChar char="•"/>
              <a:defRPr sz="2000" b="0" i="0" kern="1200">
                <a:solidFill>
                  <a:srgbClr val="FFFFFF"/>
                </a:solidFill>
                <a:latin typeface="Segoe UI"/>
                <a:ea typeface="+mn-ea"/>
                <a:cs typeface="Segoe UI"/>
              </a:defRPr>
            </a:lvl3pPr>
            <a:lvl4pPr marL="1600200" indent="-228600" algn="l" defTabSz="457200" rtl="0" eaLnBrk="1" latinLnBrk="0" hangingPunct="1">
              <a:spcBef>
                <a:spcPct val="20000"/>
              </a:spcBef>
              <a:buClr>
                <a:schemeClr val="bg1"/>
              </a:buClr>
              <a:buFont typeface="Arial"/>
              <a:buChar char="–"/>
              <a:defRPr sz="1600" b="0" i="0" kern="1200">
                <a:solidFill>
                  <a:srgbClr val="FFFFFF"/>
                </a:solidFill>
                <a:latin typeface="Segoe UI"/>
                <a:ea typeface="+mn-ea"/>
                <a:cs typeface="Segoe UI"/>
              </a:defRPr>
            </a:lvl4pPr>
            <a:lvl5pPr marL="2057400" indent="-228600" algn="l" defTabSz="457200" rtl="0" eaLnBrk="1" latinLnBrk="0" hangingPunct="1">
              <a:spcBef>
                <a:spcPct val="20000"/>
              </a:spcBef>
              <a:buClr>
                <a:schemeClr val="bg1"/>
              </a:buClr>
              <a:buFont typeface="Arial"/>
              <a:buChar char="•"/>
              <a:defRPr sz="1600" b="0" i="0" kern="1200">
                <a:solidFill>
                  <a:srgbClr val="FFFFFF"/>
                </a:solidFill>
                <a:latin typeface="Segoe UI"/>
                <a:ea typeface="+mn-ea"/>
                <a:cs typeface="Segoe UI"/>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pt-BR" sz="7200"/>
              <a:t>Demo</a:t>
            </a:r>
          </a:p>
        </p:txBody>
      </p:sp>
      <p:pic>
        <p:nvPicPr>
          <p:cNvPr id="3074" name="Picture 2">
            <a:extLst>
              <a:ext uri="{FF2B5EF4-FFF2-40B4-BE49-F238E27FC236}">
                <a16:creationId xmlns:a16="http://schemas.microsoft.com/office/drawing/2014/main" id="{61CCF12C-A3EB-400B-9A87-DEE98C3F0B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40861" y="1901554"/>
            <a:ext cx="4510278" cy="2818924"/>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118551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0B0D14-A8BF-4B1F-8AAD-A5B0B304081D}"/>
              </a:ext>
            </a:extLst>
          </p:cNvPr>
          <p:cNvSpPr>
            <a:spLocks noGrp="1"/>
          </p:cNvSpPr>
          <p:nvPr>
            <p:ph type="title"/>
          </p:nvPr>
        </p:nvSpPr>
        <p:spPr>
          <a:xfrm>
            <a:off x="302493" y="223520"/>
            <a:ext cx="8596668" cy="1320800"/>
          </a:xfrm>
        </p:spPr>
        <p:txBody>
          <a:bodyPr>
            <a:normAutofit/>
          </a:bodyPr>
          <a:lstStyle/>
          <a:p>
            <a:r>
              <a:rPr lang="en-US" dirty="0">
                <a:latin typeface="Arial" panose="020B0604020202020204" pitchFamily="34" charset="0"/>
                <a:cs typeface="Arial" panose="020B0604020202020204" pitchFamily="34" charset="0"/>
              </a:rPr>
              <a:t>21 - IO – </a:t>
            </a:r>
            <a:r>
              <a:rPr lang="en-US" dirty="0" err="1">
                <a:latin typeface="Arial" panose="020B0604020202020204" pitchFamily="34" charset="0"/>
                <a:cs typeface="Arial" panose="020B0604020202020204" pitchFamily="34" charset="0"/>
              </a:rPr>
              <a:t>Fragmentação</a:t>
            </a:r>
            <a:r>
              <a:rPr lang="en-US" dirty="0">
                <a:latin typeface="Arial" panose="020B0604020202020204" pitchFamily="34" charset="0"/>
                <a:cs typeface="Arial" panose="020B0604020202020204" pitchFamily="34" charset="0"/>
              </a:rPr>
              <a:t> vs SSDs, </a:t>
            </a:r>
            <a:r>
              <a:rPr lang="en-US" dirty="0" err="1">
                <a:latin typeface="Arial" panose="020B0604020202020204" pitchFamily="34" charset="0"/>
                <a:cs typeface="Arial" panose="020B0604020202020204" pitchFamily="34" charset="0"/>
              </a:rPr>
              <a:t>ainda</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preciso</a:t>
            </a:r>
            <a:r>
              <a:rPr lang="en-US" dirty="0">
                <a:latin typeface="Arial" panose="020B0604020202020204" pitchFamily="34" charset="0"/>
                <a:cs typeface="Arial" panose="020B0604020202020204" pitchFamily="34" charset="0"/>
              </a:rPr>
              <a:t> me </a:t>
            </a:r>
            <a:r>
              <a:rPr lang="en-US" dirty="0" err="1">
                <a:latin typeface="Arial" panose="020B0604020202020204" pitchFamily="34" charset="0"/>
                <a:cs typeface="Arial" panose="020B0604020202020204" pitchFamily="34" charset="0"/>
              </a:rPr>
              <a:t>preocupar</a:t>
            </a:r>
            <a:r>
              <a:rPr lang="en-US" dirty="0">
                <a:latin typeface="Arial" panose="020B0604020202020204" pitchFamily="34" charset="0"/>
                <a:cs typeface="Arial" panose="020B0604020202020204" pitchFamily="34" charset="0"/>
              </a:rPr>
              <a:t>?</a:t>
            </a:r>
            <a:endParaRPr lang="en-US" dirty="0"/>
          </a:p>
        </p:txBody>
      </p:sp>
      <p:sp>
        <p:nvSpPr>
          <p:cNvPr id="5" name="Text Placeholder 6">
            <a:extLst>
              <a:ext uri="{FF2B5EF4-FFF2-40B4-BE49-F238E27FC236}">
                <a16:creationId xmlns:a16="http://schemas.microsoft.com/office/drawing/2014/main" id="{FE3E95BD-2FD2-4E7B-8AE6-C6671DD17223}"/>
              </a:ext>
            </a:extLst>
          </p:cNvPr>
          <p:cNvSpPr txBox="1">
            <a:spLocks/>
          </p:cNvSpPr>
          <p:nvPr/>
        </p:nvSpPr>
        <p:spPr>
          <a:xfrm>
            <a:off x="302493" y="2311542"/>
            <a:ext cx="3491509" cy="1224408"/>
          </a:xfrm>
          <a:prstGeom prst="rect">
            <a:avLst/>
          </a:prstGeom>
        </p:spPr>
        <p:txBody>
          <a:bodyPr vert="horz" lIns="121920" tIns="60960" rIns="121920" bIns="60960" rtlCol="0" anchor="t" anchorCtr="0">
            <a:noAutofit/>
            <a:scene3d>
              <a:camera prst="orthographicFront"/>
              <a:lightRig rig="flat" dir="t"/>
            </a:scene3d>
            <a:sp3d extrusionH="88900" contourW="2540">
              <a:contourClr>
                <a:srgbClr val="F4A234"/>
              </a:contourClr>
            </a:sp3d>
          </a:bodyPr>
          <a:lstStyle>
            <a:lvl1pPr marL="0" indent="0" algn="l" defTabSz="457200" rtl="0" eaLnBrk="1" latinLnBrk="0" hangingPunct="1">
              <a:spcBef>
                <a:spcPct val="20000"/>
              </a:spcBef>
              <a:buClr>
                <a:schemeClr val="bg1"/>
              </a:buClr>
              <a:buFont typeface="Arial" pitchFamily="34" charset="0"/>
              <a:buNone/>
              <a:defRPr kumimoji="0" lang="en-US" sz="10000" b="1" i="1" u="none" strike="noStrike" kern="1200" cap="none" spc="-642" normalizeH="0" baseline="0" noProof="0" dirty="0" smtClean="0">
                <a:ln w="11430"/>
                <a:gradFill>
                  <a:gsLst>
                    <a:gs pos="0">
                      <a:srgbClr val="FF9929">
                        <a:lumMod val="20000"/>
                        <a:lumOff val="80000"/>
                      </a:srgbClr>
                    </a:gs>
                    <a:gs pos="28000">
                      <a:srgbClr val="F8F57B"/>
                    </a:gs>
                    <a:gs pos="62000">
                      <a:srgbClr val="D5B953"/>
                    </a:gs>
                    <a:gs pos="88000">
                      <a:srgbClr val="D1943B"/>
                    </a:gs>
                  </a:gsLst>
                  <a:lin ang="5400000"/>
                </a:gradFill>
                <a:effectLst>
                  <a:outerShdw blurRad="50800" dist="39000" dir="5460000" algn="tl">
                    <a:srgbClr val="000000">
                      <a:alpha val="38000"/>
                    </a:srgbClr>
                  </a:outerShdw>
                </a:effectLst>
                <a:uLnTx/>
                <a:uFillTx/>
                <a:latin typeface="Segoe UI" pitchFamily="34" charset="0"/>
                <a:ea typeface="+mn-ea"/>
                <a:cs typeface="+mn-cs"/>
              </a:defRPr>
            </a:lvl1pPr>
            <a:lvl2pPr marL="742950" indent="-285750" algn="l" defTabSz="457200" rtl="0" eaLnBrk="1" latinLnBrk="0" hangingPunct="1">
              <a:spcBef>
                <a:spcPct val="20000"/>
              </a:spcBef>
              <a:buClr>
                <a:schemeClr val="bg1"/>
              </a:buClr>
              <a:buFont typeface="Arial"/>
              <a:buChar char="–"/>
              <a:defRPr sz="2400" b="0" i="0" kern="1200">
                <a:solidFill>
                  <a:srgbClr val="FFFFFF"/>
                </a:solidFill>
                <a:latin typeface="Segoe UI"/>
                <a:ea typeface="+mn-ea"/>
                <a:cs typeface="Segoe UI"/>
              </a:defRPr>
            </a:lvl2pPr>
            <a:lvl3pPr marL="1143000" indent="-228600" algn="l" defTabSz="457200" rtl="0" eaLnBrk="1" latinLnBrk="0" hangingPunct="1">
              <a:spcBef>
                <a:spcPct val="20000"/>
              </a:spcBef>
              <a:buClr>
                <a:schemeClr val="bg1"/>
              </a:buClr>
              <a:buFont typeface="Arial"/>
              <a:buChar char="•"/>
              <a:defRPr sz="2000" b="0" i="0" kern="1200">
                <a:solidFill>
                  <a:srgbClr val="FFFFFF"/>
                </a:solidFill>
                <a:latin typeface="Segoe UI"/>
                <a:ea typeface="+mn-ea"/>
                <a:cs typeface="Segoe UI"/>
              </a:defRPr>
            </a:lvl3pPr>
            <a:lvl4pPr marL="1600200" indent="-228600" algn="l" defTabSz="457200" rtl="0" eaLnBrk="1" latinLnBrk="0" hangingPunct="1">
              <a:spcBef>
                <a:spcPct val="20000"/>
              </a:spcBef>
              <a:buClr>
                <a:schemeClr val="bg1"/>
              </a:buClr>
              <a:buFont typeface="Arial"/>
              <a:buChar char="–"/>
              <a:defRPr sz="1600" b="0" i="0" kern="1200">
                <a:solidFill>
                  <a:srgbClr val="FFFFFF"/>
                </a:solidFill>
                <a:latin typeface="Segoe UI"/>
                <a:ea typeface="+mn-ea"/>
                <a:cs typeface="Segoe UI"/>
              </a:defRPr>
            </a:lvl4pPr>
            <a:lvl5pPr marL="2057400" indent="-228600" algn="l" defTabSz="457200" rtl="0" eaLnBrk="1" latinLnBrk="0" hangingPunct="1">
              <a:spcBef>
                <a:spcPct val="20000"/>
              </a:spcBef>
              <a:buClr>
                <a:schemeClr val="bg1"/>
              </a:buClr>
              <a:buFont typeface="Arial"/>
              <a:buChar char="•"/>
              <a:defRPr sz="1600" b="0" i="0" kern="1200">
                <a:solidFill>
                  <a:srgbClr val="FFFFFF"/>
                </a:solidFill>
                <a:latin typeface="Segoe UI"/>
                <a:ea typeface="+mn-ea"/>
                <a:cs typeface="Segoe UI"/>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pt-BR" sz="7200"/>
              <a:t>Demo</a:t>
            </a:r>
          </a:p>
        </p:txBody>
      </p:sp>
      <p:pic>
        <p:nvPicPr>
          <p:cNvPr id="3074" name="Picture 2">
            <a:extLst>
              <a:ext uri="{FF2B5EF4-FFF2-40B4-BE49-F238E27FC236}">
                <a16:creationId xmlns:a16="http://schemas.microsoft.com/office/drawing/2014/main" id="{61CCF12C-A3EB-400B-9A87-DEE98C3F0B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40861" y="1901554"/>
            <a:ext cx="4510278" cy="2818924"/>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615023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2327" y="41677"/>
            <a:ext cx="4410464" cy="817275"/>
          </a:xfrm>
        </p:spPr>
        <p:txBody>
          <a:bodyPr>
            <a:normAutofit/>
          </a:bodyPr>
          <a:lstStyle/>
          <a:p>
            <a:r>
              <a:rPr lang="en-US" sz="4400" dirty="0">
                <a:latin typeface="Arial" panose="020B0604020202020204" pitchFamily="34" charset="0"/>
                <a:cs typeface="Arial" panose="020B0604020202020204" pitchFamily="34" charset="0"/>
              </a:rPr>
              <a:t>I/O – </a:t>
            </a:r>
            <a:r>
              <a:rPr lang="en-US" sz="4267" dirty="0"/>
              <a:t>Checksum</a:t>
            </a:r>
          </a:p>
        </p:txBody>
      </p:sp>
      <p:sp>
        <p:nvSpPr>
          <p:cNvPr id="9" name="Flowchart: Magnetic Disk 8"/>
          <p:cNvSpPr/>
          <p:nvPr/>
        </p:nvSpPr>
        <p:spPr bwMode="auto">
          <a:xfrm>
            <a:off x="3712223" y="5091545"/>
            <a:ext cx="2032000" cy="1320800"/>
          </a:xfrm>
          <a:prstGeom prst="flowChartMagneticDisk">
            <a:avLst/>
          </a:prstGeom>
          <a:ln>
            <a:solidFill>
              <a:schemeClr val="tx1"/>
            </a:solidFill>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121920" tIns="60960" rIns="121920" bIns="60960" numCol="1" rtlCol="0" anchor="t" anchorCtr="0" compatLnSpc="1">
            <a:prstTxWarp prst="textNoShape">
              <a:avLst/>
            </a:prstTxWarp>
          </a:bodyPr>
          <a:lstStyle/>
          <a:p>
            <a:pPr algn="ctr" defTabSz="1219170" eaLnBrk="0" fontAlgn="base" hangingPunct="0">
              <a:spcBef>
                <a:spcPct val="0"/>
              </a:spcBef>
              <a:spcAft>
                <a:spcPct val="0"/>
              </a:spcAft>
            </a:pPr>
            <a:endParaRPr lang="pt-BR" dirty="0"/>
          </a:p>
          <a:p>
            <a:pPr algn="ctr" defTabSz="1219170" eaLnBrk="0" fontAlgn="base" hangingPunct="0">
              <a:spcBef>
                <a:spcPct val="0"/>
              </a:spcBef>
              <a:spcAft>
                <a:spcPct val="0"/>
              </a:spcAft>
            </a:pPr>
            <a:r>
              <a:rPr lang="pt-BR" dirty="0"/>
              <a:t>DB1</a:t>
            </a:r>
            <a:r>
              <a:rPr lang="en-US" dirty="0"/>
              <a:t>.</a:t>
            </a:r>
            <a:r>
              <a:rPr lang="en-US" dirty="0" err="1"/>
              <a:t>mdf</a:t>
            </a:r>
            <a:endParaRPr lang="en-US" dirty="0">
              <a:solidFill>
                <a:schemeClr val="tx1"/>
              </a:solidFill>
            </a:endParaRPr>
          </a:p>
        </p:txBody>
      </p:sp>
      <p:grpSp>
        <p:nvGrpSpPr>
          <p:cNvPr id="34" name="Group 33"/>
          <p:cNvGrpSpPr/>
          <p:nvPr/>
        </p:nvGrpSpPr>
        <p:grpSpPr>
          <a:xfrm>
            <a:off x="444975" y="821645"/>
            <a:ext cx="2438400" cy="2091140"/>
            <a:chOff x="333731" y="616233"/>
            <a:chExt cx="1828800" cy="1568355"/>
          </a:xfrm>
        </p:grpSpPr>
        <p:sp>
          <p:nvSpPr>
            <p:cNvPr id="11" name="Rectangle 10"/>
            <p:cNvSpPr/>
            <p:nvPr/>
          </p:nvSpPr>
          <p:spPr bwMode="auto">
            <a:xfrm>
              <a:off x="333731" y="616233"/>
              <a:ext cx="1828800" cy="1568355"/>
            </a:xfrm>
            <a:prstGeom prst="rect">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square" lIns="121920" tIns="60960" rIns="121920" bIns="60960" numCol="1" rtlCol="0" anchor="t" anchorCtr="0" compatLnSpc="1">
              <a:prstTxWarp prst="textNoShape">
                <a:avLst/>
              </a:prstTxWarp>
            </a:bodyPr>
            <a:lstStyle/>
            <a:p>
              <a:pPr algn="r" defTabSz="1219170" eaLnBrk="0" fontAlgn="base" hangingPunct="0">
                <a:spcBef>
                  <a:spcPct val="0"/>
                </a:spcBef>
                <a:spcAft>
                  <a:spcPct val="0"/>
                </a:spcAft>
              </a:pPr>
              <a:endParaRPr lang="en-US" sz="3200">
                <a:solidFill>
                  <a:schemeClr val="tx1"/>
                </a:solidFill>
                <a:latin typeface="Times" pitchFamily="-28" charset="0"/>
              </a:endParaRPr>
            </a:p>
          </p:txBody>
        </p:sp>
        <p:sp>
          <p:nvSpPr>
            <p:cNvPr id="12" name="Rectangle 11"/>
            <p:cNvSpPr/>
            <p:nvPr/>
          </p:nvSpPr>
          <p:spPr bwMode="auto">
            <a:xfrm>
              <a:off x="333731" y="616234"/>
              <a:ext cx="1828800" cy="805695"/>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r>
                <a:rPr lang="en-US" sz="1867" dirty="0"/>
                <a:t>Page 100</a:t>
              </a:r>
            </a:p>
            <a:p>
              <a:pPr defTabSz="1219170" eaLnBrk="0" fontAlgn="base" hangingPunct="0">
                <a:spcBef>
                  <a:spcPct val="0"/>
                </a:spcBef>
                <a:spcAft>
                  <a:spcPct val="0"/>
                </a:spcAft>
              </a:pPr>
              <a:r>
                <a:rPr lang="en-US" sz="1867" dirty="0" err="1"/>
                <a:t>m_tornbits</a:t>
              </a:r>
              <a:r>
                <a:rPr lang="en-US" sz="1867" dirty="0"/>
                <a:t> = 0</a:t>
              </a:r>
            </a:p>
            <a:p>
              <a:pPr defTabSz="1219170" eaLnBrk="0" fontAlgn="base" hangingPunct="0">
                <a:spcBef>
                  <a:spcPct val="0"/>
                </a:spcBef>
                <a:spcAft>
                  <a:spcPct val="0"/>
                </a:spcAft>
              </a:pPr>
              <a:r>
                <a:rPr lang="en-US" sz="1867" dirty="0" err="1"/>
                <a:t>m_flagbits</a:t>
              </a:r>
              <a:r>
                <a:rPr lang="en-US" sz="1867" dirty="0"/>
                <a:t> = 0x8000</a:t>
              </a:r>
            </a:p>
          </p:txBody>
        </p:sp>
        <p:sp>
          <p:nvSpPr>
            <p:cNvPr id="13" name="Rectangle 12"/>
            <p:cNvSpPr/>
            <p:nvPr/>
          </p:nvSpPr>
          <p:spPr bwMode="auto">
            <a:xfrm>
              <a:off x="333731" y="1421929"/>
              <a:ext cx="1828800" cy="219735"/>
            </a:xfrm>
            <a:prstGeom prst="rect">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r>
                <a:rPr lang="en-US" sz="1600" dirty="0"/>
                <a:t>999</a:t>
              </a:r>
              <a:endParaRPr lang="en-US" sz="1867" dirty="0">
                <a:solidFill>
                  <a:schemeClr val="tx1"/>
                </a:solidFill>
              </a:endParaRPr>
            </a:p>
          </p:txBody>
        </p:sp>
        <p:sp>
          <p:nvSpPr>
            <p:cNvPr id="14" name="Rectangle 13"/>
            <p:cNvSpPr/>
            <p:nvPr/>
          </p:nvSpPr>
          <p:spPr bwMode="auto">
            <a:xfrm>
              <a:off x="333731" y="1641664"/>
              <a:ext cx="1828800" cy="219735"/>
            </a:xfrm>
            <a:prstGeom prst="rect">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r>
                <a:rPr lang="en-US" sz="1600" dirty="0">
                  <a:solidFill>
                    <a:schemeClr val="bg1"/>
                  </a:solidFill>
                </a:rPr>
                <a:t>Fabiano Neves Amorim</a:t>
              </a:r>
            </a:p>
          </p:txBody>
        </p:sp>
      </p:grpSp>
      <p:grpSp>
        <p:nvGrpSpPr>
          <p:cNvPr id="35" name="Group 34"/>
          <p:cNvGrpSpPr/>
          <p:nvPr/>
        </p:nvGrpSpPr>
        <p:grpSpPr>
          <a:xfrm>
            <a:off x="1711514" y="2705499"/>
            <a:ext cx="2348989" cy="2366244"/>
            <a:chOff x="1214006" y="2340115"/>
            <a:chExt cx="1761742" cy="1774683"/>
          </a:xfrm>
        </p:grpSpPr>
        <p:sp>
          <p:nvSpPr>
            <p:cNvPr id="6" name="Rectangle 5"/>
            <p:cNvSpPr/>
            <p:nvPr/>
          </p:nvSpPr>
          <p:spPr bwMode="auto">
            <a:xfrm>
              <a:off x="1219199" y="2409855"/>
              <a:ext cx="1752600" cy="1704943"/>
            </a:xfrm>
            <a:prstGeom prst="rect">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square" lIns="121920" tIns="60960" rIns="121920" bIns="60960" numCol="1" rtlCol="0" anchor="t" anchorCtr="0" compatLnSpc="1">
              <a:prstTxWarp prst="textNoShape">
                <a:avLst/>
              </a:prstTxWarp>
            </a:bodyPr>
            <a:lstStyle/>
            <a:p>
              <a:pPr algn="r" defTabSz="1219170" eaLnBrk="0" fontAlgn="base" hangingPunct="0">
                <a:spcBef>
                  <a:spcPct val="0"/>
                </a:spcBef>
                <a:spcAft>
                  <a:spcPct val="0"/>
                </a:spcAft>
              </a:pPr>
              <a:endParaRPr lang="en-US" sz="3200">
                <a:solidFill>
                  <a:schemeClr val="tx1"/>
                </a:solidFill>
                <a:latin typeface="Times" pitchFamily="-28" charset="0"/>
              </a:endParaRPr>
            </a:p>
          </p:txBody>
        </p:sp>
        <p:sp>
          <p:nvSpPr>
            <p:cNvPr id="7" name="Rectangle 6"/>
            <p:cNvSpPr/>
            <p:nvPr/>
          </p:nvSpPr>
          <p:spPr bwMode="auto">
            <a:xfrm>
              <a:off x="1223148" y="3494352"/>
              <a:ext cx="1752600" cy="247838"/>
            </a:xfrm>
            <a:prstGeom prst="rect">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r>
                <a:rPr lang="en-US" sz="1600" dirty="0"/>
                <a:t>999</a:t>
              </a:r>
              <a:endParaRPr lang="en-US" sz="1867" dirty="0">
                <a:solidFill>
                  <a:schemeClr val="tx1"/>
                </a:solidFill>
              </a:endParaRPr>
            </a:p>
          </p:txBody>
        </p:sp>
        <p:sp>
          <p:nvSpPr>
            <p:cNvPr id="8" name="Rectangle 7"/>
            <p:cNvSpPr/>
            <p:nvPr/>
          </p:nvSpPr>
          <p:spPr bwMode="auto">
            <a:xfrm>
              <a:off x="1214006" y="3738829"/>
              <a:ext cx="1752600" cy="247838"/>
            </a:xfrm>
            <a:prstGeom prst="rect">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r>
                <a:rPr lang="en-US" sz="1600" dirty="0">
                  <a:solidFill>
                    <a:schemeClr val="bg1"/>
                  </a:solidFill>
                </a:rPr>
                <a:t>Fabiano Neves Amorim</a:t>
              </a:r>
            </a:p>
          </p:txBody>
        </p:sp>
        <p:sp>
          <p:nvSpPr>
            <p:cNvPr id="15" name="Rectangle 14"/>
            <p:cNvSpPr/>
            <p:nvPr/>
          </p:nvSpPr>
          <p:spPr bwMode="auto">
            <a:xfrm>
              <a:off x="1215250" y="2340115"/>
              <a:ext cx="1752600" cy="1136827"/>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r>
                <a:rPr lang="en-US" sz="2000" dirty="0"/>
                <a:t>Page 100</a:t>
              </a:r>
            </a:p>
            <a:p>
              <a:pPr algn="l"/>
              <a:r>
                <a:rPr lang="en-US" dirty="0" err="1"/>
                <a:t>m_tornbits</a:t>
              </a:r>
              <a:r>
                <a:rPr lang="en-US" dirty="0"/>
                <a:t> = 1216527148</a:t>
              </a:r>
            </a:p>
            <a:p>
              <a:pPr algn="l"/>
              <a:r>
                <a:rPr lang="en-US" dirty="0" err="1"/>
                <a:t>m_flagbits</a:t>
              </a:r>
              <a:r>
                <a:rPr lang="en-US" dirty="0"/>
                <a:t> = </a:t>
              </a:r>
            </a:p>
            <a:p>
              <a:pPr algn="l"/>
              <a:r>
                <a:rPr lang="en-US" dirty="0"/>
                <a:t>0x8200</a:t>
              </a:r>
            </a:p>
          </p:txBody>
        </p:sp>
      </p:grpSp>
      <p:grpSp>
        <p:nvGrpSpPr>
          <p:cNvPr id="36" name="Group 35"/>
          <p:cNvGrpSpPr/>
          <p:nvPr/>
        </p:nvGrpSpPr>
        <p:grpSpPr>
          <a:xfrm>
            <a:off x="8644037" y="3957643"/>
            <a:ext cx="2336800" cy="2402857"/>
            <a:chOff x="6293428" y="2717902"/>
            <a:chExt cx="1752600" cy="1802143"/>
          </a:xfrm>
        </p:grpSpPr>
        <p:sp>
          <p:nvSpPr>
            <p:cNvPr id="17" name="Rectangle 16"/>
            <p:cNvSpPr/>
            <p:nvPr/>
          </p:nvSpPr>
          <p:spPr bwMode="auto">
            <a:xfrm>
              <a:off x="6293428" y="3022748"/>
              <a:ext cx="1752600" cy="1497297"/>
            </a:xfrm>
            <a:prstGeom prst="rect">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square" lIns="121920" tIns="60960" rIns="121920" bIns="60960" numCol="1" rtlCol="0" anchor="t" anchorCtr="0" compatLnSpc="1">
              <a:prstTxWarp prst="textNoShape">
                <a:avLst/>
              </a:prstTxWarp>
            </a:bodyPr>
            <a:lstStyle/>
            <a:p>
              <a:pPr algn="r" defTabSz="1219170" eaLnBrk="0" fontAlgn="base" hangingPunct="0">
                <a:spcBef>
                  <a:spcPct val="0"/>
                </a:spcBef>
                <a:spcAft>
                  <a:spcPct val="0"/>
                </a:spcAft>
              </a:pPr>
              <a:endParaRPr lang="en-US" sz="3200">
                <a:solidFill>
                  <a:schemeClr val="tx1"/>
                </a:solidFill>
                <a:latin typeface="Times" pitchFamily="-28" charset="0"/>
              </a:endParaRPr>
            </a:p>
          </p:txBody>
        </p:sp>
        <p:sp>
          <p:nvSpPr>
            <p:cNvPr id="18" name="Rectangle 17"/>
            <p:cNvSpPr/>
            <p:nvPr/>
          </p:nvSpPr>
          <p:spPr bwMode="auto">
            <a:xfrm>
              <a:off x="6293428" y="2717902"/>
              <a:ext cx="1752600" cy="1130889"/>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r>
                <a:rPr lang="en-US" sz="2000" dirty="0"/>
                <a:t>Page 100</a:t>
              </a:r>
            </a:p>
            <a:p>
              <a:pPr algn="l"/>
              <a:r>
                <a:rPr lang="en-US" dirty="0" err="1"/>
                <a:t>m_tornbits</a:t>
              </a:r>
              <a:r>
                <a:rPr lang="en-US" dirty="0"/>
                <a:t> = 1216527148</a:t>
              </a:r>
            </a:p>
            <a:p>
              <a:pPr algn="l"/>
              <a:r>
                <a:rPr lang="en-US" dirty="0" err="1"/>
                <a:t>m_flagbits</a:t>
              </a:r>
              <a:r>
                <a:rPr lang="en-US" dirty="0"/>
                <a:t> = </a:t>
              </a:r>
            </a:p>
            <a:p>
              <a:pPr algn="l"/>
              <a:r>
                <a:rPr lang="en-US" dirty="0"/>
                <a:t>0x8200</a:t>
              </a:r>
            </a:p>
          </p:txBody>
        </p:sp>
        <p:sp>
          <p:nvSpPr>
            <p:cNvPr id="19" name="Rectangle 18"/>
            <p:cNvSpPr/>
            <p:nvPr/>
          </p:nvSpPr>
          <p:spPr bwMode="auto">
            <a:xfrm>
              <a:off x="6293428" y="3848791"/>
              <a:ext cx="1752600" cy="228600"/>
            </a:xfrm>
            <a:prstGeom prst="rect">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r>
                <a:rPr lang="en-US" sz="1600" dirty="0"/>
                <a:t>999</a:t>
              </a:r>
              <a:endParaRPr lang="en-US" sz="1867" dirty="0">
                <a:solidFill>
                  <a:schemeClr val="tx1"/>
                </a:solidFill>
              </a:endParaRPr>
            </a:p>
          </p:txBody>
        </p:sp>
        <p:sp>
          <p:nvSpPr>
            <p:cNvPr id="20" name="Rectangle 19"/>
            <p:cNvSpPr/>
            <p:nvPr/>
          </p:nvSpPr>
          <p:spPr bwMode="auto">
            <a:xfrm>
              <a:off x="6293428" y="4077391"/>
              <a:ext cx="1752600" cy="228600"/>
            </a:xfrm>
            <a:prstGeom prst="rect">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121920" tIns="60960" rIns="121920" bIns="60960" numCol="1" rtlCol="0" anchor="t" anchorCtr="0" compatLnSpc="1">
              <a:prstTxWarp prst="textNoShape">
                <a:avLst/>
              </a:prstTxWarp>
            </a:bodyPr>
            <a:lstStyle/>
            <a:p>
              <a:pPr defTabSz="1219170" eaLnBrk="0" fontAlgn="base" hangingPunct="0">
                <a:spcBef>
                  <a:spcPct val="0"/>
                </a:spcBef>
                <a:spcAft>
                  <a:spcPct val="0"/>
                </a:spcAft>
              </a:pPr>
              <a:r>
                <a:rPr lang="en-US" sz="1400" dirty="0">
                  <a:solidFill>
                    <a:schemeClr val="bg1"/>
                  </a:solidFill>
                </a:rPr>
                <a:t>FaXXXXX Neves Amorim</a:t>
              </a:r>
            </a:p>
          </p:txBody>
        </p:sp>
      </p:grpSp>
      <p:sp>
        <p:nvSpPr>
          <p:cNvPr id="21" name="Right Arrow 20"/>
          <p:cNvSpPr/>
          <p:nvPr/>
        </p:nvSpPr>
        <p:spPr bwMode="auto">
          <a:xfrm>
            <a:off x="5982313" y="5002634"/>
            <a:ext cx="2438400" cy="1498622"/>
          </a:xfrm>
          <a:prstGeom prst="rightArrow">
            <a:avLst>
              <a:gd name="adj1" fmla="val 48674"/>
              <a:gd name="adj2" fmla="val 24135"/>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vert="horz" wrap="square" lIns="121920" tIns="60960" rIns="121920" bIns="60960" numCol="1" rtlCol="0" anchor="t" anchorCtr="0" compatLnSpc="1">
            <a:prstTxWarp prst="textNoShape">
              <a:avLst/>
            </a:prstTxWarp>
          </a:bodyPr>
          <a:lstStyle/>
          <a:p>
            <a:pPr algn="ctr" defTabSz="1219170" eaLnBrk="0" fontAlgn="base" hangingPunct="0">
              <a:spcBef>
                <a:spcPct val="0"/>
              </a:spcBef>
              <a:spcAft>
                <a:spcPct val="0"/>
              </a:spcAft>
            </a:pPr>
            <a:r>
              <a:rPr lang="en-US" sz="2133" dirty="0" err="1">
                <a:solidFill>
                  <a:schemeClr val="tx1"/>
                </a:solidFill>
              </a:rPr>
              <a:t>Algum</a:t>
            </a:r>
            <a:r>
              <a:rPr lang="en-US" sz="2133" dirty="0">
                <a:solidFill>
                  <a:schemeClr val="tx1"/>
                </a:solidFill>
              </a:rPr>
              <a:t> </a:t>
            </a:r>
            <a:r>
              <a:rPr lang="en-US" sz="2133" dirty="0" err="1">
                <a:solidFill>
                  <a:schemeClr val="tx1"/>
                </a:solidFill>
              </a:rPr>
              <a:t>usuario</a:t>
            </a:r>
            <a:r>
              <a:rPr lang="en-US" sz="2133" dirty="0">
                <a:solidFill>
                  <a:schemeClr val="tx1"/>
                </a:solidFill>
              </a:rPr>
              <a:t> </a:t>
            </a:r>
            <a:r>
              <a:rPr lang="en-US" sz="2133" dirty="0" err="1">
                <a:solidFill>
                  <a:schemeClr val="tx1"/>
                </a:solidFill>
              </a:rPr>
              <a:t>lê</a:t>
            </a:r>
            <a:r>
              <a:rPr lang="en-US" sz="2133" dirty="0">
                <a:solidFill>
                  <a:schemeClr val="tx1"/>
                </a:solidFill>
              </a:rPr>
              <a:t> page 100</a:t>
            </a:r>
          </a:p>
        </p:txBody>
      </p:sp>
      <p:sp>
        <p:nvSpPr>
          <p:cNvPr id="23" name="Curved Right Arrow 22"/>
          <p:cNvSpPr/>
          <p:nvPr/>
        </p:nvSpPr>
        <p:spPr bwMode="auto">
          <a:xfrm>
            <a:off x="627750" y="5020018"/>
            <a:ext cx="2863273" cy="1322644"/>
          </a:xfrm>
          <a:prstGeom prst="curvedRightArrow">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121920" tIns="60960" rIns="121920" bIns="60960" numCol="1" rtlCol="0" anchor="t" anchorCtr="0" compatLnSpc="1">
            <a:prstTxWarp prst="textNoShape">
              <a:avLst/>
            </a:prstTxWarp>
          </a:bodyPr>
          <a:lstStyle/>
          <a:p>
            <a:pPr algn="r" defTabSz="1219170" eaLnBrk="0" fontAlgn="base" hangingPunct="0">
              <a:spcBef>
                <a:spcPct val="0"/>
              </a:spcBef>
              <a:spcAft>
                <a:spcPct val="0"/>
              </a:spcAft>
            </a:pPr>
            <a:endParaRPr lang="en-US" sz="3200">
              <a:solidFill>
                <a:schemeClr val="tx1"/>
              </a:solidFill>
              <a:latin typeface="Times" pitchFamily="-28" charset="0"/>
            </a:endParaRPr>
          </a:p>
        </p:txBody>
      </p:sp>
      <p:sp>
        <p:nvSpPr>
          <p:cNvPr id="24" name="Left Arrow 23"/>
          <p:cNvSpPr/>
          <p:nvPr/>
        </p:nvSpPr>
        <p:spPr bwMode="auto">
          <a:xfrm rot="19829618">
            <a:off x="4247102" y="2001674"/>
            <a:ext cx="2407177" cy="1652396"/>
          </a:xfrm>
          <a:prstGeom prst="leftArrow">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121920" tIns="60960" rIns="121920" bIns="60960" numCol="1" rtlCol="0" anchor="t" anchorCtr="0" compatLnSpc="1">
            <a:prstTxWarp prst="textNoShape">
              <a:avLst/>
            </a:prstTxWarp>
          </a:bodyPr>
          <a:lstStyle/>
          <a:p>
            <a:pPr algn="r" defTabSz="1219170" eaLnBrk="0" fontAlgn="base" hangingPunct="0">
              <a:spcBef>
                <a:spcPct val="0"/>
              </a:spcBef>
              <a:spcAft>
                <a:spcPct val="0"/>
              </a:spcAft>
            </a:pPr>
            <a:r>
              <a:rPr lang="en-US" sz="2133" dirty="0">
                <a:solidFill>
                  <a:schemeClr val="tx1"/>
                </a:solidFill>
              </a:rPr>
              <a:t>Checkpoint </a:t>
            </a:r>
            <a:r>
              <a:rPr lang="en-US" sz="2133" dirty="0" err="1">
                <a:solidFill>
                  <a:schemeClr val="tx1"/>
                </a:solidFill>
              </a:rPr>
              <a:t>ou</a:t>
            </a:r>
            <a:r>
              <a:rPr lang="en-US" sz="2133" dirty="0">
                <a:solidFill>
                  <a:schemeClr val="tx1"/>
                </a:solidFill>
              </a:rPr>
              <a:t> </a:t>
            </a:r>
            <a:r>
              <a:rPr lang="en-US" sz="2133" dirty="0" err="1">
                <a:solidFill>
                  <a:schemeClr val="tx1"/>
                </a:solidFill>
              </a:rPr>
              <a:t>LazyWrite</a:t>
            </a:r>
            <a:endParaRPr lang="en-US" sz="2133" dirty="0">
              <a:solidFill>
                <a:schemeClr val="tx1"/>
              </a:solidFill>
            </a:endParaRPr>
          </a:p>
        </p:txBody>
      </p:sp>
      <p:sp>
        <p:nvSpPr>
          <p:cNvPr id="25" name="Curved Up Arrow 24"/>
          <p:cNvSpPr/>
          <p:nvPr/>
        </p:nvSpPr>
        <p:spPr bwMode="auto">
          <a:xfrm rot="16200000">
            <a:off x="3964168" y="3514253"/>
            <a:ext cx="1117600" cy="914400"/>
          </a:xfrm>
          <a:prstGeom prst="curvedUpArrow">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121920" tIns="60960" rIns="121920" bIns="60960" numCol="1" rtlCol="0" anchor="t" anchorCtr="0" compatLnSpc="1">
            <a:prstTxWarp prst="textNoShape">
              <a:avLst/>
            </a:prstTxWarp>
          </a:bodyPr>
          <a:lstStyle/>
          <a:p>
            <a:pPr algn="r" defTabSz="1219170" eaLnBrk="0" fontAlgn="base" hangingPunct="0">
              <a:spcBef>
                <a:spcPct val="0"/>
              </a:spcBef>
              <a:spcAft>
                <a:spcPct val="0"/>
              </a:spcAft>
            </a:pPr>
            <a:endParaRPr lang="en-US" sz="3200">
              <a:solidFill>
                <a:schemeClr val="tx1"/>
              </a:solidFill>
              <a:latin typeface="Times" pitchFamily="-28" charset="0"/>
            </a:endParaRPr>
          </a:p>
        </p:txBody>
      </p:sp>
      <p:grpSp>
        <p:nvGrpSpPr>
          <p:cNvPr id="26" name="Group 25"/>
          <p:cNvGrpSpPr/>
          <p:nvPr/>
        </p:nvGrpSpPr>
        <p:grpSpPr>
          <a:xfrm>
            <a:off x="6988917" y="2001367"/>
            <a:ext cx="2352963" cy="1828800"/>
            <a:chOff x="5334000" y="1447800"/>
            <a:chExt cx="1524000" cy="1371600"/>
          </a:xfrm>
        </p:grpSpPr>
        <p:sp>
          <p:nvSpPr>
            <p:cNvPr id="27" name="Rectangle 26"/>
            <p:cNvSpPr/>
            <p:nvPr/>
          </p:nvSpPr>
          <p:spPr bwMode="auto">
            <a:xfrm>
              <a:off x="5334000" y="1447800"/>
              <a:ext cx="1524000" cy="1371600"/>
            </a:xfrm>
            <a:prstGeom prst="rect">
              <a:avLst/>
            </a:prstGeom>
            <a:ln>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121920" tIns="60960" rIns="121920" bIns="60960" numCol="1" rtlCol="0" anchor="t" anchorCtr="0" compatLnSpc="1">
              <a:prstTxWarp prst="textNoShape">
                <a:avLst/>
              </a:prstTxWarp>
            </a:bodyPr>
            <a:lstStyle/>
            <a:p>
              <a:endParaRPr lang="en-US" sz="2400">
                <a:latin typeface="Times" pitchFamily="-28" charset="0"/>
              </a:endParaRPr>
            </a:p>
            <a:p>
              <a:pPr algn="l"/>
              <a:endParaRPr lang="en-US" sz="2400"/>
            </a:p>
            <a:p>
              <a:pPr algn="l"/>
              <a:r>
                <a:rPr lang="en-US" sz="1867"/>
                <a:t>berrcode=-4</a:t>
              </a:r>
            </a:p>
            <a:p>
              <a:pPr algn="l"/>
              <a:r>
                <a:rPr lang="en-US" sz="1867">
                  <a:solidFill>
                    <a:schemeClr val="bg1"/>
                  </a:solidFill>
                </a:rPr>
                <a:t>bstat = BUF_IOERR(0x800)</a:t>
              </a:r>
            </a:p>
          </p:txBody>
        </p:sp>
        <p:sp>
          <p:nvSpPr>
            <p:cNvPr id="28" name="Rectangle 27"/>
            <p:cNvSpPr/>
            <p:nvPr/>
          </p:nvSpPr>
          <p:spPr bwMode="auto">
            <a:xfrm>
              <a:off x="5334000" y="1447800"/>
              <a:ext cx="1524000" cy="60960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bodyPr>
            <a:lstStyle/>
            <a:p>
              <a:pPr algn="ctr" defTabSz="1219170" eaLnBrk="0" fontAlgn="base" hangingPunct="0">
                <a:spcBef>
                  <a:spcPct val="0"/>
                </a:spcBef>
                <a:spcAft>
                  <a:spcPct val="0"/>
                </a:spcAft>
              </a:pPr>
              <a:r>
                <a:rPr lang="en-US" sz="2400" dirty="0"/>
                <a:t>BUF Page 100</a:t>
              </a:r>
            </a:p>
          </p:txBody>
        </p:sp>
      </p:grpSp>
      <p:sp>
        <p:nvSpPr>
          <p:cNvPr id="31" name="7-Point Star 30"/>
          <p:cNvSpPr/>
          <p:nvPr/>
        </p:nvSpPr>
        <p:spPr bwMode="auto">
          <a:xfrm>
            <a:off x="5864088" y="195524"/>
            <a:ext cx="4005470" cy="1271906"/>
          </a:xfrm>
          <a:prstGeom prst="cloudCallout">
            <a:avLst>
              <a:gd name="adj1" fmla="val -25297"/>
              <a:gd name="adj2" fmla="val 79154"/>
            </a:avLst>
          </a:prstGeom>
          <a:solidFill>
            <a:srgbClr val="E5CF73">
              <a:alpha val="63000"/>
            </a:srgbClr>
          </a:solidFill>
          <a:ln w="12700" cap="flat" cmpd="sng" algn="ctr">
            <a:solidFill>
              <a:schemeClr val="tx2"/>
            </a:solidFill>
            <a:prstDash val="solid"/>
            <a:round/>
            <a:headEnd type="none" w="med" len="med"/>
            <a:tailEnd type="none" w="med" len="me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vert="horz" wrap="square" lIns="121920" tIns="60960" rIns="121920" bIns="60960" numCol="1" rtlCol="0" anchor="t" anchorCtr="0" compatLnSpc="1">
            <a:prstTxWarp prst="textNoShape">
              <a:avLst/>
            </a:prstTxWarp>
          </a:bodyPr>
          <a:lstStyle/>
          <a:p>
            <a:pPr algn="ctr" defTabSz="1219170" eaLnBrk="0" fontAlgn="base" hangingPunct="0">
              <a:spcBef>
                <a:spcPct val="0"/>
              </a:spcBef>
              <a:spcAft>
                <a:spcPct val="0"/>
              </a:spcAft>
            </a:pPr>
            <a:r>
              <a:rPr lang="pt-BR" dirty="0"/>
              <a:t>Tenta fazer </a:t>
            </a:r>
            <a:r>
              <a:rPr lang="pt-BR" dirty="0" err="1"/>
              <a:t>read</a:t>
            </a:r>
            <a:r>
              <a:rPr lang="pt-BR" dirty="0"/>
              <a:t> </a:t>
            </a:r>
            <a:r>
              <a:rPr lang="pt-BR" dirty="0" err="1"/>
              <a:t>retry</a:t>
            </a:r>
            <a:endParaRPr lang="pt-BR" dirty="0"/>
          </a:p>
          <a:p>
            <a:pPr algn="ctr" defTabSz="1219170" eaLnBrk="0" fontAlgn="base" hangingPunct="0">
              <a:spcBef>
                <a:spcPct val="0"/>
              </a:spcBef>
              <a:spcAft>
                <a:spcPct val="0"/>
              </a:spcAft>
            </a:pPr>
            <a:r>
              <a:rPr lang="pt-BR" dirty="0"/>
              <a:t>4 vezes antes de falhar</a:t>
            </a:r>
          </a:p>
        </p:txBody>
      </p:sp>
      <p:sp>
        <p:nvSpPr>
          <p:cNvPr id="32" name="Rectangle 31"/>
          <p:cNvSpPr/>
          <p:nvPr/>
        </p:nvSpPr>
        <p:spPr bwMode="auto">
          <a:xfrm>
            <a:off x="9753601" y="7315200"/>
            <a:ext cx="311375" cy="406400"/>
          </a:xfrm>
          <a:prstGeom prst="rect">
            <a:avLst/>
          </a:prstGeom>
          <a:noFill/>
          <a:ln>
            <a:solidFill>
              <a:srgbClr val="FF0000"/>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2667">
              <a:gradFill>
                <a:gsLst>
                  <a:gs pos="0">
                    <a:srgbClr val="000000"/>
                  </a:gs>
                  <a:gs pos="100000">
                    <a:srgbClr val="000000"/>
                  </a:gs>
                </a:gsLst>
                <a:lin ang="5400000" scaled="0"/>
              </a:gradFill>
            </a:endParaRPr>
          </a:p>
        </p:txBody>
      </p:sp>
      <p:sp>
        <p:nvSpPr>
          <p:cNvPr id="33" name="Cloud Callout 32"/>
          <p:cNvSpPr/>
          <p:nvPr/>
        </p:nvSpPr>
        <p:spPr bwMode="auto">
          <a:xfrm>
            <a:off x="2850121" y="875288"/>
            <a:ext cx="3132192" cy="1274648"/>
          </a:xfrm>
          <a:prstGeom prst="cloudCallout">
            <a:avLst>
              <a:gd name="adj1" fmla="val -40559"/>
              <a:gd name="adj2" fmla="val 98365"/>
            </a:avLst>
          </a:prstGeom>
          <a:gradFill>
            <a:gsLst>
              <a:gs pos="0">
                <a:schemeClr val="accent1">
                  <a:shade val="51000"/>
                  <a:satMod val="130000"/>
                  <a:lumMod val="40000"/>
                </a:schemeClr>
              </a:gs>
              <a:gs pos="80000">
                <a:schemeClr val="accent1">
                  <a:shade val="93000"/>
                  <a:satMod val="130000"/>
                </a:schemeClr>
              </a:gs>
              <a:gs pos="100000">
                <a:schemeClr val="accent1">
                  <a:shade val="94000"/>
                  <a:satMod val="135000"/>
                  <a:lumMod val="67000"/>
                  <a:lumOff val="33000"/>
                </a:schemeClr>
              </a:gs>
            </a:gsLst>
          </a:gradFill>
          <a:ln w="12700">
            <a:solidFill>
              <a:schemeClr val="tx2"/>
            </a:solidFill>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r>
              <a:rPr lang="en-US" dirty="0">
                <a:solidFill>
                  <a:schemeClr val="bg1"/>
                </a:solidFill>
              </a:rPr>
              <a:t>PAGE_VERIFY = CHECKSUM</a:t>
            </a:r>
          </a:p>
          <a:p>
            <a:pPr algn="ctr" defTabSz="1218768"/>
            <a:r>
              <a:rPr lang="en-US" dirty="0" err="1">
                <a:solidFill>
                  <a:schemeClr val="bg1"/>
                </a:solidFill>
              </a:rPr>
              <a:t>Ligado</a:t>
            </a:r>
            <a:r>
              <a:rPr lang="en-US" dirty="0">
                <a:solidFill>
                  <a:schemeClr val="bg1"/>
                </a:solidFill>
              </a:rPr>
              <a:t> no banco</a:t>
            </a:r>
          </a:p>
        </p:txBody>
      </p:sp>
      <p:sp>
        <p:nvSpPr>
          <p:cNvPr id="40" name="Rectangle 39"/>
          <p:cNvSpPr/>
          <p:nvPr/>
        </p:nvSpPr>
        <p:spPr>
          <a:xfrm>
            <a:off x="8920598" y="5800112"/>
            <a:ext cx="593377" cy="28293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 name="Cloud Callout 1"/>
          <p:cNvSpPr/>
          <p:nvPr/>
        </p:nvSpPr>
        <p:spPr>
          <a:xfrm>
            <a:off x="9741760" y="616559"/>
            <a:ext cx="2358944" cy="1154321"/>
          </a:xfrm>
          <a:prstGeom prst="cloudCallout">
            <a:avLst>
              <a:gd name="adj1" fmla="val -74661"/>
              <a:gd name="adj2" fmla="val 70661"/>
            </a:avLst>
          </a:prstGeom>
          <a:ln w="12700">
            <a:solidFill>
              <a:schemeClr val="tx2"/>
            </a:solidFill>
          </a:ln>
        </p:spPr>
        <p:style>
          <a:lnRef idx="3">
            <a:schemeClr val="lt1"/>
          </a:lnRef>
          <a:fillRef idx="1">
            <a:schemeClr val="accent5"/>
          </a:fillRef>
          <a:effectRef idx="1">
            <a:schemeClr val="accent5"/>
          </a:effectRef>
          <a:fontRef idx="minor">
            <a:schemeClr val="lt1"/>
          </a:fontRef>
        </p:style>
        <p:txBody>
          <a:bodyPr rtlCol="0" anchor="ctr"/>
          <a:lstStyle/>
          <a:p>
            <a:pPr algn="ctr"/>
            <a:r>
              <a:rPr lang="en-US" sz="2000" dirty="0"/>
              <a:t>Completion Routine</a:t>
            </a:r>
          </a:p>
        </p:txBody>
      </p:sp>
      <p:pic>
        <p:nvPicPr>
          <p:cNvPr id="4" name="Picture 2" descr="Related image">
            <a:extLst>
              <a:ext uri="{FF2B5EF4-FFF2-40B4-BE49-F238E27FC236}">
                <a16:creationId xmlns:a16="http://schemas.microsoft.com/office/drawing/2014/main" id="{A2FC3E84-C7BA-496B-9034-D66DD1A86A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61290" y="4469215"/>
            <a:ext cx="807258" cy="872746"/>
          </a:xfrm>
          <a:prstGeom prst="rect">
            <a:avLst/>
          </a:prstGeom>
          <a:noFill/>
          <a:extLst>
            <a:ext uri="{909E8E84-426E-40DD-AFC4-6F175D3DCCD1}">
              <a14:hiddenFill xmlns:a14="http://schemas.microsoft.com/office/drawing/2010/main">
                <a:solidFill>
                  <a:srgbClr val="FFFFFF"/>
                </a:solidFill>
              </a14:hiddenFill>
            </a:ext>
          </a:extLst>
        </p:spPr>
      </p:pic>
      <p:sp>
        <p:nvSpPr>
          <p:cNvPr id="22" name="Cloud 21"/>
          <p:cNvSpPr/>
          <p:nvPr/>
        </p:nvSpPr>
        <p:spPr bwMode="auto">
          <a:xfrm>
            <a:off x="8420714" y="2075680"/>
            <a:ext cx="3679990" cy="1271906"/>
          </a:xfrm>
          <a:prstGeom prst="cloud">
            <a:avLst/>
          </a:prstGeom>
          <a:ln w="12700">
            <a:solidFill>
              <a:schemeClr val="tx2"/>
            </a:solid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121920" tIns="60960" rIns="121920" bIns="60960" numCol="1" rtlCol="0" anchor="t" anchorCtr="0" compatLnSpc="1">
            <a:prstTxWarp prst="textNoShape">
              <a:avLst/>
            </a:prstTxWarp>
          </a:bodyPr>
          <a:lstStyle/>
          <a:p>
            <a:pPr algn="ctr" defTabSz="1219170" eaLnBrk="0" fontAlgn="base" hangingPunct="0">
              <a:spcBef>
                <a:spcPct val="0"/>
              </a:spcBef>
              <a:spcAft>
                <a:spcPct val="0"/>
              </a:spcAft>
            </a:pPr>
            <a:r>
              <a:rPr lang="pt-BR" dirty="0">
                <a:solidFill>
                  <a:schemeClr val="bg1"/>
                </a:solidFill>
              </a:rPr>
              <a:t>Recalcula e compara o </a:t>
            </a:r>
            <a:r>
              <a:rPr lang="pt-BR" dirty="0" err="1">
                <a:solidFill>
                  <a:schemeClr val="bg1"/>
                </a:solidFill>
              </a:rPr>
              <a:t>m_tornbits</a:t>
            </a:r>
            <a:r>
              <a:rPr lang="pt-BR" dirty="0">
                <a:solidFill>
                  <a:schemeClr val="bg1"/>
                </a:solidFill>
              </a:rPr>
              <a:t> = -714659678</a:t>
            </a:r>
          </a:p>
        </p:txBody>
      </p:sp>
      <p:pic>
        <p:nvPicPr>
          <p:cNvPr id="10" name="Picture 9">
            <a:extLst>
              <a:ext uri="{FF2B5EF4-FFF2-40B4-BE49-F238E27FC236}">
                <a16:creationId xmlns:a16="http://schemas.microsoft.com/office/drawing/2014/main" id="{F90302A6-03E7-448A-AEA0-4E46DC259E4C}"/>
              </a:ext>
            </a:extLst>
          </p:cNvPr>
          <p:cNvPicPr>
            <a:picLocks noChangeAspect="1"/>
          </p:cNvPicPr>
          <p:nvPr/>
        </p:nvPicPr>
        <p:blipFill>
          <a:blip r:embed="rId4"/>
          <a:stretch>
            <a:fillRect/>
          </a:stretch>
        </p:blipFill>
        <p:spPr>
          <a:xfrm>
            <a:off x="6905095" y="4673124"/>
            <a:ext cx="638372" cy="636931"/>
          </a:xfrm>
          <a:prstGeom prst="rect">
            <a:avLst/>
          </a:prstGeom>
        </p:spPr>
      </p:pic>
      <p:cxnSp>
        <p:nvCxnSpPr>
          <p:cNvPr id="30" name="Straight Arrow Connector 29">
            <a:extLst>
              <a:ext uri="{FF2B5EF4-FFF2-40B4-BE49-F238E27FC236}">
                <a16:creationId xmlns:a16="http://schemas.microsoft.com/office/drawing/2014/main" id="{D90BD672-6D38-4E6C-B220-C9E67C52F9F7}"/>
              </a:ext>
            </a:extLst>
          </p:cNvPr>
          <p:cNvCxnSpPr>
            <a:cxnSpLocks/>
          </p:cNvCxnSpPr>
          <p:nvPr/>
        </p:nvCxnSpPr>
        <p:spPr>
          <a:xfrm>
            <a:off x="8023341" y="4597885"/>
            <a:ext cx="897257" cy="11540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9" name="Cloud Callout 28"/>
          <p:cNvSpPr/>
          <p:nvPr/>
        </p:nvSpPr>
        <p:spPr bwMode="auto">
          <a:xfrm>
            <a:off x="398954" y="2278034"/>
            <a:ext cx="5965965" cy="2149033"/>
          </a:xfrm>
          <a:prstGeom prst="cloudCallout">
            <a:avLst>
              <a:gd name="adj1" fmla="val 58337"/>
              <a:gd name="adj2" fmla="val 63964"/>
            </a:avLst>
          </a:prstGeom>
          <a:solidFill>
            <a:srgbClr val="FF0000"/>
          </a:solidFill>
          <a:ln w="12700" cap="flat" cmpd="sng" algn="ctr">
            <a:solidFill>
              <a:schemeClr val="tx2"/>
            </a:solidFill>
            <a:prstDash val="solid"/>
            <a:round/>
            <a:headEnd type="none" w="med" len="med"/>
            <a:tailEnd type="none" w="med" len="me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vert="horz" wrap="square" lIns="121920" tIns="60960" rIns="121920" bIns="60960" numCol="1" rtlCol="0" anchor="t" anchorCtr="0" compatLnSpc="1">
            <a:prstTxWarp prst="textNoShape">
              <a:avLst/>
            </a:prstTxWarp>
          </a:bodyPr>
          <a:lstStyle/>
          <a:p>
            <a:pPr algn="ctr" defTabSz="1219170" eaLnBrk="0" fontAlgn="base" hangingPunct="0">
              <a:spcBef>
                <a:spcPct val="0"/>
              </a:spcBef>
              <a:spcAft>
                <a:spcPct val="0"/>
              </a:spcAft>
            </a:pPr>
            <a:r>
              <a:rPr lang="en-US" dirty="0">
                <a:solidFill>
                  <a:schemeClr val="bg1"/>
                </a:solidFill>
              </a:rPr>
              <a:t>Acquire Latch</a:t>
            </a:r>
          </a:p>
          <a:p>
            <a:pPr algn="ctr" defTabSz="1219170" eaLnBrk="0" fontAlgn="base" hangingPunct="0">
              <a:spcBef>
                <a:spcPct val="0"/>
              </a:spcBef>
              <a:spcAft>
                <a:spcPct val="0"/>
              </a:spcAft>
            </a:pPr>
            <a:r>
              <a:rPr lang="en-US" dirty="0">
                <a:solidFill>
                  <a:schemeClr val="bg1"/>
                </a:solidFill>
              </a:rPr>
              <a:t>Msg 824</a:t>
            </a:r>
          </a:p>
          <a:p>
            <a:pPr algn="ctr" defTabSz="1219170" eaLnBrk="0" fontAlgn="base" hangingPunct="0">
              <a:spcBef>
                <a:spcPct val="0"/>
              </a:spcBef>
              <a:spcAft>
                <a:spcPct val="0"/>
              </a:spcAft>
            </a:pPr>
            <a:r>
              <a:rPr lang="en-US" dirty="0">
                <a:solidFill>
                  <a:schemeClr val="bg1"/>
                </a:solidFill>
              </a:rPr>
              <a:t>…incorrect checksum (expected: 0x4882bb2c; actual: 0x2a98d75e)…</a:t>
            </a:r>
          </a:p>
        </p:txBody>
      </p:sp>
    </p:spTree>
    <p:extLst>
      <p:ext uri="{BB962C8B-B14F-4D97-AF65-F5344CB8AC3E}">
        <p14:creationId xmlns:p14="http://schemas.microsoft.com/office/powerpoint/2010/main" val="4105169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ppt_x"/>
                                          </p:val>
                                        </p:tav>
                                        <p:tav tm="100000">
                                          <p:val>
                                            <p:strVal val="#ppt_x"/>
                                          </p:val>
                                        </p:tav>
                                      </p:tavLst>
                                    </p:anim>
                                    <p:anim calcmode="lin" valueType="num">
                                      <p:cBhvr additive="base">
                                        <p:cTn id="8" dur="500" fill="hold"/>
                                        <p:tgtEl>
                                          <p:spTgt spid="24"/>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childTnLst>
                          </p:cTn>
                        </p:par>
                        <p:par>
                          <p:cTn id="13" fill="hold">
                            <p:stCondLst>
                              <p:cond delay="0"/>
                            </p:stCondLst>
                            <p:childTnLst>
                              <p:par>
                                <p:cTn id="14" presetID="3" presetClass="entr" presetSubtype="10" fill="hold" grpId="0" nodeType="after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blinds(horizontal)">
                                      <p:cBhvr>
                                        <p:cTn id="16" dur="500"/>
                                        <p:tgtEl>
                                          <p:spTgt spid="25"/>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23"/>
                                        </p:tgtEl>
                                        <p:attrNameLst>
                                          <p:attrName>style.visibility</p:attrName>
                                        </p:attrNameLst>
                                      </p:cBhvr>
                                      <p:to>
                                        <p:strVal val="visible"/>
                                      </p:to>
                                    </p:set>
                                    <p:anim calcmode="lin" valueType="num">
                                      <p:cBhvr additive="base">
                                        <p:cTn id="21" dur="500" fill="hold"/>
                                        <p:tgtEl>
                                          <p:spTgt spid="23"/>
                                        </p:tgtEl>
                                        <p:attrNameLst>
                                          <p:attrName>ppt_x</p:attrName>
                                        </p:attrNameLst>
                                      </p:cBhvr>
                                      <p:tavLst>
                                        <p:tav tm="0">
                                          <p:val>
                                            <p:strVal val="#ppt_x"/>
                                          </p:val>
                                        </p:tav>
                                        <p:tav tm="100000">
                                          <p:val>
                                            <p:strVal val="#ppt_x"/>
                                          </p:val>
                                        </p:tav>
                                      </p:tavLst>
                                    </p:anim>
                                    <p:anim calcmode="lin" valueType="num">
                                      <p:cBhvr additive="base">
                                        <p:cTn id="22" dur="500" fill="hold"/>
                                        <p:tgtEl>
                                          <p:spTgt spid="23"/>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fill="hold"/>
                                        <p:tgtEl>
                                          <p:spTgt spid="9"/>
                                        </p:tgtEl>
                                        <p:attrNameLst>
                                          <p:attrName>ppt_x</p:attrName>
                                        </p:attrNameLst>
                                      </p:cBhvr>
                                      <p:tavLst>
                                        <p:tav tm="0">
                                          <p:val>
                                            <p:strVal val="#ppt_x"/>
                                          </p:val>
                                        </p:tav>
                                        <p:tav tm="100000">
                                          <p:val>
                                            <p:strVal val="#ppt_x"/>
                                          </p:val>
                                        </p:tav>
                                      </p:tavLst>
                                    </p:anim>
                                    <p:anim calcmode="lin" valueType="num">
                                      <p:cBhvr additive="base">
                                        <p:cTn id="2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grpId="0" nodeType="click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blinds(horizontal)">
                                      <p:cBhvr>
                                        <p:cTn id="31" dur="500"/>
                                        <p:tgtEl>
                                          <p:spTgt spid="21"/>
                                        </p:tgtEl>
                                      </p:cBhvr>
                                    </p:animEffect>
                                  </p:childTnLst>
                                </p:cTn>
                              </p:par>
                              <p:par>
                                <p:cTn id="32" presetID="1" presetClass="entr" presetSubtype="0" fill="hold" nodeType="withEffect">
                                  <p:stCondLst>
                                    <p:cond delay="0"/>
                                  </p:stCondLst>
                                  <p:childTnLst>
                                    <p:set>
                                      <p:cBhvr>
                                        <p:cTn id="33" dur="1" fill="hold">
                                          <p:stCondLst>
                                            <p:cond delay="0"/>
                                          </p:stCondLst>
                                        </p:cTn>
                                        <p:tgtEl>
                                          <p:spTgt spid="4"/>
                                        </p:tgtEl>
                                        <p:attrNameLst>
                                          <p:attrName>style.visibility</p:attrName>
                                        </p:attrNameLst>
                                      </p:cBhvr>
                                      <p:to>
                                        <p:strVal val="visible"/>
                                      </p:to>
                                    </p:set>
                                  </p:childTnLst>
                                </p:cTn>
                              </p:par>
                              <p:par>
                                <p:cTn id="34" presetID="1" presetClass="entr" presetSubtype="0" fill="hold" nodeType="withEffect">
                                  <p:stCondLst>
                                    <p:cond delay="0"/>
                                  </p:stCondLst>
                                  <p:childTnLst>
                                    <p:set>
                                      <p:cBhvr>
                                        <p:cTn id="35" dur="1" fill="hold">
                                          <p:stCondLst>
                                            <p:cond delay="0"/>
                                          </p:stCondLst>
                                        </p:cTn>
                                        <p:tgtEl>
                                          <p:spTgt spid="36"/>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30"/>
                                        </p:tgtEl>
                                        <p:attrNameLst>
                                          <p:attrName>style.visibility</p:attrName>
                                        </p:attrNameLst>
                                      </p:cBhvr>
                                      <p:to>
                                        <p:strVal val="visible"/>
                                      </p:to>
                                    </p:set>
                                  </p:childTnLst>
                                </p:cTn>
                              </p:par>
                            </p:childTnLst>
                          </p:cTn>
                        </p:par>
                        <p:par>
                          <p:cTn id="40" fill="hold">
                            <p:stCondLst>
                              <p:cond delay="0"/>
                            </p:stCondLst>
                            <p:childTnLst>
                              <p:par>
                                <p:cTn id="41" presetID="1" presetClass="entr" presetSubtype="0" fill="hold" grpId="0" nodeType="afterEffect">
                                  <p:stCondLst>
                                    <p:cond delay="0"/>
                                  </p:stCondLst>
                                  <p:childTnLst>
                                    <p:set>
                                      <p:cBhvr>
                                        <p:cTn id="42" dur="1" fill="hold">
                                          <p:stCondLst>
                                            <p:cond delay="0"/>
                                          </p:stCondLst>
                                        </p:cTn>
                                        <p:tgtEl>
                                          <p:spTgt spid="4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2" presetClass="entr" presetSubtype="2" fill="hold" grpId="0" nodeType="clickEffect">
                                  <p:stCondLst>
                                    <p:cond delay="0"/>
                                  </p:stCondLst>
                                  <p:childTnLst>
                                    <p:set>
                                      <p:cBhvr>
                                        <p:cTn id="46" dur="1" fill="hold">
                                          <p:stCondLst>
                                            <p:cond delay="0"/>
                                          </p:stCondLst>
                                        </p:cTn>
                                        <p:tgtEl>
                                          <p:spTgt spid="22"/>
                                        </p:tgtEl>
                                        <p:attrNameLst>
                                          <p:attrName>style.visibility</p:attrName>
                                        </p:attrNameLst>
                                      </p:cBhvr>
                                      <p:to>
                                        <p:strVal val="visible"/>
                                      </p:to>
                                    </p:set>
                                    <p:anim calcmode="lin" valueType="num">
                                      <p:cBhvr additive="base">
                                        <p:cTn id="47" dur="500" fill="hold"/>
                                        <p:tgtEl>
                                          <p:spTgt spid="22"/>
                                        </p:tgtEl>
                                        <p:attrNameLst>
                                          <p:attrName>ppt_x</p:attrName>
                                        </p:attrNameLst>
                                      </p:cBhvr>
                                      <p:tavLst>
                                        <p:tav tm="0">
                                          <p:val>
                                            <p:strVal val="1+#ppt_w/2"/>
                                          </p:val>
                                        </p:tav>
                                        <p:tav tm="100000">
                                          <p:val>
                                            <p:strVal val="#ppt_x"/>
                                          </p:val>
                                        </p:tav>
                                      </p:tavLst>
                                    </p:anim>
                                    <p:anim calcmode="lin" valueType="num">
                                      <p:cBhvr additive="base">
                                        <p:cTn id="48" dur="500" fill="hold"/>
                                        <p:tgtEl>
                                          <p:spTgt spid="22"/>
                                        </p:tgtEl>
                                        <p:attrNameLst>
                                          <p:attrName>ppt_y</p:attrName>
                                        </p:attrNameLst>
                                      </p:cBhvr>
                                      <p:tavLst>
                                        <p:tav tm="0">
                                          <p:val>
                                            <p:strVal val="#ppt_y"/>
                                          </p:val>
                                        </p:tav>
                                        <p:tav tm="100000">
                                          <p:val>
                                            <p:strVal val="#ppt_y"/>
                                          </p:val>
                                        </p:tav>
                                      </p:tavLst>
                                    </p:anim>
                                  </p:childTnLst>
                                </p:cTn>
                              </p:par>
                            </p:childTnLst>
                          </p:cTn>
                        </p:par>
                        <p:par>
                          <p:cTn id="49" fill="hold">
                            <p:stCondLst>
                              <p:cond delay="500"/>
                            </p:stCondLst>
                            <p:childTnLst>
                              <p:par>
                                <p:cTn id="50" presetID="1" presetClass="emph" presetSubtype="1" nodeType="afterEffect">
                                  <p:stCondLst>
                                    <p:cond delay="400"/>
                                  </p:stCondLst>
                                  <p:childTnLst>
                                    <p:set>
                                      <p:cBhvr>
                                        <p:cTn id="51" dur="indefinite"/>
                                        <p:tgtEl>
                                          <p:spTgt spid="22"/>
                                        </p:tgtEl>
                                        <p:attrNameLst>
                                          <p:attrName>fillcolor</p:attrName>
                                        </p:attrNameLst>
                                      </p:cBhvr>
                                      <p:to>
                                        <p:clrVal>
                                          <a:srgbClr val="FB4005"/>
                                        </p:clrVal>
                                      </p:to>
                                    </p:set>
                                    <p:set>
                                      <p:cBhvr>
                                        <p:cTn id="52" dur="indefinite"/>
                                        <p:tgtEl>
                                          <p:spTgt spid="22"/>
                                        </p:tgtEl>
                                        <p:attrNameLst>
                                          <p:attrName>fill.type</p:attrName>
                                        </p:attrNameLst>
                                      </p:cBhvr>
                                      <p:to>
                                        <p:strVal val="solid"/>
                                      </p:to>
                                    </p:set>
                                    <p:set>
                                      <p:cBhvr>
                                        <p:cTn id="53" dur="indefinite"/>
                                        <p:tgtEl>
                                          <p:spTgt spid="22"/>
                                        </p:tgtEl>
                                        <p:attrNameLst>
                                          <p:attrName>fill.on</p:attrName>
                                        </p:attrNameLst>
                                      </p:cBhvr>
                                      <p:to>
                                        <p:strVal val="true"/>
                                      </p:to>
                                    </p:set>
                                  </p:childTnLst>
                                </p:cTn>
                              </p:par>
                            </p:childTnLst>
                          </p:cTn>
                        </p:par>
                        <p:par>
                          <p:cTn id="54" fill="hold">
                            <p:stCondLst>
                              <p:cond delay="900"/>
                            </p:stCondLst>
                            <p:childTnLst>
                              <p:par>
                                <p:cTn id="55" presetID="1" presetClass="entr" presetSubtype="0" fill="hold" grpId="0" nodeType="afterEffect">
                                  <p:stCondLst>
                                    <p:cond delay="0"/>
                                  </p:stCondLst>
                                  <p:childTnLst>
                                    <p:set>
                                      <p:cBhvr>
                                        <p:cTn id="56" dur="1" fill="hold">
                                          <p:stCondLst>
                                            <p:cond delay="0"/>
                                          </p:stCondLst>
                                        </p:cTn>
                                        <p:tgtEl>
                                          <p:spTgt spid="2"/>
                                        </p:tgtEl>
                                        <p:attrNameLst>
                                          <p:attrName>style.visibility</p:attrName>
                                        </p:attrNameLst>
                                      </p:cBhvr>
                                      <p:to>
                                        <p:strVal val="visible"/>
                                      </p:to>
                                    </p:set>
                                  </p:childTnLst>
                                </p:cTn>
                              </p:par>
                            </p:childTnLst>
                          </p:cTn>
                        </p:par>
                        <p:par>
                          <p:cTn id="57" fill="hold">
                            <p:stCondLst>
                              <p:cond delay="900"/>
                            </p:stCondLst>
                            <p:childTnLst>
                              <p:par>
                                <p:cTn id="58" presetID="1" presetClass="entr" presetSubtype="0" fill="hold" grpId="0" nodeType="afterEffect">
                                  <p:stCondLst>
                                    <p:cond delay="0"/>
                                  </p:stCondLst>
                                  <p:childTnLst>
                                    <p:set>
                                      <p:cBhvr>
                                        <p:cTn id="59" dur="1" fill="hold">
                                          <p:stCondLst>
                                            <p:cond delay="0"/>
                                          </p:stCondLst>
                                        </p:cTn>
                                        <p:tgtEl>
                                          <p:spTgt spid="32"/>
                                        </p:tgtEl>
                                        <p:attrNameLst>
                                          <p:attrName>style.visibility</p:attrName>
                                        </p:attrNameLst>
                                      </p:cBhvr>
                                      <p:to>
                                        <p:strVal val="visible"/>
                                      </p:to>
                                    </p:set>
                                  </p:childTnLst>
                                </p:cTn>
                              </p:par>
                              <p:par>
                                <p:cTn id="60" presetID="3" presetClass="entr" presetSubtype="10" fill="hold" nodeType="withEffect">
                                  <p:stCondLst>
                                    <p:cond delay="0"/>
                                  </p:stCondLst>
                                  <p:childTnLst>
                                    <p:set>
                                      <p:cBhvr>
                                        <p:cTn id="61" dur="1" fill="hold">
                                          <p:stCondLst>
                                            <p:cond delay="0"/>
                                          </p:stCondLst>
                                        </p:cTn>
                                        <p:tgtEl>
                                          <p:spTgt spid="26"/>
                                        </p:tgtEl>
                                        <p:attrNameLst>
                                          <p:attrName>style.visibility</p:attrName>
                                        </p:attrNameLst>
                                      </p:cBhvr>
                                      <p:to>
                                        <p:strVal val="visible"/>
                                      </p:to>
                                    </p:set>
                                    <p:animEffect transition="in" filter="blinds(horizontal)">
                                      <p:cBhvr>
                                        <p:cTn id="62" dur="500"/>
                                        <p:tgtEl>
                                          <p:spTgt spid="26"/>
                                        </p:tgtEl>
                                      </p:cBhvr>
                                    </p:animEffect>
                                  </p:childTnLst>
                                </p:cTn>
                              </p:par>
                            </p:childTnLst>
                          </p:cTn>
                        </p:par>
                      </p:childTnLst>
                    </p:cTn>
                  </p:par>
                  <p:par>
                    <p:cTn id="63" fill="hold">
                      <p:stCondLst>
                        <p:cond delay="indefinite"/>
                      </p:stCondLst>
                      <p:childTnLst>
                        <p:par>
                          <p:cTn id="64" fill="hold">
                            <p:stCondLst>
                              <p:cond delay="0"/>
                            </p:stCondLst>
                            <p:childTnLst>
                              <p:par>
                                <p:cTn id="65" presetID="3" presetClass="entr" presetSubtype="10" fill="hold" grpId="0" nodeType="clickEffect">
                                  <p:stCondLst>
                                    <p:cond delay="0"/>
                                  </p:stCondLst>
                                  <p:childTnLst>
                                    <p:set>
                                      <p:cBhvr>
                                        <p:cTn id="66" dur="1" fill="hold">
                                          <p:stCondLst>
                                            <p:cond delay="0"/>
                                          </p:stCondLst>
                                        </p:cTn>
                                        <p:tgtEl>
                                          <p:spTgt spid="29"/>
                                        </p:tgtEl>
                                        <p:attrNameLst>
                                          <p:attrName>style.visibility</p:attrName>
                                        </p:attrNameLst>
                                      </p:cBhvr>
                                      <p:to>
                                        <p:strVal val="visible"/>
                                      </p:to>
                                    </p:set>
                                    <p:animEffect transition="in" filter="blinds(horizontal)">
                                      <p:cBhvr>
                                        <p:cTn id="67" dur="500"/>
                                        <p:tgtEl>
                                          <p:spTgt spid="29"/>
                                        </p:tgtEl>
                                      </p:cBhvr>
                                    </p:animEffect>
                                  </p:childTnLst>
                                </p:cTn>
                              </p:par>
                              <p:par>
                                <p:cTn id="68" presetID="10" presetClass="exit" presetSubtype="0" fill="hold" nodeType="withEffect">
                                  <p:stCondLst>
                                    <p:cond delay="0"/>
                                  </p:stCondLst>
                                  <p:childTnLst>
                                    <p:animEffect transition="out" filter="fade">
                                      <p:cBhvr>
                                        <p:cTn id="69" dur="500"/>
                                        <p:tgtEl>
                                          <p:spTgt spid="4"/>
                                        </p:tgtEl>
                                      </p:cBhvr>
                                    </p:animEffect>
                                    <p:set>
                                      <p:cBhvr>
                                        <p:cTn id="70" dur="1" fill="hold">
                                          <p:stCondLst>
                                            <p:cond delay="499"/>
                                          </p:stCondLst>
                                        </p:cTn>
                                        <p:tgtEl>
                                          <p:spTgt spid="4"/>
                                        </p:tgtEl>
                                        <p:attrNameLst>
                                          <p:attrName>style.visibility</p:attrName>
                                        </p:attrNameLst>
                                      </p:cBhvr>
                                      <p:to>
                                        <p:strVal val="hidden"/>
                                      </p:to>
                                    </p:set>
                                  </p:childTnLst>
                                </p:cTn>
                              </p:par>
                              <p:par>
                                <p:cTn id="71" presetID="10" presetClass="entr" presetSubtype="0" fill="hold" nodeType="withEffect">
                                  <p:stCondLst>
                                    <p:cond delay="0"/>
                                  </p:stCondLst>
                                  <p:childTnLst>
                                    <p:set>
                                      <p:cBhvr>
                                        <p:cTn id="72" dur="1" fill="hold">
                                          <p:stCondLst>
                                            <p:cond delay="0"/>
                                          </p:stCondLst>
                                        </p:cTn>
                                        <p:tgtEl>
                                          <p:spTgt spid="10"/>
                                        </p:tgtEl>
                                        <p:attrNameLst>
                                          <p:attrName>style.visibility</p:attrName>
                                        </p:attrNameLst>
                                      </p:cBhvr>
                                      <p:to>
                                        <p:strVal val="visible"/>
                                      </p:to>
                                    </p:set>
                                    <p:animEffect transition="in" filter="fade">
                                      <p:cBhvr>
                                        <p:cTn id="73" dur="500"/>
                                        <p:tgtEl>
                                          <p:spTgt spid="10"/>
                                        </p:tgtEl>
                                      </p:cBhvr>
                                    </p:animEffect>
                                  </p:childTnLst>
                                </p:cTn>
                              </p:par>
                            </p:childTnLst>
                          </p:cTn>
                        </p:par>
                      </p:childTnLst>
                    </p:cTn>
                  </p:par>
                  <p:par>
                    <p:cTn id="74" fill="hold">
                      <p:stCondLst>
                        <p:cond delay="indefinite"/>
                      </p:stCondLst>
                      <p:childTnLst>
                        <p:par>
                          <p:cTn id="75" fill="hold">
                            <p:stCondLst>
                              <p:cond delay="0"/>
                            </p:stCondLst>
                            <p:childTnLst>
                              <p:par>
                                <p:cTn id="76" presetID="3" presetClass="entr" presetSubtype="10" fill="hold" grpId="0" nodeType="clickEffect">
                                  <p:stCondLst>
                                    <p:cond delay="0"/>
                                  </p:stCondLst>
                                  <p:childTnLst>
                                    <p:set>
                                      <p:cBhvr>
                                        <p:cTn id="77" dur="1" fill="hold">
                                          <p:stCondLst>
                                            <p:cond delay="0"/>
                                          </p:stCondLst>
                                        </p:cTn>
                                        <p:tgtEl>
                                          <p:spTgt spid="31"/>
                                        </p:tgtEl>
                                        <p:attrNameLst>
                                          <p:attrName>style.visibility</p:attrName>
                                        </p:attrNameLst>
                                      </p:cBhvr>
                                      <p:to>
                                        <p:strVal val="visible"/>
                                      </p:to>
                                    </p:set>
                                    <p:animEffect transition="in" filter="blinds(horizontal)">
                                      <p:cBhvr>
                                        <p:cTn id="78"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21" grpId="0" animBg="1"/>
      <p:bldP spid="23" grpId="0" animBg="1"/>
      <p:bldP spid="24" grpId="0" animBg="1"/>
      <p:bldP spid="25" grpId="0" animBg="1"/>
      <p:bldP spid="31" grpId="0" animBg="1"/>
      <p:bldP spid="32" grpId="0" animBg="1"/>
      <p:bldP spid="40" grpId="0" animBg="1"/>
      <p:bldP spid="2" grpId="0" animBg="1"/>
      <p:bldP spid="22" grpId="0" animBg="1"/>
      <p:bldP spid="29"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0B0D14-A8BF-4B1F-8AAD-A5B0B304081D}"/>
              </a:ext>
            </a:extLst>
          </p:cNvPr>
          <p:cNvSpPr>
            <a:spLocks noGrp="1"/>
          </p:cNvSpPr>
          <p:nvPr>
            <p:ph type="title"/>
          </p:nvPr>
        </p:nvSpPr>
        <p:spPr/>
        <p:txBody>
          <a:bodyPr/>
          <a:lstStyle/>
          <a:p>
            <a:r>
              <a:rPr lang="en-US" sz="3600" dirty="0">
                <a:latin typeface="Arial" panose="020B0604020202020204" pitchFamily="34" charset="0"/>
                <a:cs typeface="Arial" panose="020B0604020202020204" pitchFamily="34" charset="0"/>
              </a:rPr>
              <a:t>22 - IO – </a:t>
            </a:r>
            <a:r>
              <a:rPr lang="en-US" sz="3600" dirty="0"/>
              <a:t>Checksum</a:t>
            </a:r>
            <a:endParaRPr lang="en-US" dirty="0"/>
          </a:p>
        </p:txBody>
      </p:sp>
      <p:sp>
        <p:nvSpPr>
          <p:cNvPr id="5" name="Text Placeholder 6">
            <a:extLst>
              <a:ext uri="{FF2B5EF4-FFF2-40B4-BE49-F238E27FC236}">
                <a16:creationId xmlns:a16="http://schemas.microsoft.com/office/drawing/2014/main" id="{FE3E95BD-2FD2-4E7B-8AE6-C6671DD17223}"/>
              </a:ext>
            </a:extLst>
          </p:cNvPr>
          <p:cNvSpPr txBox="1">
            <a:spLocks/>
          </p:cNvSpPr>
          <p:nvPr/>
        </p:nvSpPr>
        <p:spPr>
          <a:xfrm>
            <a:off x="302493" y="2311542"/>
            <a:ext cx="3491509" cy="1224408"/>
          </a:xfrm>
          <a:prstGeom prst="rect">
            <a:avLst/>
          </a:prstGeom>
        </p:spPr>
        <p:txBody>
          <a:bodyPr vert="horz" lIns="121920" tIns="60960" rIns="121920" bIns="60960" rtlCol="0" anchor="t" anchorCtr="0">
            <a:noAutofit/>
            <a:scene3d>
              <a:camera prst="orthographicFront"/>
              <a:lightRig rig="flat" dir="t"/>
            </a:scene3d>
            <a:sp3d extrusionH="88900" contourW="2540">
              <a:contourClr>
                <a:srgbClr val="F4A234"/>
              </a:contourClr>
            </a:sp3d>
          </a:bodyPr>
          <a:lstStyle>
            <a:lvl1pPr marL="0" indent="0" algn="l" defTabSz="457200" rtl="0" eaLnBrk="1" latinLnBrk="0" hangingPunct="1">
              <a:spcBef>
                <a:spcPct val="20000"/>
              </a:spcBef>
              <a:buClr>
                <a:schemeClr val="bg1"/>
              </a:buClr>
              <a:buFont typeface="Arial" pitchFamily="34" charset="0"/>
              <a:buNone/>
              <a:defRPr kumimoji="0" lang="en-US" sz="10000" b="1" i="1" u="none" strike="noStrike" kern="1200" cap="none" spc="-642" normalizeH="0" baseline="0" noProof="0" dirty="0" smtClean="0">
                <a:ln w="11430"/>
                <a:gradFill>
                  <a:gsLst>
                    <a:gs pos="0">
                      <a:srgbClr val="FF9929">
                        <a:lumMod val="20000"/>
                        <a:lumOff val="80000"/>
                      </a:srgbClr>
                    </a:gs>
                    <a:gs pos="28000">
                      <a:srgbClr val="F8F57B"/>
                    </a:gs>
                    <a:gs pos="62000">
                      <a:srgbClr val="D5B953"/>
                    </a:gs>
                    <a:gs pos="88000">
                      <a:srgbClr val="D1943B"/>
                    </a:gs>
                  </a:gsLst>
                  <a:lin ang="5400000"/>
                </a:gradFill>
                <a:effectLst>
                  <a:outerShdw blurRad="50800" dist="39000" dir="5460000" algn="tl">
                    <a:srgbClr val="000000">
                      <a:alpha val="38000"/>
                    </a:srgbClr>
                  </a:outerShdw>
                </a:effectLst>
                <a:uLnTx/>
                <a:uFillTx/>
                <a:latin typeface="Segoe UI" pitchFamily="34" charset="0"/>
                <a:ea typeface="+mn-ea"/>
                <a:cs typeface="+mn-cs"/>
              </a:defRPr>
            </a:lvl1pPr>
            <a:lvl2pPr marL="742950" indent="-285750" algn="l" defTabSz="457200" rtl="0" eaLnBrk="1" latinLnBrk="0" hangingPunct="1">
              <a:spcBef>
                <a:spcPct val="20000"/>
              </a:spcBef>
              <a:buClr>
                <a:schemeClr val="bg1"/>
              </a:buClr>
              <a:buFont typeface="Arial"/>
              <a:buChar char="–"/>
              <a:defRPr sz="2400" b="0" i="0" kern="1200">
                <a:solidFill>
                  <a:srgbClr val="FFFFFF"/>
                </a:solidFill>
                <a:latin typeface="Segoe UI"/>
                <a:ea typeface="+mn-ea"/>
                <a:cs typeface="Segoe UI"/>
              </a:defRPr>
            </a:lvl2pPr>
            <a:lvl3pPr marL="1143000" indent="-228600" algn="l" defTabSz="457200" rtl="0" eaLnBrk="1" latinLnBrk="0" hangingPunct="1">
              <a:spcBef>
                <a:spcPct val="20000"/>
              </a:spcBef>
              <a:buClr>
                <a:schemeClr val="bg1"/>
              </a:buClr>
              <a:buFont typeface="Arial"/>
              <a:buChar char="•"/>
              <a:defRPr sz="2000" b="0" i="0" kern="1200">
                <a:solidFill>
                  <a:srgbClr val="FFFFFF"/>
                </a:solidFill>
                <a:latin typeface="Segoe UI"/>
                <a:ea typeface="+mn-ea"/>
                <a:cs typeface="Segoe UI"/>
              </a:defRPr>
            </a:lvl3pPr>
            <a:lvl4pPr marL="1600200" indent="-228600" algn="l" defTabSz="457200" rtl="0" eaLnBrk="1" latinLnBrk="0" hangingPunct="1">
              <a:spcBef>
                <a:spcPct val="20000"/>
              </a:spcBef>
              <a:buClr>
                <a:schemeClr val="bg1"/>
              </a:buClr>
              <a:buFont typeface="Arial"/>
              <a:buChar char="–"/>
              <a:defRPr sz="1600" b="0" i="0" kern="1200">
                <a:solidFill>
                  <a:srgbClr val="FFFFFF"/>
                </a:solidFill>
                <a:latin typeface="Segoe UI"/>
                <a:ea typeface="+mn-ea"/>
                <a:cs typeface="Segoe UI"/>
              </a:defRPr>
            </a:lvl4pPr>
            <a:lvl5pPr marL="2057400" indent="-228600" algn="l" defTabSz="457200" rtl="0" eaLnBrk="1" latinLnBrk="0" hangingPunct="1">
              <a:spcBef>
                <a:spcPct val="20000"/>
              </a:spcBef>
              <a:buClr>
                <a:schemeClr val="bg1"/>
              </a:buClr>
              <a:buFont typeface="Arial"/>
              <a:buChar char="•"/>
              <a:defRPr sz="1600" b="0" i="0" kern="1200">
                <a:solidFill>
                  <a:srgbClr val="FFFFFF"/>
                </a:solidFill>
                <a:latin typeface="Segoe UI"/>
                <a:ea typeface="+mn-ea"/>
                <a:cs typeface="Segoe UI"/>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pt-BR" sz="7200"/>
              <a:t>Demo</a:t>
            </a:r>
          </a:p>
        </p:txBody>
      </p:sp>
      <p:pic>
        <p:nvPicPr>
          <p:cNvPr id="3074" name="Picture 2">
            <a:extLst>
              <a:ext uri="{FF2B5EF4-FFF2-40B4-BE49-F238E27FC236}">
                <a16:creationId xmlns:a16="http://schemas.microsoft.com/office/drawing/2014/main" id="{61CCF12C-A3EB-400B-9A87-DEE98C3F0B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40861" y="1901554"/>
            <a:ext cx="4510278" cy="2818924"/>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22091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8D3646-E25F-4026-95C5-A29DBC0E137C}"/>
              </a:ext>
            </a:extLst>
          </p:cNvPr>
          <p:cNvSpPr>
            <a:spLocks noGrp="1"/>
          </p:cNvSpPr>
          <p:nvPr>
            <p:ph type="title"/>
          </p:nvPr>
        </p:nvSpPr>
        <p:spPr>
          <a:xfrm>
            <a:off x="101262" y="50792"/>
            <a:ext cx="8596668" cy="1037344"/>
          </a:xfrm>
        </p:spPr>
        <p:txBody>
          <a:bodyPr>
            <a:normAutofit fontScale="90000"/>
          </a:bodyPr>
          <a:lstStyle/>
          <a:p>
            <a:r>
              <a:rPr lang="pt-BR" dirty="0">
                <a:latin typeface="Arial" panose="020B0604020202020204" pitchFamily="34" charset="0"/>
                <a:cs typeface="Arial" panose="020B0604020202020204" pitchFamily="34" charset="0"/>
              </a:rPr>
              <a:t>Acesso aos dados em disco… </a:t>
            </a:r>
            <a:br>
              <a:rPr lang="pt-BR" dirty="0">
                <a:latin typeface="Arial" panose="020B0604020202020204" pitchFamily="34" charset="0"/>
                <a:cs typeface="Arial" panose="020B0604020202020204" pitchFamily="34" charset="0"/>
              </a:rPr>
            </a:br>
            <a:r>
              <a:rPr lang="pt-BR" sz="3100" dirty="0">
                <a:latin typeface="Arial" panose="020B0604020202020204" pitchFamily="34" charset="0"/>
                <a:cs typeface="Arial" panose="020B0604020202020204" pitchFamily="34" charset="0"/>
              </a:rPr>
              <a:t>Como eu penso que é:</a:t>
            </a:r>
            <a:endParaRPr lang="pt-BR" dirty="0">
              <a:latin typeface="Arial" panose="020B0604020202020204" pitchFamily="34" charset="0"/>
              <a:cs typeface="Arial" panose="020B0604020202020204" pitchFamily="34" charset="0"/>
            </a:endParaRPr>
          </a:p>
        </p:txBody>
      </p:sp>
      <p:grpSp>
        <p:nvGrpSpPr>
          <p:cNvPr id="19" name="Group 18">
            <a:extLst>
              <a:ext uri="{FF2B5EF4-FFF2-40B4-BE49-F238E27FC236}">
                <a16:creationId xmlns:a16="http://schemas.microsoft.com/office/drawing/2014/main" id="{E1EB8F9C-A443-4B96-AFB8-7CF62A43CE32}"/>
              </a:ext>
            </a:extLst>
          </p:cNvPr>
          <p:cNvGrpSpPr/>
          <p:nvPr/>
        </p:nvGrpSpPr>
        <p:grpSpPr>
          <a:xfrm>
            <a:off x="353817" y="2271258"/>
            <a:ext cx="4709585" cy="2560681"/>
            <a:chOff x="1085337" y="1878066"/>
            <a:chExt cx="4709585" cy="2560681"/>
          </a:xfrm>
        </p:grpSpPr>
        <p:grpSp>
          <p:nvGrpSpPr>
            <p:cNvPr id="8" name="Group 7">
              <a:extLst>
                <a:ext uri="{FF2B5EF4-FFF2-40B4-BE49-F238E27FC236}">
                  <a16:creationId xmlns:a16="http://schemas.microsoft.com/office/drawing/2014/main" id="{5F71B3B1-9F34-4EFF-B5E8-6363160AB058}"/>
                </a:ext>
              </a:extLst>
            </p:cNvPr>
            <p:cNvGrpSpPr/>
            <p:nvPr/>
          </p:nvGrpSpPr>
          <p:grpSpPr>
            <a:xfrm>
              <a:off x="1320060" y="3845716"/>
              <a:ext cx="4240138" cy="593031"/>
              <a:chOff x="716203" y="2310210"/>
              <a:chExt cx="4240138" cy="593031"/>
            </a:xfrm>
          </p:grpSpPr>
          <p:sp>
            <p:nvSpPr>
              <p:cNvPr id="9" name="Rectangle: Rounded Corners 8">
                <a:extLst>
                  <a:ext uri="{FF2B5EF4-FFF2-40B4-BE49-F238E27FC236}">
                    <a16:creationId xmlns:a16="http://schemas.microsoft.com/office/drawing/2014/main" id="{14984C06-CBC1-4FB0-887B-D9DE80E9B8B0}"/>
                  </a:ext>
                </a:extLst>
              </p:cNvPr>
              <p:cNvSpPr/>
              <p:nvPr/>
            </p:nvSpPr>
            <p:spPr>
              <a:xfrm>
                <a:off x="716203" y="2310210"/>
                <a:ext cx="4240138" cy="593031"/>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0" name="Rectangle: Rounded Corners 4">
                <a:extLst>
                  <a:ext uri="{FF2B5EF4-FFF2-40B4-BE49-F238E27FC236}">
                    <a16:creationId xmlns:a16="http://schemas.microsoft.com/office/drawing/2014/main" id="{96A9BAB8-9F03-4C34-98CB-C92F85535773}"/>
                  </a:ext>
                </a:extLst>
              </p:cNvPr>
              <p:cNvSpPr txBox="1"/>
              <p:nvPr/>
            </p:nvSpPr>
            <p:spPr>
              <a:xfrm>
                <a:off x="745152" y="2339159"/>
                <a:ext cx="4182240" cy="53513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0640" tIns="40640" rIns="40640" bIns="40640" numCol="1" spcCol="1270" anchor="ctr" anchorCtr="0">
                <a:noAutofit/>
              </a:bodyPr>
              <a:lstStyle/>
              <a:p>
                <a:pPr marL="0" lvl="0" indent="0" algn="ctr" defTabSz="711200">
                  <a:lnSpc>
                    <a:spcPct val="90000"/>
                  </a:lnSpc>
                  <a:spcBef>
                    <a:spcPct val="0"/>
                  </a:spcBef>
                  <a:spcAft>
                    <a:spcPct val="35000"/>
                  </a:spcAft>
                  <a:buNone/>
                </a:pPr>
                <a:r>
                  <a:rPr lang="pt-BR" sz="1600" kern="1200">
                    <a:latin typeface="Arial" panose="020B0604020202020204" pitchFamily="34" charset="0"/>
                    <a:cs typeface="Arial" panose="020B0604020202020204" pitchFamily="34" charset="0"/>
                  </a:rPr>
                  <a:t>O disco responde…</a:t>
                </a:r>
              </a:p>
            </p:txBody>
          </p:sp>
        </p:grpSp>
        <p:grpSp>
          <p:nvGrpSpPr>
            <p:cNvPr id="11" name="Group 10">
              <a:extLst>
                <a:ext uri="{FF2B5EF4-FFF2-40B4-BE49-F238E27FC236}">
                  <a16:creationId xmlns:a16="http://schemas.microsoft.com/office/drawing/2014/main" id="{CB435A51-7C4B-4AA1-B0CE-E1D71B7DF3C6}"/>
                </a:ext>
              </a:extLst>
            </p:cNvPr>
            <p:cNvGrpSpPr/>
            <p:nvPr/>
          </p:nvGrpSpPr>
          <p:grpSpPr>
            <a:xfrm>
              <a:off x="1085337" y="1878066"/>
              <a:ext cx="4709585" cy="611719"/>
              <a:chOff x="481462" y="395078"/>
              <a:chExt cx="4709585" cy="611719"/>
            </a:xfrm>
          </p:grpSpPr>
          <p:sp>
            <p:nvSpPr>
              <p:cNvPr id="12" name="Rectangle: Rounded Corners 11">
                <a:extLst>
                  <a:ext uri="{FF2B5EF4-FFF2-40B4-BE49-F238E27FC236}">
                    <a16:creationId xmlns:a16="http://schemas.microsoft.com/office/drawing/2014/main" id="{A19D6F2E-22B7-46B1-A3F2-D449C72B918B}"/>
                  </a:ext>
                </a:extLst>
              </p:cNvPr>
              <p:cNvSpPr/>
              <p:nvPr/>
            </p:nvSpPr>
            <p:spPr>
              <a:xfrm>
                <a:off x="481462" y="395078"/>
                <a:ext cx="4709585" cy="611719"/>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3" name="Rectangle: Rounded Corners 4">
                <a:extLst>
                  <a:ext uri="{FF2B5EF4-FFF2-40B4-BE49-F238E27FC236}">
                    <a16:creationId xmlns:a16="http://schemas.microsoft.com/office/drawing/2014/main" id="{35151D0C-C5C4-4423-8B46-6516BCA8D6C9}"/>
                  </a:ext>
                </a:extLst>
              </p:cNvPr>
              <p:cNvSpPr txBox="1"/>
              <p:nvPr/>
            </p:nvSpPr>
            <p:spPr>
              <a:xfrm>
                <a:off x="511324" y="424940"/>
                <a:ext cx="4649861" cy="55199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marL="0" lvl="0" indent="0" algn="ctr" defTabSz="800100">
                  <a:lnSpc>
                    <a:spcPct val="90000"/>
                  </a:lnSpc>
                  <a:spcBef>
                    <a:spcPct val="0"/>
                  </a:spcBef>
                  <a:spcAft>
                    <a:spcPct val="35000"/>
                  </a:spcAft>
                  <a:buNone/>
                </a:pPr>
                <a:r>
                  <a:rPr lang="pt-BR" kern="1200">
                    <a:latin typeface="Arial" panose="020B0604020202020204" pitchFamily="34" charset="0"/>
                    <a:cs typeface="Arial" panose="020B0604020202020204" pitchFamily="34" charset="0"/>
                  </a:rPr>
                  <a:t>SQL envia uma solicitação leitura no disco</a:t>
                </a:r>
              </a:p>
            </p:txBody>
          </p:sp>
        </p:grpSp>
        <p:sp>
          <p:nvSpPr>
            <p:cNvPr id="14" name="Arrow: Down 13">
              <a:extLst>
                <a:ext uri="{FF2B5EF4-FFF2-40B4-BE49-F238E27FC236}">
                  <a16:creationId xmlns:a16="http://schemas.microsoft.com/office/drawing/2014/main" id="{48E5E710-6CB2-4D83-9D1D-2EBEEBDDFFBE}"/>
                </a:ext>
              </a:extLst>
            </p:cNvPr>
            <p:cNvSpPr/>
            <p:nvPr/>
          </p:nvSpPr>
          <p:spPr>
            <a:xfrm>
              <a:off x="2322576" y="2567415"/>
              <a:ext cx="228600" cy="120067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8" name="Arrow: Up 17">
              <a:extLst>
                <a:ext uri="{FF2B5EF4-FFF2-40B4-BE49-F238E27FC236}">
                  <a16:creationId xmlns:a16="http://schemas.microsoft.com/office/drawing/2014/main" id="{35BBDB16-941C-4853-8E73-5EE6DE94C0B3}"/>
                </a:ext>
              </a:extLst>
            </p:cNvPr>
            <p:cNvSpPr/>
            <p:nvPr/>
          </p:nvSpPr>
          <p:spPr>
            <a:xfrm>
              <a:off x="4517136" y="2567415"/>
              <a:ext cx="228600" cy="120067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pic>
        <p:nvPicPr>
          <p:cNvPr id="21" name="Picture 20">
            <a:extLst>
              <a:ext uri="{FF2B5EF4-FFF2-40B4-BE49-F238E27FC236}">
                <a16:creationId xmlns:a16="http://schemas.microsoft.com/office/drawing/2014/main" id="{E3EA87B1-3D46-411C-AB01-5A364E491704}"/>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0" b="100000" l="0" r="100000">
                        <a14:foregroundMark x1="56325" y1="79720" x2="56325" y2="79720"/>
                        <a14:foregroundMark x1="63253" y1="76923" x2="55120" y2="89510"/>
                      </a14:backgroundRemoval>
                    </a14:imgEffect>
                  </a14:imgLayer>
                </a14:imgProps>
              </a:ext>
            </a:extLst>
          </a:blip>
          <a:stretch>
            <a:fillRect/>
          </a:stretch>
        </p:blipFill>
        <p:spPr>
          <a:xfrm flipH="1">
            <a:off x="5786055" y="2489901"/>
            <a:ext cx="2486613" cy="2142082"/>
          </a:xfrm>
          <a:prstGeom prst="rect">
            <a:avLst/>
          </a:prstGeom>
        </p:spPr>
      </p:pic>
    </p:spTree>
    <p:extLst>
      <p:ext uri="{BB962C8B-B14F-4D97-AF65-F5344CB8AC3E}">
        <p14:creationId xmlns:p14="http://schemas.microsoft.com/office/powerpoint/2010/main" val="329143343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591E4760-9F4E-4944-82AA-5D6D7666E8FD}"/>
              </a:ext>
            </a:extLst>
          </p:cNvPr>
          <p:cNvGraphicFramePr/>
          <p:nvPr>
            <p:extLst>
              <p:ext uri="{D42A27DB-BD31-4B8C-83A1-F6EECF244321}">
                <p14:modId xmlns:p14="http://schemas.microsoft.com/office/powerpoint/2010/main" val="1451840540"/>
              </p:ext>
            </p:extLst>
          </p:nvPr>
        </p:nvGraphicFramePr>
        <p:xfrm>
          <a:off x="269239" y="995827"/>
          <a:ext cx="11653523" cy="532545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7" name="Title 16"/>
          <p:cNvSpPr>
            <a:spLocks noGrp="1"/>
          </p:cNvSpPr>
          <p:nvPr>
            <p:ph type="title"/>
          </p:nvPr>
        </p:nvSpPr>
        <p:spPr>
          <a:xfrm>
            <a:off x="269240" y="51480"/>
            <a:ext cx="11655840" cy="899537"/>
          </a:xfrm>
        </p:spPr>
        <p:txBody>
          <a:bodyPr/>
          <a:lstStyle/>
          <a:p>
            <a:r>
              <a:rPr lang="en-US" dirty="0"/>
              <a:t>I/O - </a:t>
            </a:r>
            <a:r>
              <a:rPr lang="en-US" dirty="0">
                <a:hlinkClick r:id="rId8"/>
              </a:rPr>
              <a:t>Multiple Log Writers</a:t>
            </a:r>
            <a:r>
              <a:rPr lang="en-US" dirty="0"/>
              <a:t> no SQL 2016</a:t>
            </a:r>
          </a:p>
        </p:txBody>
      </p:sp>
    </p:spTree>
    <p:extLst>
      <p:ext uri="{BB962C8B-B14F-4D97-AF65-F5344CB8AC3E}">
        <p14:creationId xmlns:p14="http://schemas.microsoft.com/office/powerpoint/2010/main" val="3657320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0B0D14-A8BF-4B1F-8AAD-A5B0B304081D}"/>
              </a:ext>
            </a:extLst>
          </p:cNvPr>
          <p:cNvSpPr>
            <a:spLocks noGrp="1"/>
          </p:cNvSpPr>
          <p:nvPr>
            <p:ph type="title"/>
          </p:nvPr>
        </p:nvSpPr>
        <p:spPr>
          <a:xfrm>
            <a:off x="410546" y="236375"/>
            <a:ext cx="7518857" cy="1320800"/>
          </a:xfrm>
        </p:spPr>
        <p:txBody>
          <a:bodyPr>
            <a:normAutofit/>
          </a:bodyPr>
          <a:lstStyle/>
          <a:p>
            <a:r>
              <a:rPr lang="en-US" sz="3200" dirty="0">
                <a:latin typeface="Arial" panose="020B0604020202020204" pitchFamily="34" charset="0"/>
                <a:cs typeface="Arial" panose="020B0604020202020204" pitchFamily="34" charset="0"/>
              </a:rPr>
              <a:t>23 - IO </a:t>
            </a:r>
            <a:r>
              <a:rPr lang="en-US" sz="3200" dirty="0"/>
              <a:t>-</a:t>
            </a:r>
            <a:r>
              <a:rPr lang="en-US" sz="3200" dirty="0">
                <a:latin typeface="Arial" panose="020B0604020202020204" pitchFamily="34" charset="0"/>
                <a:cs typeface="Arial" panose="020B0604020202020204" pitchFamily="34" charset="0"/>
              </a:rPr>
              <a:t> </a:t>
            </a:r>
            <a:r>
              <a:rPr lang="en-US" sz="3200" dirty="0"/>
              <a:t>Multiple Log Writers e </a:t>
            </a:r>
            <a:br>
              <a:rPr lang="en-US" sz="3200" dirty="0"/>
            </a:br>
            <a:r>
              <a:rPr lang="en-US" sz="3200" dirty="0"/>
              <a:t>sqlmin!SQLServerLogMgr::LogFlush</a:t>
            </a:r>
          </a:p>
        </p:txBody>
      </p:sp>
      <p:sp>
        <p:nvSpPr>
          <p:cNvPr id="5" name="Text Placeholder 6">
            <a:extLst>
              <a:ext uri="{FF2B5EF4-FFF2-40B4-BE49-F238E27FC236}">
                <a16:creationId xmlns:a16="http://schemas.microsoft.com/office/drawing/2014/main" id="{FE3E95BD-2FD2-4E7B-8AE6-C6671DD17223}"/>
              </a:ext>
            </a:extLst>
          </p:cNvPr>
          <p:cNvSpPr txBox="1">
            <a:spLocks/>
          </p:cNvSpPr>
          <p:nvPr/>
        </p:nvSpPr>
        <p:spPr>
          <a:xfrm>
            <a:off x="302493" y="2311542"/>
            <a:ext cx="3491509" cy="1224408"/>
          </a:xfrm>
          <a:prstGeom prst="rect">
            <a:avLst/>
          </a:prstGeom>
        </p:spPr>
        <p:txBody>
          <a:bodyPr vert="horz" lIns="121920" tIns="60960" rIns="121920" bIns="60960" rtlCol="0" anchor="t" anchorCtr="0">
            <a:noAutofit/>
            <a:scene3d>
              <a:camera prst="orthographicFront"/>
              <a:lightRig rig="flat" dir="t"/>
            </a:scene3d>
            <a:sp3d extrusionH="88900" contourW="2540">
              <a:contourClr>
                <a:srgbClr val="F4A234"/>
              </a:contourClr>
            </a:sp3d>
          </a:bodyPr>
          <a:lstStyle>
            <a:lvl1pPr marL="0" indent="0" algn="l" defTabSz="457200" rtl="0" eaLnBrk="1" latinLnBrk="0" hangingPunct="1">
              <a:spcBef>
                <a:spcPct val="20000"/>
              </a:spcBef>
              <a:buClr>
                <a:schemeClr val="bg1"/>
              </a:buClr>
              <a:buFont typeface="Arial" pitchFamily="34" charset="0"/>
              <a:buNone/>
              <a:defRPr kumimoji="0" lang="en-US" sz="10000" b="1" i="1" u="none" strike="noStrike" kern="1200" cap="none" spc="-642" normalizeH="0" baseline="0" noProof="0" dirty="0" smtClean="0">
                <a:ln w="11430"/>
                <a:gradFill>
                  <a:gsLst>
                    <a:gs pos="0">
                      <a:srgbClr val="FF9929">
                        <a:lumMod val="20000"/>
                        <a:lumOff val="80000"/>
                      </a:srgbClr>
                    </a:gs>
                    <a:gs pos="28000">
                      <a:srgbClr val="F8F57B"/>
                    </a:gs>
                    <a:gs pos="62000">
                      <a:srgbClr val="D5B953"/>
                    </a:gs>
                    <a:gs pos="88000">
                      <a:srgbClr val="D1943B"/>
                    </a:gs>
                  </a:gsLst>
                  <a:lin ang="5400000"/>
                </a:gradFill>
                <a:effectLst>
                  <a:outerShdw blurRad="50800" dist="39000" dir="5460000" algn="tl">
                    <a:srgbClr val="000000">
                      <a:alpha val="38000"/>
                    </a:srgbClr>
                  </a:outerShdw>
                </a:effectLst>
                <a:uLnTx/>
                <a:uFillTx/>
                <a:latin typeface="Segoe UI" pitchFamily="34" charset="0"/>
                <a:ea typeface="+mn-ea"/>
                <a:cs typeface="+mn-cs"/>
              </a:defRPr>
            </a:lvl1pPr>
            <a:lvl2pPr marL="742950" indent="-285750" algn="l" defTabSz="457200" rtl="0" eaLnBrk="1" latinLnBrk="0" hangingPunct="1">
              <a:spcBef>
                <a:spcPct val="20000"/>
              </a:spcBef>
              <a:buClr>
                <a:schemeClr val="bg1"/>
              </a:buClr>
              <a:buFont typeface="Arial"/>
              <a:buChar char="–"/>
              <a:defRPr sz="2400" b="0" i="0" kern="1200">
                <a:solidFill>
                  <a:srgbClr val="FFFFFF"/>
                </a:solidFill>
                <a:latin typeface="Segoe UI"/>
                <a:ea typeface="+mn-ea"/>
                <a:cs typeface="Segoe UI"/>
              </a:defRPr>
            </a:lvl2pPr>
            <a:lvl3pPr marL="1143000" indent="-228600" algn="l" defTabSz="457200" rtl="0" eaLnBrk="1" latinLnBrk="0" hangingPunct="1">
              <a:spcBef>
                <a:spcPct val="20000"/>
              </a:spcBef>
              <a:buClr>
                <a:schemeClr val="bg1"/>
              </a:buClr>
              <a:buFont typeface="Arial"/>
              <a:buChar char="•"/>
              <a:defRPr sz="2000" b="0" i="0" kern="1200">
                <a:solidFill>
                  <a:srgbClr val="FFFFFF"/>
                </a:solidFill>
                <a:latin typeface="Segoe UI"/>
                <a:ea typeface="+mn-ea"/>
                <a:cs typeface="Segoe UI"/>
              </a:defRPr>
            </a:lvl3pPr>
            <a:lvl4pPr marL="1600200" indent="-228600" algn="l" defTabSz="457200" rtl="0" eaLnBrk="1" latinLnBrk="0" hangingPunct="1">
              <a:spcBef>
                <a:spcPct val="20000"/>
              </a:spcBef>
              <a:buClr>
                <a:schemeClr val="bg1"/>
              </a:buClr>
              <a:buFont typeface="Arial"/>
              <a:buChar char="–"/>
              <a:defRPr sz="1600" b="0" i="0" kern="1200">
                <a:solidFill>
                  <a:srgbClr val="FFFFFF"/>
                </a:solidFill>
                <a:latin typeface="Segoe UI"/>
                <a:ea typeface="+mn-ea"/>
                <a:cs typeface="Segoe UI"/>
              </a:defRPr>
            </a:lvl4pPr>
            <a:lvl5pPr marL="2057400" indent="-228600" algn="l" defTabSz="457200" rtl="0" eaLnBrk="1" latinLnBrk="0" hangingPunct="1">
              <a:spcBef>
                <a:spcPct val="20000"/>
              </a:spcBef>
              <a:buClr>
                <a:schemeClr val="bg1"/>
              </a:buClr>
              <a:buFont typeface="Arial"/>
              <a:buChar char="•"/>
              <a:defRPr sz="1600" b="0" i="0" kern="1200">
                <a:solidFill>
                  <a:srgbClr val="FFFFFF"/>
                </a:solidFill>
                <a:latin typeface="Segoe UI"/>
                <a:ea typeface="+mn-ea"/>
                <a:cs typeface="Segoe UI"/>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pt-BR" sz="7200" dirty="0"/>
              <a:t>Demo</a:t>
            </a:r>
          </a:p>
        </p:txBody>
      </p:sp>
      <p:pic>
        <p:nvPicPr>
          <p:cNvPr id="3074" name="Picture 2">
            <a:extLst>
              <a:ext uri="{FF2B5EF4-FFF2-40B4-BE49-F238E27FC236}">
                <a16:creationId xmlns:a16="http://schemas.microsoft.com/office/drawing/2014/main" id="{61CCF12C-A3EB-400B-9A87-DEE98C3F0B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40861" y="1901554"/>
            <a:ext cx="4510278" cy="2818924"/>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058617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696955262"/>
              </p:ext>
            </p:extLst>
          </p:nvPr>
        </p:nvGraphicFramePr>
        <p:xfrm>
          <a:off x="190005" y="953214"/>
          <a:ext cx="11796156" cy="568465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2"/>
          <p:cNvSpPr>
            <a:spLocks noGrp="1"/>
          </p:cNvSpPr>
          <p:nvPr>
            <p:ph type="title"/>
          </p:nvPr>
        </p:nvSpPr>
        <p:spPr>
          <a:xfrm>
            <a:off x="138545" y="135939"/>
            <a:ext cx="10972800" cy="817275"/>
          </a:xfrm>
        </p:spPr>
        <p:txBody>
          <a:bodyPr>
            <a:normAutofit/>
          </a:bodyPr>
          <a:lstStyle/>
          <a:p>
            <a:r>
              <a:rPr lang="en-US" dirty="0"/>
              <a:t>I/O – </a:t>
            </a:r>
            <a:r>
              <a:rPr lang="en-US" dirty="0" err="1"/>
              <a:t>Método</a:t>
            </a:r>
            <a:r>
              <a:rPr lang="en-US" dirty="0"/>
              <a:t> </a:t>
            </a:r>
            <a:r>
              <a:rPr lang="en-US" dirty="0" err="1"/>
              <a:t>WriteMultiple</a:t>
            </a:r>
            <a:r>
              <a:rPr lang="en-US" dirty="0"/>
              <a:t> (</a:t>
            </a:r>
            <a:r>
              <a:rPr lang="en-US" sz="3600" dirty="0"/>
              <a:t>BPool::</a:t>
            </a:r>
            <a:r>
              <a:rPr lang="en-US" sz="3600" dirty="0" err="1"/>
              <a:t>WriteMultiple</a:t>
            </a:r>
            <a:r>
              <a:rPr lang="en-US" dirty="0"/>
              <a:t>)</a:t>
            </a:r>
          </a:p>
        </p:txBody>
      </p:sp>
      <p:sp>
        <p:nvSpPr>
          <p:cNvPr id="5" name="Cloud Callout 4"/>
          <p:cNvSpPr/>
          <p:nvPr/>
        </p:nvSpPr>
        <p:spPr>
          <a:xfrm>
            <a:off x="7031361" y="5955915"/>
            <a:ext cx="4883551" cy="694267"/>
          </a:xfrm>
          <a:prstGeom prst="cloudCallout">
            <a:avLst>
              <a:gd name="adj1" fmla="val 9888"/>
              <a:gd name="adj2" fmla="val -134617"/>
            </a:avLst>
          </a:prstGeom>
          <a:ln>
            <a:solidFill>
              <a:schemeClr val="tx2"/>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867" dirty="0" err="1">
                <a:latin typeface="Arial" panose="020B0604020202020204" pitchFamily="34" charset="0"/>
                <a:cs typeface="Arial" panose="020B0604020202020204" pitchFamily="34" charset="0"/>
              </a:rPr>
              <a:t>xE</a:t>
            </a:r>
            <a:r>
              <a:rPr lang="en-US" sz="1867" dirty="0">
                <a:latin typeface="Arial" panose="020B0604020202020204" pitchFamily="34" charset="0"/>
                <a:cs typeface="Arial" panose="020B0604020202020204" pitchFamily="34" charset="0"/>
              </a:rPr>
              <a:t> </a:t>
            </a:r>
            <a:r>
              <a:rPr lang="en-US" sz="1867" dirty="0" err="1">
                <a:latin typeface="Arial" panose="020B0604020202020204" pitchFamily="34" charset="0"/>
                <a:cs typeface="Arial" panose="020B0604020202020204" pitchFamily="34" charset="0"/>
              </a:rPr>
              <a:t>physical_page_write</a:t>
            </a:r>
            <a:r>
              <a:rPr lang="en-US" sz="1867" dirty="0">
                <a:latin typeface="Arial" panose="020B0604020202020204" pitchFamily="34" charset="0"/>
                <a:cs typeface="Arial" panose="020B0604020202020204" pitchFamily="34" charset="0"/>
              </a:rPr>
              <a:t> e </a:t>
            </a:r>
            <a:r>
              <a:rPr lang="en-US" sz="1867" dirty="0" err="1">
                <a:latin typeface="Arial" panose="020B0604020202020204" pitchFamily="34" charset="0"/>
                <a:cs typeface="Arial" panose="020B0604020202020204" pitchFamily="34" charset="0"/>
              </a:rPr>
              <a:t>file_write_completed</a:t>
            </a:r>
            <a:endParaRPr lang="en-US" sz="1867" dirty="0">
              <a:latin typeface="Arial" panose="020B0604020202020204" pitchFamily="34" charset="0"/>
              <a:cs typeface="Arial" panose="020B0604020202020204" pitchFamily="34" charset="0"/>
            </a:endParaRPr>
          </a:p>
        </p:txBody>
      </p:sp>
      <p:sp>
        <p:nvSpPr>
          <p:cNvPr id="6" name="Cloud Callout 5"/>
          <p:cNvSpPr/>
          <p:nvPr/>
        </p:nvSpPr>
        <p:spPr>
          <a:xfrm>
            <a:off x="2022764" y="5721927"/>
            <a:ext cx="3846947" cy="845128"/>
          </a:xfrm>
          <a:prstGeom prst="cloudCallout">
            <a:avLst>
              <a:gd name="adj1" fmla="val 14078"/>
              <a:gd name="adj2" fmla="val -121038"/>
            </a:avLst>
          </a:prstGeom>
          <a:ln>
            <a:solidFill>
              <a:schemeClr val="tx2"/>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000" dirty="0">
                <a:latin typeface="Arial" panose="020B0604020202020204" pitchFamily="34" charset="0"/>
                <a:cs typeface="Arial" panose="020B0604020202020204" pitchFamily="34" charset="0"/>
              </a:rPr>
              <a:t>Page writes/sec </a:t>
            </a:r>
            <a:r>
              <a:rPr lang="en-US" sz="2000" dirty="0" err="1">
                <a:latin typeface="Arial" panose="020B0604020202020204" pitchFamily="34" charset="0"/>
                <a:cs typeface="Arial" panose="020B0604020202020204" pitchFamily="34" charset="0"/>
              </a:rPr>
              <a:t>Escritas</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submetidas</a:t>
            </a:r>
            <a:endParaRPr lang="en-US"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2603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graphicEl>
                                              <a:dgm id="{26B48F40-1E63-45D4-8E1C-9A126D8DCA73}"/>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graphicEl>
                                              <a:dgm id="{C144B927-65C5-4FE5-80DC-BB9CDFCEC063}"/>
                                            </p:graphicEl>
                                          </p:spTgt>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grpId="0" nodeType="afterEffect">
                                  <p:stCondLst>
                                    <p:cond delay="0"/>
                                  </p:stCondLst>
                                  <p:childTnLst>
                                    <p:set>
                                      <p:cBhvr>
                                        <p:cTn id="13" dur="1" fill="hold">
                                          <p:stCondLst>
                                            <p:cond delay="0"/>
                                          </p:stCondLst>
                                        </p:cTn>
                                        <p:tgtEl>
                                          <p:spTgt spid="6"/>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4">
                                            <p:graphicEl>
                                              <a:dgm id="{0B9643C8-D015-455C-B6A9-E0760C77F615}"/>
                                            </p:graphicEl>
                                          </p:spTgt>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4">
                                            <p:graphicEl>
                                              <a:dgm id="{CE422B0C-7932-4635-B67F-BA8F6E63C257}"/>
                                            </p:graphicEl>
                                          </p:spTgt>
                                        </p:tgtEl>
                                        <p:attrNameLst>
                                          <p:attrName>style.visibility</p:attrName>
                                        </p:attrNameLst>
                                      </p:cBhvr>
                                      <p:to>
                                        <p:strVal val="visible"/>
                                      </p:to>
                                    </p:set>
                                  </p:childTnLst>
                                </p:cTn>
                              </p:par>
                            </p:childTnLst>
                          </p:cTn>
                        </p:par>
                        <p:par>
                          <p:cTn id="22" fill="hold">
                            <p:stCondLst>
                              <p:cond delay="0"/>
                            </p:stCondLst>
                            <p:childTnLst>
                              <p:par>
                                <p:cTn id="23" presetID="1" presetClass="entr" presetSubtype="0" fill="hold" grpId="0" nodeType="after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uiExpand="1">
        <p:bldSub>
          <a:bldDgm bld="one"/>
        </p:bldSub>
      </p:bldGraphic>
      <p:bldP spid="5" grpId="0" animBg="1"/>
      <p:bldP spid="6"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0B0D14-A8BF-4B1F-8AAD-A5B0B304081D}"/>
              </a:ext>
            </a:extLst>
          </p:cNvPr>
          <p:cNvSpPr>
            <a:spLocks noGrp="1"/>
          </p:cNvSpPr>
          <p:nvPr>
            <p:ph type="title"/>
          </p:nvPr>
        </p:nvSpPr>
        <p:spPr>
          <a:xfrm>
            <a:off x="-6005" y="0"/>
            <a:ext cx="7331838" cy="1320800"/>
          </a:xfrm>
        </p:spPr>
        <p:txBody>
          <a:bodyPr/>
          <a:lstStyle/>
          <a:p>
            <a:r>
              <a:rPr lang="en-US" dirty="0">
                <a:latin typeface="Arial" panose="020B0604020202020204" pitchFamily="34" charset="0"/>
                <a:cs typeface="Arial" panose="020B0604020202020204" pitchFamily="34" charset="0"/>
              </a:rPr>
              <a:t>24 - </a:t>
            </a:r>
            <a:r>
              <a:rPr lang="en-US" dirty="0"/>
              <a:t>IO - </a:t>
            </a:r>
            <a:r>
              <a:rPr lang="en-US" dirty="0" err="1"/>
              <a:t>Método</a:t>
            </a:r>
            <a:r>
              <a:rPr lang="en-US" dirty="0"/>
              <a:t> </a:t>
            </a:r>
            <a:r>
              <a:rPr lang="en-US" dirty="0" err="1"/>
              <a:t>WriteMultiple</a:t>
            </a:r>
            <a:r>
              <a:rPr lang="en-US" dirty="0"/>
              <a:t> (</a:t>
            </a:r>
            <a:r>
              <a:rPr lang="en-US" sz="3600" dirty="0"/>
              <a:t>BPool::</a:t>
            </a:r>
            <a:r>
              <a:rPr lang="en-US" sz="3600" dirty="0" err="1"/>
              <a:t>WriteMultiple</a:t>
            </a:r>
            <a:r>
              <a:rPr lang="en-US" dirty="0"/>
              <a:t>)</a:t>
            </a:r>
          </a:p>
        </p:txBody>
      </p:sp>
      <p:sp>
        <p:nvSpPr>
          <p:cNvPr id="5" name="Text Placeholder 6">
            <a:extLst>
              <a:ext uri="{FF2B5EF4-FFF2-40B4-BE49-F238E27FC236}">
                <a16:creationId xmlns:a16="http://schemas.microsoft.com/office/drawing/2014/main" id="{FE3E95BD-2FD2-4E7B-8AE6-C6671DD17223}"/>
              </a:ext>
            </a:extLst>
          </p:cNvPr>
          <p:cNvSpPr txBox="1">
            <a:spLocks/>
          </p:cNvSpPr>
          <p:nvPr/>
        </p:nvSpPr>
        <p:spPr>
          <a:xfrm>
            <a:off x="302493" y="2311542"/>
            <a:ext cx="3491509" cy="1224408"/>
          </a:xfrm>
          <a:prstGeom prst="rect">
            <a:avLst/>
          </a:prstGeom>
        </p:spPr>
        <p:txBody>
          <a:bodyPr vert="horz" lIns="121920" tIns="60960" rIns="121920" bIns="60960" rtlCol="0" anchor="t" anchorCtr="0">
            <a:noAutofit/>
            <a:scene3d>
              <a:camera prst="orthographicFront"/>
              <a:lightRig rig="flat" dir="t"/>
            </a:scene3d>
            <a:sp3d extrusionH="88900" contourW="2540">
              <a:contourClr>
                <a:srgbClr val="F4A234"/>
              </a:contourClr>
            </a:sp3d>
          </a:bodyPr>
          <a:lstStyle>
            <a:lvl1pPr marL="0" indent="0" algn="l" defTabSz="457200" rtl="0" eaLnBrk="1" latinLnBrk="0" hangingPunct="1">
              <a:spcBef>
                <a:spcPct val="20000"/>
              </a:spcBef>
              <a:buClr>
                <a:schemeClr val="bg1"/>
              </a:buClr>
              <a:buFont typeface="Arial" pitchFamily="34" charset="0"/>
              <a:buNone/>
              <a:defRPr kumimoji="0" lang="en-US" sz="10000" b="1" i="1" u="none" strike="noStrike" kern="1200" cap="none" spc="-642" normalizeH="0" baseline="0" noProof="0" dirty="0" smtClean="0">
                <a:ln w="11430"/>
                <a:gradFill>
                  <a:gsLst>
                    <a:gs pos="0">
                      <a:srgbClr val="FF9929">
                        <a:lumMod val="20000"/>
                        <a:lumOff val="80000"/>
                      </a:srgbClr>
                    </a:gs>
                    <a:gs pos="28000">
                      <a:srgbClr val="F8F57B"/>
                    </a:gs>
                    <a:gs pos="62000">
                      <a:srgbClr val="D5B953"/>
                    </a:gs>
                    <a:gs pos="88000">
                      <a:srgbClr val="D1943B"/>
                    </a:gs>
                  </a:gsLst>
                  <a:lin ang="5400000"/>
                </a:gradFill>
                <a:effectLst>
                  <a:outerShdw blurRad="50800" dist="39000" dir="5460000" algn="tl">
                    <a:srgbClr val="000000">
                      <a:alpha val="38000"/>
                    </a:srgbClr>
                  </a:outerShdw>
                </a:effectLst>
                <a:uLnTx/>
                <a:uFillTx/>
                <a:latin typeface="Segoe UI" pitchFamily="34" charset="0"/>
                <a:ea typeface="+mn-ea"/>
                <a:cs typeface="+mn-cs"/>
              </a:defRPr>
            </a:lvl1pPr>
            <a:lvl2pPr marL="742950" indent="-285750" algn="l" defTabSz="457200" rtl="0" eaLnBrk="1" latinLnBrk="0" hangingPunct="1">
              <a:spcBef>
                <a:spcPct val="20000"/>
              </a:spcBef>
              <a:buClr>
                <a:schemeClr val="bg1"/>
              </a:buClr>
              <a:buFont typeface="Arial"/>
              <a:buChar char="–"/>
              <a:defRPr sz="2400" b="0" i="0" kern="1200">
                <a:solidFill>
                  <a:srgbClr val="FFFFFF"/>
                </a:solidFill>
                <a:latin typeface="Segoe UI"/>
                <a:ea typeface="+mn-ea"/>
                <a:cs typeface="Segoe UI"/>
              </a:defRPr>
            </a:lvl2pPr>
            <a:lvl3pPr marL="1143000" indent="-228600" algn="l" defTabSz="457200" rtl="0" eaLnBrk="1" latinLnBrk="0" hangingPunct="1">
              <a:spcBef>
                <a:spcPct val="20000"/>
              </a:spcBef>
              <a:buClr>
                <a:schemeClr val="bg1"/>
              </a:buClr>
              <a:buFont typeface="Arial"/>
              <a:buChar char="•"/>
              <a:defRPr sz="2000" b="0" i="0" kern="1200">
                <a:solidFill>
                  <a:srgbClr val="FFFFFF"/>
                </a:solidFill>
                <a:latin typeface="Segoe UI"/>
                <a:ea typeface="+mn-ea"/>
                <a:cs typeface="Segoe UI"/>
              </a:defRPr>
            </a:lvl3pPr>
            <a:lvl4pPr marL="1600200" indent="-228600" algn="l" defTabSz="457200" rtl="0" eaLnBrk="1" latinLnBrk="0" hangingPunct="1">
              <a:spcBef>
                <a:spcPct val="20000"/>
              </a:spcBef>
              <a:buClr>
                <a:schemeClr val="bg1"/>
              </a:buClr>
              <a:buFont typeface="Arial"/>
              <a:buChar char="–"/>
              <a:defRPr sz="1600" b="0" i="0" kern="1200">
                <a:solidFill>
                  <a:srgbClr val="FFFFFF"/>
                </a:solidFill>
                <a:latin typeface="Segoe UI"/>
                <a:ea typeface="+mn-ea"/>
                <a:cs typeface="Segoe UI"/>
              </a:defRPr>
            </a:lvl4pPr>
            <a:lvl5pPr marL="2057400" indent="-228600" algn="l" defTabSz="457200" rtl="0" eaLnBrk="1" latinLnBrk="0" hangingPunct="1">
              <a:spcBef>
                <a:spcPct val="20000"/>
              </a:spcBef>
              <a:buClr>
                <a:schemeClr val="bg1"/>
              </a:buClr>
              <a:buFont typeface="Arial"/>
              <a:buChar char="•"/>
              <a:defRPr sz="1600" b="0" i="0" kern="1200">
                <a:solidFill>
                  <a:srgbClr val="FFFFFF"/>
                </a:solidFill>
                <a:latin typeface="Segoe UI"/>
                <a:ea typeface="+mn-ea"/>
                <a:cs typeface="Segoe UI"/>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pt-BR" sz="7200"/>
              <a:t>Demo</a:t>
            </a:r>
          </a:p>
        </p:txBody>
      </p:sp>
      <p:pic>
        <p:nvPicPr>
          <p:cNvPr id="3074" name="Picture 2">
            <a:extLst>
              <a:ext uri="{FF2B5EF4-FFF2-40B4-BE49-F238E27FC236}">
                <a16:creationId xmlns:a16="http://schemas.microsoft.com/office/drawing/2014/main" id="{61CCF12C-A3EB-400B-9A87-DEE98C3F0B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40861" y="1901554"/>
            <a:ext cx="4510278" cy="2818924"/>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892168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9" name="Content Placeholder 8"/>
          <p:cNvGraphicFramePr>
            <a:graphicFrameLocks noGrp="1"/>
          </p:cNvGraphicFramePr>
          <p:nvPr>
            <p:ph idx="1"/>
            <p:extLst>
              <p:ext uri="{D42A27DB-BD31-4B8C-83A1-F6EECF244321}">
                <p14:modId xmlns:p14="http://schemas.microsoft.com/office/powerpoint/2010/main" val="797851630"/>
              </p:ext>
            </p:extLst>
          </p:nvPr>
        </p:nvGraphicFramePr>
        <p:xfrm>
          <a:off x="368595" y="907620"/>
          <a:ext cx="10972800" cy="556760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2"/>
          <p:cNvSpPr>
            <a:spLocks noGrp="1"/>
          </p:cNvSpPr>
          <p:nvPr>
            <p:ph type="title"/>
          </p:nvPr>
        </p:nvSpPr>
        <p:spPr>
          <a:xfrm>
            <a:off x="-1" y="-87028"/>
            <a:ext cx="9739423" cy="803543"/>
          </a:xfrm>
        </p:spPr>
        <p:txBody>
          <a:bodyPr>
            <a:normAutofit fontScale="90000"/>
          </a:bodyPr>
          <a:lstStyle/>
          <a:p>
            <a:r>
              <a:rPr lang="it-IT" sz="4400" dirty="0"/>
              <a:t>I/O - Database snapshots e sparse files</a:t>
            </a:r>
            <a:endParaRPr lang="en-US" sz="4400" dirty="0"/>
          </a:p>
        </p:txBody>
      </p:sp>
      <p:sp>
        <p:nvSpPr>
          <p:cNvPr id="5" name="Cloud Callout 4"/>
          <p:cNvSpPr/>
          <p:nvPr/>
        </p:nvSpPr>
        <p:spPr>
          <a:xfrm>
            <a:off x="9039923" y="278895"/>
            <a:ext cx="2834224" cy="669073"/>
          </a:xfrm>
          <a:prstGeom prst="cloudCallout">
            <a:avLst>
              <a:gd name="adj1" fmla="val -82351"/>
              <a:gd name="adj2" fmla="val 89744"/>
            </a:avLst>
          </a:prstGeom>
          <a:solidFill>
            <a:schemeClr val="accent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Size &gt; “Size on Disk”</a:t>
            </a:r>
          </a:p>
        </p:txBody>
      </p:sp>
      <p:sp>
        <p:nvSpPr>
          <p:cNvPr id="7" name="Cloud Callout 6"/>
          <p:cNvSpPr/>
          <p:nvPr/>
        </p:nvSpPr>
        <p:spPr>
          <a:xfrm>
            <a:off x="6021661" y="104078"/>
            <a:ext cx="3018262" cy="816235"/>
          </a:xfrm>
          <a:prstGeom prst="cloudCallout">
            <a:avLst>
              <a:gd name="adj1" fmla="val -106975"/>
              <a:gd name="adj2" fmla="val 118276"/>
            </a:avLst>
          </a:prstGeom>
          <a:solidFill>
            <a:schemeClr val="accent1"/>
          </a:solidFill>
          <a:ln w="19050">
            <a:solidFill>
              <a:schemeClr val="tx2"/>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2133" dirty="0">
                <a:solidFill>
                  <a:schemeClr val="bg1"/>
                </a:solidFill>
              </a:rPr>
              <a:t>+ </a:t>
            </a:r>
            <a:r>
              <a:rPr lang="en-US" sz="2133" dirty="0" err="1">
                <a:solidFill>
                  <a:schemeClr val="bg1"/>
                </a:solidFill>
              </a:rPr>
              <a:t>sobre</a:t>
            </a:r>
            <a:r>
              <a:rPr lang="en-US" sz="2133" dirty="0">
                <a:solidFill>
                  <a:schemeClr val="bg1"/>
                </a:solidFill>
              </a:rPr>
              <a:t> </a:t>
            </a:r>
            <a:r>
              <a:rPr lang="en-US" sz="2133" dirty="0">
                <a:hlinkClick r:id="rId8"/>
              </a:rPr>
              <a:t>sparse files</a:t>
            </a:r>
            <a:endParaRPr lang="en-US" sz="2133" dirty="0"/>
          </a:p>
        </p:txBody>
      </p:sp>
      <p:sp>
        <p:nvSpPr>
          <p:cNvPr id="8" name="Cloud Callout 7"/>
          <p:cNvSpPr/>
          <p:nvPr/>
        </p:nvSpPr>
        <p:spPr>
          <a:xfrm>
            <a:off x="7241856" y="4480591"/>
            <a:ext cx="4632291" cy="567812"/>
          </a:xfrm>
          <a:prstGeom prst="cloudCallout">
            <a:avLst>
              <a:gd name="adj1" fmla="val -63153"/>
              <a:gd name="adj2" fmla="val 18754"/>
            </a:avLst>
          </a:prstGeom>
          <a:solidFill>
            <a:schemeClr val="accent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WRITE_COMPLETION wait</a:t>
            </a:r>
          </a:p>
        </p:txBody>
      </p:sp>
      <p:sp>
        <p:nvSpPr>
          <p:cNvPr id="10" name="Cloud Callout 9"/>
          <p:cNvSpPr/>
          <p:nvPr/>
        </p:nvSpPr>
        <p:spPr>
          <a:xfrm>
            <a:off x="7567961" y="5732593"/>
            <a:ext cx="4306186" cy="1005746"/>
          </a:xfrm>
          <a:prstGeom prst="cloudCallout">
            <a:avLst>
              <a:gd name="adj1" fmla="val -54185"/>
              <a:gd name="adj2" fmla="val -43468"/>
            </a:avLst>
          </a:prstGeom>
          <a:solidFill>
            <a:schemeClr val="accent1"/>
          </a:solidFill>
          <a:ln w="19050">
            <a:solidFill>
              <a:schemeClr val="tx2"/>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400" dirty="0"/>
              <a:t>MS </a:t>
            </a:r>
            <a:r>
              <a:rPr lang="en-US" sz="2400" dirty="0">
                <a:hlinkClick r:id="rId9"/>
              </a:rPr>
              <a:t>guidance</a:t>
            </a:r>
            <a:r>
              <a:rPr lang="en-US" sz="2400" dirty="0"/>
              <a:t> </a:t>
            </a:r>
            <a:r>
              <a:rPr lang="en-US" sz="2400" dirty="0" err="1"/>
              <a:t>aqui</a:t>
            </a:r>
            <a:r>
              <a:rPr lang="en-US" sz="2400" dirty="0"/>
              <a:t>…</a:t>
            </a:r>
          </a:p>
        </p:txBody>
      </p:sp>
    </p:spTree>
    <p:extLst>
      <p:ext uri="{BB962C8B-B14F-4D97-AF65-F5344CB8AC3E}">
        <p14:creationId xmlns:p14="http://schemas.microsoft.com/office/powerpoint/2010/main" val="2644494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9">
                                            <p:graphicEl>
                                              <a:dgm id="{2ADD8376-13B6-4378-8442-A3A56DAA66B4}"/>
                                            </p:graphicEl>
                                          </p:spTgt>
                                        </p:tgtEl>
                                        <p:attrNameLst>
                                          <p:attrName>style.visibility</p:attrName>
                                        </p:attrNameLst>
                                      </p:cBhvr>
                                      <p:to>
                                        <p:strVal val="visible"/>
                                      </p:to>
                                    </p:set>
                                    <p:anim calcmode="lin" valueType="num">
                                      <p:cBhvr>
                                        <p:cTn id="7" dur="500" fill="hold"/>
                                        <p:tgtEl>
                                          <p:spTgt spid="9">
                                            <p:graphicEl>
                                              <a:dgm id="{2ADD8376-13B6-4378-8442-A3A56DAA66B4}"/>
                                            </p:graphicEl>
                                          </p:spTgt>
                                        </p:tgtEl>
                                        <p:attrNameLst>
                                          <p:attrName>ppt_w</p:attrName>
                                        </p:attrNameLst>
                                      </p:cBhvr>
                                      <p:tavLst>
                                        <p:tav tm="0">
                                          <p:val>
                                            <p:fltVal val="0"/>
                                          </p:val>
                                        </p:tav>
                                        <p:tav tm="100000">
                                          <p:val>
                                            <p:strVal val="#ppt_w"/>
                                          </p:val>
                                        </p:tav>
                                      </p:tavLst>
                                    </p:anim>
                                    <p:anim calcmode="lin" valueType="num">
                                      <p:cBhvr>
                                        <p:cTn id="8" dur="500" fill="hold"/>
                                        <p:tgtEl>
                                          <p:spTgt spid="9">
                                            <p:graphicEl>
                                              <a:dgm id="{2ADD8376-13B6-4378-8442-A3A56DAA66B4}"/>
                                            </p:graphicEl>
                                          </p:spTgt>
                                        </p:tgtEl>
                                        <p:attrNameLst>
                                          <p:attrName>ppt_h</p:attrName>
                                        </p:attrNameLst>
                                      </p:cBhvr>
                                      <p:tavLst>
                                        <p:tav tm="0">
                                          <p:val>
                                            <p:fltVal val="0"/>
                                          </p:val>
                                        </p:tav>
                                        <p:tav tm="100000">
                                          <p:val>
                                            <p:strVal val="#ppt_h"/>
                                          </p:val>
                                        </p:tav>
                                      </p:tavLst>
                                    </p:anim>
                                    <p:animEffect transition="in" filter="fade">
                                      <p:cBhvr>
                                        <p:cTn id="9" dur="500"/>
                                        <p:tgtEl>
                                          <p:spTgt spid="9">
                                            <p:graphicEl>
                                              <a:dgm id="{2ADD8376-13B6-4378-8442-A3A56DAA66B4}"/>
                                            </p:graphicEl>
                                          </p:spTgt>
                                        </p:tgtEl>
                                      </p:cBhvr>
                                    </p:animEffect>
                                  </p:childTnLst>
                                </p:cTn>
                              </p:par>
                            </p:childTnLst>
                          </p:cTn>
                        </p:par>
                        <p:par>
                          <p:cTn id="10" fill="hold">
                            <p:stCondLst>
                              <p:cond delay="500"/>
                            </p:stCondLst>
                            <p:childTnLst>
                              <p:par>
                                <p:cTn id="11" presetID="1" presetClass="entr" presetSubtype="0"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grpId="0" nodeType="clickEffect">
                                  <p:stCondLst>
                                    <p:cond delay="0"/>
                                  </p:stCondLst>
                                  <p:childTnLst>
                                    <p:set>
                                      <p:cBhvr>
                                        <p:cTn id="16" dur="1" fill="hold">
                                          <p:stCondLst>
                                            <p:cond delay="0"/>
                                          </p:stCondLst>
                                        </p:cTn>
                                        <p:tgtEl>
                                          <p:spTgt spid="9">
                                            <p:graphicEl>
                                              <a:dgm id="{2B9992C7-4E97-481F-AC35-A040DD18E348}"/>
                                            </p:graphicEl>
                                          </p:spTgt>
                                        </p:tgtEl>
                                        <p:attrNameLst>
                                          <p:attrName>style.visibility</p:attrName>
                                        </p:attrNameLst>
                                      </p:cBhvr>
                                      <p:to>
                                        <p:strVal val="visible"/>
                                      </p:to>
                                    </p:set>
                                    <p:anim calcmode="lin" valueType="num">
                                      <p:cBhvr>
                                        <p:cTn id="17" dur="500" fill="hold"/>
                                        <p:tgtEl>
                                          <p:spTgt spid="9">
                                            <p:graphicEl>
                                              <a:dgm id="{2B9992C7-4E97-481F-AC35-A040DD18E348}"/>
                                            </p:graphicEl>
                                          </p:spTgt>
                                        </p:tgtEl>
                                        <p:attrNameLst>
                                          <p:attrName>ppt_w</p:attrName>
                                        </p:attrNameLst>
                                      </p:cBhvr>
                                      <p:tavLst>
                                        <p:tav tm="0">
                                          <p:val>
                                            <p:fltVal val="0"/>
                                          </p:val>
                                        </p:tav>
                                        <p:tav tm="100000">
                                          <p:val>
                                            <p:strVal val="#ppt_w"/>
                                          </p:val>
                                        </p:tav>
                                      </p:tavLst>
                                    </p:anim>
                                    <p:anim calcmode="lin" valueType="num">
                                      <p:cBhvr>
                                        <p:cTn id="18" dur="500" fill="hold"/>
                                        <p:tgtEl>
                                          <p:spTgt spid="9">
                                            <p:graphicEl>
                                              <a:dgm id="{2B9992C7-4E97-481F-AC35-A040DD18E348}"/>
                                            </p:graphicEl>
                                          </p:spTgt>
                                        </p:tgtEl>
                                        <p:attrNameLst>
                                          <p:attrName>ppt_h</p:attrName>
                                        </p:attrNameLst>
                                      </p:cBhvr>
                                      <p:tavLst>
                                        <p:tav tm="0">
                                          <p:val>
                                            <p:fltVal val="0"/>
                                          </p:val>
                                        </p:tav>
                                        <p:tav tm="100000">
                                          <p:val>
                                            <p:strVal val="#ppt_h"/>
                                          </p:val>
                                        </p:tav>
                                      </p:tavLst>
                                    </p:anim>
                                    <p:animEffect transition="in" filter="fade">
                                      <p:cBhvr>
                                        <p:cTn id="19" dur="500"/>
                                        <p:tgtEl>
                                          <p:spTgt spid="9">
                                            <p:graphicEl>
                                              <a:dgm id="{2B9992C7-4E97-481F-AC35-A040DD18E348}"/>
                                            </p:graphicEl>
                                          </p:spTgt>
                                        </p:tgtEl>
                                      </p:cBhvr>
                                    </p:animEffect>
                                  </p:childTnLst>
                                </p:cTn>
                              </p:par>
                            </p:childTnLst>
                          </p:cTn>
                        </p:par>
                      </p:childTnLst>
                    </p:cTn>
                  </p:par>
                  <p:par>
                    <p:cTn id="20" fill="hold">
                      <p:stCondLst>
                        <p:cond delay="indefinite"/>
                      </p:stCondLst>
                      <p:childTnLst>
                        <p:par>
                          <p:cTn id="21" fill="hold">
                            <p:stCondLst>
                              <p:cond delay="0"/>
                            </p:stCondLst>
                            <p:childTnLst>
                              <p:par>
                                <p:cTn id="22" presetID="53" presetClass="entr" presetSubtype="16" fill="hold" grpId="0" nodeType="clickEffect">
                                  <p:stCondLst>
                                    <p:cond delay="0"/>
                                  </p:stCondLst>
                                  <p:childTnLst>
                                    <p:set>
                                      <p:cBhvr>
                                        <p:cTn id="23" dur="1" fill="hold">
                                          <p:stCondLst>
                                            <p:cond delay="0"/>
                                          </p:stCondLst>
                                        </p:cTn>
                                        <p:tgtEl>
                                          <p:spTgt spid="9">
                                            <p:graphicEl>
                                              <a:dgm id="{C00DDC92-6766-42C8-A317-296E13A215F0}"/>
                                            </p:graphicEl>
                                          </p:spTgt>
                                        </p:tgtEl>
                                        <p:attrNameLst>
                                          <p:attrName>style.visibility</p:attrName>
                                        </p:attrNameLst>
                                      </p:cBhvr>
                                      <p:to>
                                        <p:strVal val="visible"/>
                                      </p:to>
                                    </p:set>
                                    <p:anim calcmode="lin" valueType="num">
                                      <p:cBhvr>
                                        <p:cTn id="24" dur="500" fill="hold"/>
                                        <p:tgtEl>
                                          <p:spTgt spid="9">
                                            <p:graphicEl>
                                              <a:dgm id="{C00DDC92-6766-42C8-A317-296E13A215F0}"/>
                                            </p:graphicEl>
                                          </p:spTgt>
                                        </p:tgtEl>
                                        <p:attrNameLst>
                                          <p:attrName>ppt_w</p:attrName>
                                        </p:attrNameLst>
                                      </p:cBhvr>
                                      <p:tavLst>
                                        <p:tav tm="0">
                                          <p:val>
                                            <p:fltVal val="0"/>
                                          </p:val>
                                        </p:tav>
                                        <p:tav tm="100000">
                                          <p:val>
                                            <p:strVal val="#ppt_w"/>
                                          </p:val>
                                        </p:tav>
                                      </p:tavLst>
                                    </p:anim>
                                    <p:anim calcmode="lin" valueType="num">
                                      <p:cBhvr>
                                        <p:cTn id="25" dur="500" fill="hold"/>
                                        <p:tgtEl>
                                          <p:spTgt spid="9">
                                            <p:graphicEl>
                                              <a:dgm id="{C00DDC92-6766-42C8-A317-296E13A215F0}"/>
                                            </p:graphicEl>
                                          </p:spTgt>
                                        </p:tgtEl>
                                        <p:attrNameLst>
                                          <p:attrName>ppt_h</p:attrName>
                                        </p:attrNameLst>
                                      </p:cBhvr>
                                      <p:tavLst>
                                        <p:tav tm="0">
                                          <p:val>
                                            <p:fltVal val="0"/>
                                          </p:val>
                                        </p:tav>
                                        <p:tav tm="100000">
                                          <p:val>
                                            <p:strVal val="#ppt_h"/>
                                          </p:val>
                                        </p:tav>
                                      </p:tavLst>
                                    </p:anim>
                                    <p:animEffect transition="in" filter="fade">
                                      <p:cBhvr>
                                        <p:cTn id="26" dur="500"/>
                                        <p:tgtEl>
                                          <p:spTgt spid="9">
                                            <p:graphicEl>
                                              <a:dgm id="{C00DDC92-6766-42C8-A317-296E13A215F0}"/>
                                            </p:graphicEl>
                                          </p:spTgt>
                                        </p:tgtEl>
                                      </p:cBhvr>
                                    </p:animEffect>
                                  </p:childTnLst>
                                </p:cTn>
                              </p:par>
                            </p:childTnLst>
                          </p:cTn>
                        </p:par>
                        <p:par>
                          <p:cTn id="27" fill="hold">
                            <p:stCondLst>
                              <p:cond delay="500"/>
                            </p:stCondLst>
                            <p:childTnLst>
                              <p:par>
                                <p:cTn id="28" presetID="53" presetClass="entr" presetSubtype="16" fill="hold" grpId="0" nodeType="afterEffect">
                                  <p:stCondLst>
                                    <p:cond delay="0"/>
                                  </p:stCondLst>
                                  <p:childTnLst>
                                    <p:set>
                                      <p:cBhvr>
                                        <p:cTn id="29" dur="1" fill="hold">
                                          <p:stCondLst>
                                            <p:cond delay="0"/>
                                          </p:stCondLst>
                                        </p:cTn>
                                        <p:tgtEl>
                                          <p:spTgt spid="9">
                                            <p:graphicEl>
                                              <a:dgm id="{41D8AAEC-BE3E-4705-B07E-DB6479B6093A}"/>
                                            </p:graphicEl>
                                          </p:spTgt>
                                        </p:tgtEl>
                                        <p:attrNameLst>
                                          <p:attrName>style.visibility</p:attrName>
                                        </p:attrNameLst>
                                      </p:cBhvr>
                                      <p:to>
                                        <p:strVal val="visible"/>
                                      </p:to>
                                    </p:set>
                                    <p:anim calcmode="lin" valueType="num">
                                      <p:cBhvr>
                                        <p:cTn id="30" dur="500" fill="hold"/>
                                        <p:tgtEl>
                                          <p:spTgt spid="9">
                                            <p:graphicEl>
                                              <a:dgm id="{41D8AAEC-BE3E-4705-B07E-DB6479B6093A}"/>
                                            </p:graphicEl>
                                          </p:spTgt>
                                        </p:tgtEl>
                                        <p:attrNameLst>
                                          <p:attrName>ppt_w</p:attrName>
                                        </p:attrNameLst>
                                      </p:cBhvr>
                                      <p:tavLst>
                                        <p:tav tm="0">
                                          <p:val>
                                            <p:fltVal val="0"/>
                                          </p:val>
                                        </p:tav>
                                        <p:tav tm="100000">
                                          <p:val>
                                            <p:strVal val="#ppt_w"/>
                                          </p:val>
                                        </p:tav>
                                      </p:tavLst>
                                    </p:anim>
                                    <p:anim calcmode="lin" valueType="num">
                                      <p:cBhvr>
                                        <p:cTn id="31" dur="500" fill="hold"/>
                                        <p:tgtEl>
                                          <p:spTgt spid="9">
                                            <p:graphicEl>
                                              <a:dgm id="{41D8AAEC-BE3E-4705-B07E-DB6479B6093A}"/>
                                            </p:graphicEl>
                                          </p:spTgt>
                                        </p:tgtEl>
                                        <p:attrNameLst>
                                          <p:attrName>ppt_h</p:attrName>
                                        </p:attrNameLst>
                                      </p:cBhvr>
                                      <p:tavLst>
                                        <p:tav tm="0">
                                          <p:val>
                                            <p:fltVal val="0"/>
                                          </p:val>
                                        </p:tav>
                                        <p:tav tm="100000">
                                          <p:val>
                                            <p:strVal val="#ppt_h"/>
                                          </p:val>
                                        </p:tav>
                                      </p:tavLst>
                                    </p:anim>
                                    <p:animEffect transition="in" filter="fade">
                                      <p:cBhvr>
                                        <p:cTn id="32" dur="500"/>
                                        <p:tgtEl>
                                          <p:spTgt spid="9">
                                            <p:graphicEl>
                                              <a:dgm id="{41D8AAEC-BE3E-4705-B07E-DB6479B6093A}"/>
                                            </p:graphicEl>
                                          </p:spTgt>
                                        </p:tgtEl>
                                      </p:cBhvr>
                                    </p:animEffect>
                                  </p:childTnLst>
                                </p:cTn>
                              </p:par>
                            </p:childTnLst>
                          </p:cTn>
                        </p:par>
                        <p:par>
                          <p:cTn id="33" fill="hold">
                            <p:stCondLst>
                              <p:cond delay="1000"/>
                            </p:stCondLst>
                            <p:childTnLst>
                              <p:par>
                                <p:cTn id="34" presetID="1" presetClass="entr" presetSubtype="0" fill="hold" grpId="0" nodeType="afterEffect">
                                  <p:stCondLst>
                                    <p:cond delay="0"/>
                                  </p:stCondLst>
                                  <p:childTnLst>
                                    <p:set>
                                      <p:cBhvr>
                                        <p:cTn id="35" dur="1" fill="hold">
                                          <p:stCondLst>
                                            <p:cond delay="0"/>
                                          </p:stCondLst>
                                        </p:cTn>
                                        <p:tgtEl>
                                          <p:spTgt spid="8"/>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53" presetClass="entr" presetSubtype="16" fill="hold" grpId="0" nodeType="clickEffect">
                                  <p:stCondLst>
                                    <p:cond delay="0"/>
                                  </p:stCondLst>
                                  <p:childTnLst>
                                    <p:set>
                                      <p:cBhvr>
                                        <p:cTn id="39" dur="1" fill="hold">
                                          <p:stCondLst>
                                            <p:cond delay="0"/>
                                          </p:stCondLst>
                                        </p:cTn>
                                        <p:tgtEl>
                                          <p:spTgt spid="9">
                                            <p:graphicEl>
                                              <a:dgm id="{53F87E5A-3DE8-45BA-BCE3-A2FB9E45A2B2}"/>
                                            </p:graphicEl>
                                          </p:spTgt>
                                        </p:tgtEl>
                                        <p:attrNameLst>
                                          <p:attrName>style.visibility</p:attrName>
                                        </p:attrNameLst>
                                      </p:cBhvr>
                                      <p:to>
                                        <p:strVal val="visible"/>
                                      </p:to>
                                    </p:set>
                                    <p:anim calcmode="lin" valueType="num">
                                      <p:cBhvr>
                                        <p:cTn id="40" dur="500" fill="hold"/>
                                        <p:tgtEl>
                                          <p:spTgt spid="9">
                                            <p:graphicEl>
                                              <a:dgm id="{53F87E5A-3DE8-45BA-BCE3-A2FB9E45A2B2}"/>
                                            </p:graphicEl>
                                          </p:spTgt>
                                        </p:tgtEl>
                                        <p:attrNameLst>
                                          <p:attrName>ppt_w</p:attrName>
                                        </p:attrNameLst>
                                      </p:cBhvr>
                                      <p:tavLst>
                                        <p:tav tm="0">
                                          <p:val>
                                            <p:fltVal val="0"/>
                                          </p:val>
                                        </p:tav>
                                        <p:tav tm="100000">
                                          <p:val>
                                            <p:strVal val="#ppt_w"/>
                                          </p:val>
                                        </p:tav>
                                      </p:tavLst>
                                    </p:anim>
                                    <p:anim calcmode="lin" valueType="num">
                                      <p:cBhvr>
                                        <p:cTn id="41" dur="500" fill="hold"/>
                                        <p:tgtEl>
                                          <p:spTgt spid="9">
                                            <p:graphicEl>
                                              <a:dgm id="{53F87E5A-3DE8-45BA-BCE3-A2FB9E45A2B2}"/>
                                            </p:graphicEl>
                                          </p:spTgt>
                                        </p:tgtEl>
                                        <p:attrNameLst>
                                          <p:attrName>ppt_h</p:attrName>
                                        </p:attrNameLst>
                                      </p:cBhvr>
                                      <p:tavLst>
                                        <p:tav tm="0">
                                          <p:val>
                                            <p:fltVal val="0"/>
                                          </p:val>
                                        </p:tav>
                                        <p:tav tm="100000">
                                          <p:val>
                                            <p:strVal val="#ppt_h"/>
                                          </p:val>
                                        </p:tav>
                                      </p:tavLst>
                                    </p:anim>
                                    <p:animEffect transition="in" filter="fade">
                                      <p:cBhvr>
                                        <p:cTn id="42" dur="500"/>
                                        <p:tgtEl>
                                          <p:spTgt spid="9">
                                            <p:graphicEl>
                                              <a:dgm id="{53F87E5A-3DE8-45BA-BCE3-A2FB9E45A2B2}"/>
                                            </p:graphicEl>
                                          </p:spTgt>
                                        </p:tgtEl>
                                      </p:cBhvr>
                                    </p:animEffect>
                                  </p:childTnLst>
                                </p:cTn>
                              </p:par>
                            </p:childTnLst>
                          </p:cTn>
                        </p:par>
                        <p:par>
                          <p:cTn id="43" fill="hold">
                            <p:stCondLst>
                              <p:cond delay="500"/>
                            </p:stCondLst>
                            <p:childTnLst>
                              <p:par>
                                <p:cTn id="44" presetID="53" presetClass="entr" presetSubtype="16" fill="hold" grpId="0" nodeType="afterEffect">
                                  <p:stCondLst>
                                    <p:cond delay="0"/>
                                  </p:stCondLst>
                                  <p:childTnLst>
                                    <p:set>
                                      <p:cBhvr>
                                        <p:cTn id="45" dur="1" fill="hold">
                                          <p:stCondLst>
                                            <p:cond delay="0"/>
                                          </p:stCondLst>
                                        </p:cTn>
                                        <p:tgtEl>
                                          <p:spTgt spid="9">
                                            <p:graphicEl>
                                              <a:dgm id="{CDEC3414-59F4-461A-B6F2-C575E26BB017}"/>
                                            </p:graphicEl>
                                          </p:spTgt>
                                        </p:tgtEl>
                                        <p:attrNameLst>
                                          <p:attrName>style.visibility</p:attrName>
                                        </p:attrNameLst>
                                      </p:cBhvr>
                                      <p:to>
                                        <p:strVal val="visible"/>
                                      </p:to>
                                    </p:set>
                                    <p:anim calcmode="lin" valueType="num">
                                      <p:cBhvr>
                                        <p:cTn id="46" dur="500" fill="hold"/>
                                        <p:tgtEl>
                                          <p:spTgt spid="9">
                                            <p:graphicEl>
                                              <a:dgm id="{CDEC3414-59F4-461A-B6F2-C575E26BB017}"/>
                                            </p:graphicEl>
                                          </p:spTgt>
                                        </p:tgtEl>
                                        <p:attrNameLst>
                                          <p:attrName>ppt_w</p:attrName>
                                        </p:attrNameLst>
                                      </p:cBhvr>
                                      <p:tavLst>
                                        <p:tav tm="0">
                                          <p:val>
                                            <p:fltVal val="0"/>
                                          </p:val>
                                        </p:tav>
                                        <p:tav tm="100000">
                                          <p:val>
                                            <p:strVal val="#ppt_w"/>
                                          </p:val>
                                        </p:tav>
                                      </p:tavLst>
                                    </p:anim>
                                    <p:anim calcmode="lin" valueType="num">
                                      <p:cBhvr>
                                        <p:cTn id="47" dur="500" fill="hold"/>
                                        <p:tgtEl>
                                          <p:spTgt spid="9">
                                            <p:graphicEl>
                                              <a:dgm id="{CDEC3414-59F4-461A-B6F2-C575E26BB017}"/>
                                            </p:graphicEl>
                                          </p:spTgt>
                                        </p:tgtEl>
                                        <p:attrNameLst>
                                          <p:attrName>ppt_h</p:attrName>
                                        </p:attrNameLst>
                                      </p:cBhvr>
                                      <p:tavLst>
                                        <p:tav tm="0">
                                          <p:val>
                                            <p:fltVal val="0"/>
                                          </p:val>
                                        </p:tav>
                                        <p:tav tm="100000">
                                          <p:val>
                                            <p:strVal val="#ppt_h"/>
                                          </p:val>
                                        </p:tav>
                                      </p:tavLst>
                                    </p:anim>
                                    <p:animEffect transition="in" filter="fade">
                                      <p:cBhvr>
                                        <p:cTn id="48" dur="500"/>
                                        <p:tgtEl>
                                          <p:spTgt spid="9">
                                            <p:graphicEl>
                                              <a:dgm id="{CDEC3414-59F4-461A-B6F2-C575E26BB017}"/>
                                            </p:graphicEl>
                                          </p:spTgt>
                                        </p:tgtEl>
                                      </p:cBhvr>
                                    </p:animEffect>
                                  </p:childTnLst>
                                </p:cTn>
                              </p:par>
                            </p:childTnLst>
                          </p:cTn>
                        </p:par>
                        <p:par>
                          <p:cTn id="49" fill="hold">
                            <p:stCondLst>
                              <p:cond delay="1000"/>
                            </p:stCondLst>
                            <p:childTnLst>
                              <p:par>
                                <p:cTn id="50" presetID="1" presetClass="entr" presetSubtype="0" fill="hold" grpId="0" nodeType="afterEffect">
                                  <p:stCondLst>
                                    <p:cond delay="0"/>
                                  </p:stCondLst>
                                  <p:childTnLst>
                                    <p:set>
                                      <p:cBhvr>
                                        <p:cTn id="51"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 grpId="0" uiExpand="1">
        <p:bldSub>
          <a:bldDgm bld="one"/>
        </p:bldSub>
      </p:bldGraphic>
      <p:bldP spid="5" grpId="0" animBg="1"/>
      <p:bldP spid="8" grpId="0" animBg="1"/>
      <p:bldP spid="10" grpId="0" animBg="1"/>
    </p:bldLst>
  </p:timing>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3" name="Content Placeholder 2">
            <a:extLst>
              <a:ext uri="{FF2B5EF4-FFF2-40B4-BE49-F238E27FC236}">
                <a16:creationId xmlns:a16="http://schemas.microsoft.com/office/drawing/2014/main" id="{2C3DB8C5-4452-4C58-86B6-2EDD81A128BB}"/>
              </a:ext>
            </a:extLst>
          </p:cNvPr>
          <p:cNvGraphicFramePr>
            <a:graphicFrameLocks noGrp="1"/>
          </p:cNvGraphicFramePr>
          <p:nvPr>
            <p:ph idx="1"/>
            <p:extLst>
              <p:ext uri="{D42A27DB-BD31-4B8C-83A1-F6EECF244321}">
                <p14:modId xmlns:p14="http://schemas.microsoft.com/office/powerpoint/2010/main" val="2902121715"/>
              </p:ext>
            </p:extLst>
          </p:nvPr>
        </p:nvGraphicFramePr>
        <p:xfrm>
          <a:off x="322489" y="713433"/>
          <a:ext cx="9576080" cy="579369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itle 1">
            <a:extLst>
              <a:ext uri="{FF2B5EF4-FFF2-40B4-BE49-F238E27FC236}">
                <a16:creationId xmlns:a16="http://schemas.microsoft.com/office/drawing/2014/main" id="{4D8D3646-E25F-4026-95C5-A29DBC0E137C}"/>
              </a:ext>
            </a:extLst>
          </p:cNvPr>
          <p:cNvSpPr>
            <a:spLocks noGrp="1"/>
          </p:cNvSpPr>
          <p:nvPr>
            <p:ph type="title"/>
          </p:nvPr>
        </p:nvSpPr>
        <p:spPr>
          <a:xfrm>
            <a:off x="609600" y="96839"/>
            <a:ext cx="8596668" cy="798511"/>
          </a:xfrm>
        </p:spPr>
        <p:txBody>
          <a:bodyPr>
            <a:normAutofit/>
          </a:bodyPr>
          <a:lstStyle/>
          <a:p>
            <a:r>
              <a:rPr lang="en-US" dirty="0">
                <a:latin typeface="Arial" panose="020B0604020202020204" pitchFamily="34" charset="0"/>
                <a:cs typeface="Arial" panose="020B0604020202020204" pitchFamily="34" charset="0"/>
              </a:rPr>
              <a:t>I/O – Ghost clean up</a:t>
            </a:r>
          </a:p>
        </p:txBody>
      </p:sp>
    </p:spTree>
    <p:extLst>
      <p:ext uri="{BB962C8B-B14F-4D97-AF65-F5344CB8AC3E}">
        <p14:creationId xmlns:p14="http://schemas.microsoft.com/office/powerpoint/2010/main" val="332974699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3" name="Diagram 2">
            <a:extLst>
              <a:ext uri="{FF2B5EF4-FFF2-40B4-BE49-F238E27FC236}">
                <a16:creationId xmlns:a16="http://schemas.microsoft.com/office/drawing/2014/main" id="{773F8E1D-04BB-4E75-8083-1FC2CE8656E2}"/>
              </a:ext>
            </a:extLst>
          </p:cNvPr>
          <p:cNvGraphicFramePr/>
          <p:nvPr/>
        </p:nvGraphicFramePr>
        <p:xfrm>
          <a:off x="381221" y="585254"/>
          <a:ext cx="9770696" cy="629146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7" name="Title 16"/>
          <p:cNvSpPr>
            <a:spLocks noGrp="1"/>
          </p:cNvSpPr>
          <p:nvPr>
            <p:ph type="title"/>
          </p:nvPr>
        </p:nvSpPr>
        <p:spPr>
          <a:xfrm>
            <a:off x="0" y="0"/>
            <a:ext cx="11655840" cy="585254"/>
          </a:xfrm>
        </p:spPr>
        <p:txBody>
          <a:bodyPr>
            <a:normAutofit fontScale="90000"/>
          </a:bodyPr>
          <a:lstStyle/>
          <a:p>
            <a:r>
              <a:rPr lang="en-US" dirty="0"/>
              <a:t>I/O - Thin provisioning e data deduplication vs SQL</a:t>
            </a:r>
          </a:p>
        </p:txBody>
      </p:sp>
      <p:sp>
        <p:nvSpPr>
          <p:cNvPr id="2" name="Thought Bubble: Cloud 1"/>
          <p:cNvSpPr/>
          <p:nvPr/>
        </p:nvSpPr>
        <p:spPr bwMode="auto">
          <a:xfrm>
            <a:off x="8974257" y="4146385"/>
            <a:ext cx="2534600" cy="1360642"/>
          </a:xfrm>
          <a:prstGeom prst="cloudCallout">
            <a:avLst>
              <a:gd name="adj1" fmla="val -192714"/>
              <a:gd name="adj2" fmla="val -154956"/>
            </a:avLst>
          </a:prstGeom>
          <a:solidFill>
            <a:schemeClr val="accent4">
              <a:lumMod val="75000"/>
            </a:schemeClr>
          </a:solidFill>
          <a:ln>
            <a:solidFill>
              <a:schemeClr val="bg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pt-BR" sz="1961" dirty="0">
                <a:gradFill>
                  <a:gsLst>
                    <a:gs pos="5439">
                      <a:srgbClr val="F8F8F8"/>
                    </a:gs>
                    <a:gs pos="10000">
                      <a:srgbClr val="F8F8F8"/>
                    </a:gs>
                  </a:gsLst>
                  <a:lin ang="5400000" scaled="0"/>
                </a:gradFill>
              </a:rPr>
              <a:t>Não ponha arquivos do SQL aí…</a:t>
            </a:r>
          </a:p>
        </p:txBody>
      </p:sp>
    </p:spTree>
    <p:extLst>
      <p:ext uri="{BB962C8B-B14F-4D97-AF65-F5344CB8AC3E}">
        <p14:creationId xmlns:p14="http://schemas.microsoft.com/office/powerpoint/2010/main" val="398886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3" name="Content Placeholder 2">
            <a:extLst>
              <a:ext uri="{FF2B5EF4-FFF2-40B4-BE49-F238E27FC236}">
                <a16:creationId xmlns:a16="http://schemas.microsoft.com/office/drawing/2014/main" id="{AEA19AA0-6F8F-4AB4-ABF0-64A2687E7C1D}"/>
              </a:ext>
            </a:extLst>
          </p:cNvPr>
          <p:cNvGraphicFramePr>
            <a:graphicFrameLocks noGrp="1"/>
          </p:cNvGraphicFramePr>
          <p:nvPr>
            <p:ph idx="1"/>
            <p:extLst>
              <p:ext uri="{D42A27DB-BD31-4B8C-83A1-F6EECF244321}">
                <p14:modId xmlns:p14="http://schemas.microsoft.com/office/powerpoint/2010/main" val="2869643223"/>
              </p:ext>
            </p:extLst>
          </p:nvPr>
        </p:nvGraphicFramePr>
        <p:xfrm>
          <a:off x="322489" y="1103314"/>
          <a:ext cx="9576080" cy="50054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itle 1">
            <a:extLst>
              <a:ext uri="{FF2B5EF4-FFF2-40B4-BE49-F238E27FC236}">
                <a16:creationId xmlns:a16="http://schemas.microsoft.com/office/drawing/2014/main" id="{4D8D3646-E25F-4026-95C5-A29DBC0E137C}"/>
              </a:ext>
            </a:extLst>
          </p:cNvPr>
          <p:cNvSpPr>
            <a:spLocks noGrp="1"/>
          </p:cNvSpPr>
          <p:nvPr>
            <p:ph type="title"/>
          </p:nvPr>
        </p:nvSpPr>
        <p:spPr>
          <a:xfrm>
            <a:off x="609600" y="96839"/>
            <a:ext cx="8596668" cy="798511"/>
          </a:xfrm>
        </p:spPr>
        <p:txBody>
          <a:bodyPr>
            <a:normAutofit fontScale="90000"/>
          </a:bodyPr>
          <a:lstStyle/>
          <a:p>
            <a:r>
              <a:rPr lang="en-US" dirty="0">
                <a:latin typeface="Arial" panose="020B0604020202020204" pitchFamily="34" charset="0"/>
                <a:cs typeface="Arial" panose="020B0604020202020204" pitchFamily="34" charset="0"/>
              </a:rPr>
              <a:t>I/O – Flushing pages to disk – ER, LW e CP</a:t>
            </a:r>
          </a:p>
        </p:txBody>
      </p:sp>
    </p:spTree>
    <p:extLst>
      <p:ext uri="{BB962C8B-B14F-4D97-AF65-F5344CB8AC3E}">
        <p14:creationId xmlns:p14="http://schemas.microsoft.com/office/powerpoint/2010/main" val="52233118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6" name="Content Placeholder 5"/>
          <p:cNvGraphicFramePr>
            <a:graphicFrameLocks noGrp="1"/>
          </p:cNvGraphicFramePr>
          <p:nvPr>
            <p:ph idx="1"/>
            <p:extLst>
              <p:ext uri="{D42A27DB-BD31-4B8C-83A1-F6EECF244321}">
                <p14:modId xmlns:p14="http://schemas.microsoft.com/office/powerpoint/2010/main" val="1231957860"/>
              </p:ext>
            </p:extLst>
          </p:nvPr>
        </p:nvGraphicFramePr>
        <p:xfrm>
          <a:off x="287867" y="817276"/>
          <a:ext cx="9033935" cy="58629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2"/>
          <p:cNvSpPr>
            <a:spLocks noGrp="1"/>
          </p:cNvSpPr>
          <p:nvPr>
            <p:ph type="title"/>
          </p:nvPr>
        </p:nvSpPr>
        <p:spPr>
          <a:xfrm>
            <a:off x="156179" y="0"/>
            <a:ext cx="10972800" cy="817275"/>
          </a:xfrm>
        </p:spPr>
        <p:txBody>
          <a:bodyPr/>
          <a:lstStyle/>
          <a:p>
            <a:r>
              <a:rPr lang="en-US" dirty="0" err="1"/>
              <a:t>Monitorando</a:t>
            </a:r>
            <a:r>
              <a:rPr lang="en-US" dirty="0"/>
              <a:t> I/O, DMVs e Perfmon</a:t>
            </a:r>
          </a:p>
        </p:txBody>
      </p:sp>
      <p:graphicFrame>
        <p:nvGraphicFramePr>
          <p:cNvPr id="10" name="Diagram 9"/>
          <p:cNvGraphicFramePr/>
          <p:nvPr/>
        </p:nvGraphicFramePr>
        <p:xfrm>
          <a:off x="9562936" y="1258647"/>
          <a:ext cx="2514600" cy="5418667"/>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11" name="Cloud Callout 10"/>
          <p:cNvSpPr/>
          <p:nvPr/>
        </p:nvSpPr>
        <p:spPr>
          <a:xfrm>
            <a:off x="4749801" y="5232401"/>
            <a:ext cx="4559300" cy="660400"/>
          </a:xfrm>
          <a:prstGeom prst="cloudCallout">
            <a:avLst>
              <a:gd name="adj1" fmla="val -70122"/>
              <a:gd name="adj2" fmla="val -1842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67"/>
              <a:t>One I/O stall may not show up in Avg</a:t>
            </a:r>
          </a:p>
        </p:txBody>
      </p:sp>
      <p:sp>
        <p:nvSpPr>
          <p:cNvPr id="2" name="Cloud Callout 1"/>
          <p:cNvSpPr/>
          <p:nvPr/>
        </p:nvSpPr>
        <p:spPr>
          <a:xfrm>
            <a:off x="4749801" y="759688"/>
            <a:ext cx="3056247" cy="980481"/>
          </a:xfrm>
          <a:prstGeom prst="cloudCallout">
            <a:avLst>
              <a:gd name="adj1" fmla="val -62932"/>
              <a:gd name="adj2" fmla="val 636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33"/>
              <a:t>Dump FCB I/O stats</a:t>
            </a:r>
          </a:p>
        </p:txBody>
      </p:sp>
      <p:sp>
        <p:nvSpPr>
          <p:cNvPr id="4" name="Cloud Callout 3"/>
          <p:cNvSpPr/>
          <p:nvPr/>
        </p:nvSpPr>
        <p:spPr>
          <a:xfrm>
            <a:off x="6146800" y="2146251"/>
            <a:ext cx="2760133" cy="1104949"/>
          </a:xfrm>
          <a:prstGeom prst="cloudCallout">
            <a:avLst>
              <a:gd name="adj1" fmla="val -67004"/>
              <a:gd name="adj2" fmla="val -2278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en-US" sz="1867"/>
              <a:t>non-yielding may increase stall numbers</a:t>
            </a:r>
          </a:p>
        </p:txBody>
      </p:sp>
      <p:sp>
        <p:nvSpPr>
          <p:cNvPr id="5" name="Cloud Callout 4"/>
          <p:cNvSpPr/>
          <p:nvPr/>
        </p:nvSpPr>
        <p:spPr>
          <a:xfrm>
            <a:off x="4281055" y="3883992"/>
            <a:ext cx="4505740" cy="357808"/>
          </a:xfrm>
          <a:prstGeom prst="cloudCallout">
            <a:avLst>
              <a:gd name="adj1" fmla="val -63186"/>
              <a:gd name="adj2" fmla="val 2175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67"/>
              <a:t>task that submitted I/O</a:t>
            </a:r>
          </a:p>
        </p:txBody>
      </p:sp>
      <p:sp>
        <p:nvSpPr>
          <p:cNvPr id="7" name="Cloud Callout 6"/>
          <p:cNvSpPr/>
          <p:nvPr/>
        </p:nvSpPr>
        <p:spPr>
          <a:xfrm>
            <a:off x="8349963" y="253684"/>
            <a:ext cx="3272020" cy="1076696"/>
          </a:xfrm>
          <a:prstGeom prst="cloudCallout">
            <a:avLst>
              <a:gd name="adj1" fmla="val -64061"/>
              <a:gd name="adj2" fmla="val 3161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33"/>
              <a:t>not hekaton, fs, or BPE</a:t>
            </a:r>
          </a:p>
        </p:txBody>
      </p:sp>
      <p:sp>
        <p:nvSpPr>
          <p:cNvPr id="8" name="Cloud Callout 7"/>
          <p:cNvSpPr/>
          <p:nvPr/>
        </p:nvSpPr>
        <p:spPr>
          <a:xfrm>
            <a:off x="3752602" y="6127669"/>
            <a:ext cx="4655127" cy="395844"/>
          </a:xfrm>
          <a:prstGeom prst="cloudCallout">
            <a:avLst>
              <a:gd name="adj1" fmla="val -47303"/>
              <a:gd name="adj2" fmla="val -10733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33"/>
              <a:t>Lookout for split I/O</a:t>
            </a:r>
          </a:p>
        </p:txBody>
      </p:sp>
    </p:spTree>
    <p:extLst>
      <p:ext uri="{BB962C8B-B14F-4D97-AF65-F5344CB8AC3E}">
        <p14:creationId xmlns:p14="http://schemas.microsoft.com/office/powerpoint/2010/main" val="76099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graphicEl>
                                              <a:dgm id="{8685F6F4-E56E-4FAB-9039-43280E756EA9}"/>
                                            </p:graphic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6">
                                            <p:graphicEl>
                                              <a:dgm id="{7DD32BFB-3D78-48AB-8B33-A95B5EE0349E}"/>
                                            </p:graphicEl>
                                          </p:spTgt>
                                        </p:tgtEl>
                                        <p:attrNameLst>
                                          <p:attrName>style.visibility</p:attrName>
                                        </p:attrNameLst>
                                      </p:cBhvr>
                                      <p:to>
                                        <p:strVal val="visible"/>
                                      </p:to>
                                    </p:set>
                                  </p:childTnLst>
                                </p:cTn>
                              </p:par>
                            </p:childTnLst>
                          </p:cTn>
                        </p:par>
                        <p:par>
                          <p:cTn id="10" fill="hold">
                            <p:stCondLst>
                              <p:cond delay="0"/>
                            </p:stCondLst>
                            <p:childTnLst>
                              <p:par>
                                <p:cTn id="11" presetID="53" presetClass="entr" presetSubtype="16" fill="hold" grpId="0" nodeType="after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p:cTn id="13" dur="500" fill="hold"/>
                                        <p:tgtEl>
                                          <p:spTgt spid="2"/>
                                        </p:tgtEl>
                                        <p:attrNameLst>
                                          <p:attrName>ppt_w</p:attrName>
                                        </p:attrNameLst>
                                      </p:cBhvr>
                                      <p:tavLst>
                                        <p:tav tm="0">
                                          <p:val>
                                            <p:fltVal val="0"/>
                                          </p:val>
                                        </p:tav>
                                        <p:tav tm="100000">
                                          <p:val>
                                            <p:strVal val="#ppt_w"/>
                                          </p:val>
                                        </p:tav>
                                      </p:tavLst>
                                    </p:anim>
                                    <p:anim calcmode="lin" valueType="num">
                                      <p:cBhvr>
                                        <p:cTn id="14" dur="500" fill="hold"/>
                                        <p:tgtEl>
                                          <p:spTgt spid="2"/>
                                        </p:tgtEl>
                                        <p:attrNameLst>
                                          <p:attrName>ppt_h</p:attrName>
                                        </p:attrNameLst>
                                      </p:cBhvr>
                                      <p:tavLst>
                                        <p:tav tm="0">
                                          <p:val>
                                            <p:fltVal val="0"/>
                                          </p:val>
                                        </p:tav>
                                        <p:tav tm="100000">
                                          <p:val>
                                            <p:strVal val="#ppt_h"/>
                                          </p:val>
                                        </p:tav>
                                      </p:tavLst>
                                    </p:anim>
                                    <p:animEffect transition="in" filter="fade">
                                      <p:cBhvr>
                                        <p:cTn id="15" dur="500"/>
                                        <p:tgtEl>
                                          <p:spTgt spid="2"/>
                                        </p:tgtEl>
                                      </p:cBhvr>
                                    </p:animEffect>
                                  </p:childTnLst>
                                </p:cTn>
                              </p:par>
                            </p:childTnLst>
                          </p:cTn>
                        </p:par>
                        <p:par>
                          <p:cTn id="16" fill="hold">
                            <p:stCondLst>
                              <p:cond delay="500"/>
                            </p:stCondLst>
                            <p:childTnLst>
                              <p:par>
                                <p:cTn id="17" presetID="53" presetClass="entr" presetSubtype="16" fill="hold" grpId="0" nodeType="after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p:cTn id="19" dur="500" fill="hold"/>
                                        <p:tgtEl>
                                          <p:spTgt spid="7"/>
                                        </p:tgtEl>
                                        <p:attrNameLst>
                                          <p:attrName>ppt_w</p:attrName>
                                        </p:attrNameLst>
                                      </p:cBhvr>
                                      <p:tavLst>
                                        <p:tav tm="0">
                                          <p:val>
                                            <p:fltVal val="0"/>
                                          </p:val>
                                        </p:tav>
                                        <p:tav tm="100000">
                                          <p:val>
                                            <p:strVal val="#ppt_w"/>
                                          </p:val>
                                        </p:tav>
                                      </p:tavLst>
                                    </p:anim>
                                    <p:anim calcmode="lin" valueType="num">
                                      <p:cBhvr>
                                        <p:cTn id="20" dur="500" fill="hold"/>
                                        <p:tgtEl>
                                          <p:spTgt spid="7"/>
                                        </p:tgtEl>
                                        <p:attrNameLst>
                                          <p:attrName>ppt_h</p:attrName>
                                        </p:attrNameLst>
                                      </p:cBhvr>
                                      <p:tavLst>
                                        <p:tav tm="0">
                                          <p:val>
                                            <p:fltVal val="0"/>
                                          </p:val>
                                        </p:tav>
                                        <p:tav tm="100000">
                                          <p:val>
                                            <p:strVal val="#ppt_h"/>
                                          </p:val>
                                        </p:tav>
                                      </p:tavLst>
                                    </p:anim>
                                    <p:animEffect transition="in" filter="fade">
                                      <p:cBhvr>
                                        <p:cTn id="21" dur="500"/>
                                        <p:tgtEl>
                                          <p:spTgt spid="7"/>
                                        </p:tgtEl>
                                      </p:cBhvr>
                                    </p:animEffect>
                                  </p:childTnLst>
                                </p:cTn>
                              </p:par>
                            </p:childTnLst>
                          </p:cTn>
                        </p:par>
                        <p:par>
                          <p:cTn id="22" fill="hold">
                            <p:stCondLst>
                              <p:cond delay="1000"/>
                            </p:stCondLst>
                            <p:childTnLst>
                              <p:par>
                                <p:cTn id="23" presetID="53" presetClass="entr" presetSubtype="16" fill="hold" grpId="0" nodeType="afterEffect">
                                  <p:stCondLst>
                                    <p:cond delay="0"/>
                                  </p:stCondLst>
                                  <p:childTnLst>
                                    <p:set>
                                      <p:cBhvr>
                                        <p:cTn id="24" dur="1" fill="hold">
                                          <p:stCondLst>
                                            <p:cond delay="0"/>
                                          </p:stCondLst>
                                        </p:cTn>
                                        <p:tgtEl>
                                          <p:spTgt spid="4"/>
                                        </p:tgtEl>
                                        <p:attrNameLst>
                                          <p:attrName>style.visibility</p:attrName>
                                        </p:attrNameLst>
                                      </p:cBhvr>
                                      <p:to>
                                        <p:strVal val="visible"/>
                                      </p:to>
                                    </p:set>
                                    <p:anim calcmode="lin" valueType="num">
                                      <p:cBhvr>
                                        <p:cTn id="25" dur="500" fill="hold"/>
                                        <p:tgtEl>
                                          <p:spTgt spid="4"/>
                                        </p:tgtEl>
                                        <p:attrNameLst>
                                          <p:attrName>ppt_w</p:attrName>
                                        </p:attrNameLst>
                                      </p:cBhvr>
                                      <p:tavLst>
                                        <p:tav tm="0">
                                          <p:val>
                                            <p:fltVal val="0"/>
                                          </p:val>
                                        </p:tav>
                                        <p:tav tm="100000">
                                          <p:val>
                                            <p:strVal val="#ppt_w"/>
                                          </p:val>
                                        </p:tav>
                                      </p:tavLst>
                                    </p:anim>
                                    <p:anim calcmode="lin" valueType="num">
                                      <p:cBhvr>
                                        <p:cTn id="26" dur="500" fill="hold"/>
                                        <p:tgtEl>
                                          <p:spTgt spid="4"/>
                                        </p:tgtEl>
                                        <p:attrNameLst>
                                          <p:attrName>ppt_h</p:attrName>
                                        </p:attrNameLst>
                                      </p:cBhvr>
                                      <p:tavLst>
                                        <p:tav tm="0">
                                          <p:val>
                                            <p:fltVal val="0"/>
                                          </p:val>
                                        </p:tav>
                                        <p:tav tm="100000">
                                          <p:val>
                                            <p:strVal val="#ppt_h"/>
                                          </p:val>
                                        </p:tav>
                                      </p:tavLst>
                                    </p:anim>
                                    <p:animEffect transition="in" filter="fade">
                                      <p:cBhvr>
                                        <p:cTn id="27" dur="500"/>
                                        <p:tgtEl>
                                          <p:spTgt spid="4"/>
                                        </p:tgtEl>
                                      </p:cBhvr>
                                    </p:animEffect>
                                  </p:childTnLst>
                                </p:cTn>
                              </p:par>
                            </p:childTnLst>
                          </p:cTn>
                        </p:par>
                        <p:par>
                          <p:cTn id="28" fill="hold">
                            <p:stCondLst>
                              <p:cond delay="1500"/>
                            </p:stCondLst>
                            <p:childTnLst>
                              <p:par>
                                <p:cTn id="29" presetID="1" presetClass="entr" presetSubtype="0" fill="hold" grpId="0" nodeType="after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
                                            <p:graphicEl>
                                              <a:dgm id="{C41544F4-083B-4081-BDC0-4B2139D915DE}"/>
                                            </p:graphicEl>
                                          </p:spTgt>
                                        </p:tgtEl>
                                        <p:attrNameLst>
                                          <p:attrName>style.visibility</p:attrName>
                                        </p:attrNameLst>
                                      </p:cBhvr>
                                      <p:to>
                                        <p:strVal val="visible"/>
                                      </p:to>
                                    </p:set>
                                  </p:childTnLst>
                                </p:cTn>
                              </p:par>
                            </p:childTnLst>
                          </p:cTn>
                        </p:par>
                        <p:par>
                          <p:cTn id="35" fill="hold">
                            <p:stCondLst>
                              <p:cond delay="0"/>
                            </p:stCondLst>
                            <p:childTnLst>
                              <p:par>
                                <p:cTn id="36" presetID="1" presetClass="entr" presetSubtype="0" fill="hold" grpId="0" nodeType="afterEffect">
                                  <p:stCondLst>
                                    <p:cond delay="0"/>
                                  </p:stCondLst>
                                  <p:childTnLst>
                                    <p:set>
                                      <p:cBhvr>
                                        <p:cTn id="37" dur="1" fill="hold">
                                          <p:stCondLst>
                                            <p:cond delay="0"/>
                                          </p:stCondLst>
                                        </p:cTn>
                                        <p:tgtEl>
                                          <p:spTgt spid="6">
                                            <p:graphicEl>
                                              <a:dgm id="{142F8C94-0C93-4BA6-A04E-D8B569F7CA51}"/>
                                            </p:graphicEl>
                                          </p:spTgt>
                                        </p:tgtEl>
                                        <p:attrNameLst>
                                          <p:attrName>style.visibility</p:attrName>
                                        </p:attrNameLst>
                                      </p:cBhvr>
                                      <p:to>
                                        <p:strVal val="visible"/>
                                      </p:to>
                                    </p:set>
                                  </p:childTnLst>
                                </p:cTn>
                              </p:par>
                            </p:childTnLst>
                          </p:cTn>
                        </p:par>
                        <p:par>
                          <p:cTn id="38" fill="hold">
                            <p:stCondLst>
                              <p:cond delay="0"/>
                            </p:stCondLst>
                            <p:childTnLst>
                              <p:par>
                                <p:cTn id="39" presetID="53" presetClass="entr" presetSubtype="16" fill="hold" grpId="0" nodeType="afterEffect">
                                  <p:stCondLst>
                                    <p:cond delay="0"/>
                                  </p:stCondLst>
                                  <p:childTnLst>
                                    <p:set>
                                      <p:cBhvr>
                                        <p:cTn id="40" dur="1" fill="hold">
                                          <p:stCondLst>
                                            <p:cond delay="0"/>
                                          </p:stCondLst>
                                        </p:cTn>
                                        <p:tgtEl>
                                          <p:spTgt spid="5"/>
                                        </p:tgtEl>
                                        <p:attrNameLst>
                                          <p:attrName>style.visibility</p:attrName>
                                        </p:attrNameLst>
                                      </p:cBhvr>
                                      <p:to>
                                        <p:strVal val="visible"/>
                                      </p:to>
                                    </p:set>
                                    <p:anim calcmode="lin" valueType="num">
                                      <p:cBhvr>
                                        <p:cTn id="41" dur="500" fill="hold"/>
                                        <p:tgtEl>
                                          <p:spTgt spid="5"/>
                                        </p:tgtEl>
                                        <p:attrNameLst>
                                          <p:attrName>ppt_w</p:attrName>
                                        </p:attrNameLst>
                                      </p:cBhvr>
                                      <p:tavLst>
                                        <p:tav tm="0">
                                          <p:val>
                                            <p:fltVal val="0"/>
                                          </p:val>
                                        </p:tav>
                                        <p:tav tm="100000">
                                          <p:val>
                                            <p:strVal val="#ppt_w"/>
                                          </p:val>
                                        </p:tav>
                                      </p:tavLst>
                                    </p:anim>
                                    <p:anim calcmode="lin" valueType="num">
                                      <p:cBhvr>
                                        <p:cTn id="42" dur="500" fill="hold"/>
                                        <p:tgtEl>
                                          <p:spTgt spid="5"/>
                                        </p:tgtEl>
                                        <p:attrNameLst>
                                          <p:attrName>ppt_h</p:attrName>
                                        </p:attrNameLst>
                                      </p:cBhvr>
                                      <p:tavLst>
                                        <p:tav tm="0">
                                          <p:val>
                                            <p:fltVal val="0"/>
                                          </p:val>
                                        </p:tav>
                                        <p:tav tm="100000">
                                          <p:val>
                                            <p:strVal val="#ppt_h"/>
                                          </p:val>
                                        </p:tav>
                                      </p:tavLst>
                                    </p:anim>
                                    <p:animEffect transition="in" filter="fade">
                                      <p:cBhvr>
                                        <p:cTn id="43" dur="500"/>
                                        <p:tgtEl>
                                          <p:spTgt spid="5"/>
                                        </p:tgtEl>
                                      </p:cBhvr>
                                    </p:animEffec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6">
                                            <p:graphicEl>
                                              <a:dgm id="{3960EB2F-76DF-4A8F-BDD4-885885D18E4F}"/>
                                            </p:graphicEl>
                                          </p:spTgt>
                                        </p:tgtEl>
                                        <p:attrNameLst>
                                          <p:attrName>style.visibility</p:attrName>
                                        </p:attrNameLst>
                                      </p:cBhvr>
                                      <p:to>
                                        <p:strVal val="visible"/>
                                      </p:to>
                                    </p:set>
                                  </p:childTnLst>
                                </p:cTn>
                              </p:par>
                            </p:childTnLst>
                          </p:cTn>
                        </p:par>
                        <p:par>
                          <p:cTn id="48" fill="hold">
                            <p:stCondLst>
                              <p:cond delay="0"/>
                            </p:stCondLst>
                            <p:childTnLst>
                              <p:par>
                                <p:cTn id="49" presetID="1" presetClass="entr" presetSubtype="0" fill="hold" grpId="0" nodeType="afterEffect">
                                  <p:stCondLst>
                                    <p:cond delay="0"/>
                                  </p:stCondLst>
                                  <p:childTnLst>
                                    <p:set>
                                      <p:cBhvr>
                                        <p:cTn id="50" dur="1" fill="hold">
                                          <p:stCondLst>
                                            <p:cond delay="0"/>
                                          </p:stCondLst>
                                        </p:cTn>
                                        <p:tgtEl>
                                          <p:spTgt spid="6">
                                            <p:graphicEl>
                                              <a:dgm id="{7EA9D0A4-2743-42DD-A22F-2EF4908976EB}"/>
                                            </p:graphic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1"/>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uiExpand="1">
        <p:bldSub>
          <a:bldDgm bld="one"/>
        </p:bldSub>
      </p:bldGraphic>
      <p:bldGraphic spid="10" grpId="0">
        <p:bldAsOne/>
      </p:bldGraphic>
      <p:bldP spid="11" grpId="0" animBg="1"/>
      <p:bldP spid="2" grpId="0" animBg="1"/>
      <p:bldP spid="4" grpId="0" animBg="1"/>
      <p:bldP spid="5" grpId="0" animBg="1"/>
      <p:bldP spid="7" grpId="0" animBg="1"/>
      <p:bldP spid="8"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0B0D14-A8BF-4B1F-8AAD-A5B0B304081D}"/>
              </a:ext>
            </a:extLst>
          </p:cNvPr>
          <p:cNvSpPr>
            <a:spLocks noGrp="1"/>
          </p:cNvSpPr>
          <p:nvPr>
            <p:ph type="title"/>
          </p:nvPr>
        </p:nvSpPr>
        <p:spPr/>
        <p:txBody>
          <a:bodyPr/>
          <a:lstStyle/>
          <a:p>
            <a:r>
              <a:rPr lang="en-US" dirty="0"/>
              <a:t>25</a:t>
            </a:r>
            <a:r>
              <a:rPr lang="en-US" dirty="0">
                <a:latin typeface="Arial" panose="020B0604020202020204" pitchFamily="34" charset="0"/>
                <a:cs typeface="Arial" panose="020B0604020202020204" pitchFamily="34" charset="0"/>
              </a:rPr>
              <a:t> - IO - </a:t>
            </a:r>
            <a:r>
              <a:rPr lang="en-US" dirty="0" err="1">
                <a:latin typeface="Arial" panose="020B0604020202020204" pitchFamily="34" charset="0"/>
                <a:cs typeface="Arial" panose="020B0604020202020204" pitchFamily="34" charset="0"/>
              </a:rPr>
              <a:t>Estressando</a:t>
            </a:r>
            <a:r>
              <a:rPr lang="en-US" dirty="0">
                <a:latin typeface="Arial" panose="020B0604020202020204" pitchFamily="34" charset="0"/>
                <a:cs typeface="Arial" panose="020B0604020202020204" pitchFamily="34" charset="0"/>
              </a:rPr>
              <a:t> um disco com </a:t>
            </a:r>
            <a:r>
              <a:rPr lang="en-US" dirty="0" err="1">
                <a:latin typeface="Arial" panose="020B0604020202020204" pitchFamily="34" charset="0"/>
                <a:cs typeface="Arial" panose="020B0604020202020204" pitchFamily="34" charset="0"/>
              </a:rPr>
              <a:t>Diskspd</a:t>
            </a:r>
            <a:endParaRPr lang="en-US" dirty="0"/>
          </a:p>
        </p:txBody>
      </p:sp>
      <p:sp>
        <p:nvSpPr>
          <p:cNvPr id="5" name="Text Placeholder 6">
            <a:extLst>
              <a:ext uri="{FF2B5EF4-FFF2-40B4-BE49-F238E27FC236}">
                <a16:creationId xmlns:a16="http://schemas.microsoft.com/office/drawing/2014/main" id="{FE3E95BD-2FD2-4E7B-8AE6-C6671DD17223}"/>
              </a:ext>
            </a:extLst>
          </p:cNvPr>
          <p:cNvSpPr txBox="1">
            <a:spLocks/>
          </p:cNvSpPr>
          <p:nvPr/>
        </p:nvSpPr>
        <p:spPr>
          <a:xfrm>
            <a:off x="302493" y="2311542"/>
            <a:ext cx="3491509" cy="1224408"/>
          </a:xfrm>
          <a:prstGeom prst="rect">
            <a:avLst/>
          </a:prstGeom>
        </p:spPr>
        <p:txBody>
          <a:bodyPr vert="horz" lIns="121920" tIns="60960" rIns="121920" bIns="60960" rtlCol="0" anchor="t" anchorCtr="0">
            <a:noAutofit/>
            <a:scene3d>
              <a:camera prst="orthographicFront"/>
              <a:lightRig rig="flat" dir="t"/>
            </a:scene3d>
            <a:sp3d extrusionH="88900" contourW="2540">
              <a:contourClr>
                <a:srgbClr val="F4A234"/>
              </a:contourClr>
            </a:sp3d>
          </a:bodyPr>
          <a:lstStyle>
            <a:lvl1pPr marL="0" indent="0" algn="l" defTabSz="457200" rtl="0" eaLnBrk="1" latinLnBrk="0" hangingPunct="1">
              <a:spcBef>
                <a:spcPct val="20000"/>
              </a:spcBef>
              <a:buClr>
                <a:schemeClr val="bg1"/>
              </a:buClr>
              <a:buFont typeface="Arial" pitchFamily="34" charset="0"/>
              <a:buNone/>
              <a:defRPr kumimoji="0" lang="en-US" sz="10000" b="1" i="1" u="none" strike="noStrike" kern="1200" cap="none" spc="-642" normalizeH="0" baseline="0" noProof="0" dirty="0" smtClean="0">
                <a:ln w="11430"/>
                <a:gradFill>
                  <a:gsLst>
                    <a:gs pos="0">
                      <a:srgbClr val="FF9929">
                        <a:lumMod val="20000"/>
                        <a:lumOff val="80000"/>
                      </a:srgbClr>
                    </a:gs>
                    <a:gs pos="28000">
                      <a:srgbClr val="F8F57B"/>
                    </a:gs>
                    <a:gs pos="62000">
                      <a:srgbClr val="D5B953"/>
                    </a:gs>
                    <a:gs pos="88000">
                      <a:srgbClr val="D1943B"/>
                    </a:gs>
                  </a:gsLst>
                  <a:lin ang="5400000"/>
                </a:gradFill>
                <a:effectLst>
                  <a:outerShdw blurRad="50800" dist="39000" dir="5460000" algn="tl">
                    <a:srgbClr val="000000">
                      <a:alpha val="38000"/>
                    </a:srgbClr>
                  </a:outerShdw>
                </a:effectLst>
                <a:uLnTx/>
                <a:uFillTx/>
                <a:latin typeface="Segoe UI" pitchFamily="34" charset="0"/>
                <a:ea typeface="+mn-ea"/>
                <a:cs typeface="+mn-cs"/>
              </a:defRPr>
            </a:lvl1pPr>
            <a:lvl2pPr marL="742950" indent="-285750" algn="l" defTabSz="457200" rtl="0" eaLnBrk="1" latinLnBrk="0" hangingPunct="1">
              <a:spcBef>
                <a:spcPct val="20000"/>
              </a:spcBef>
              <a:buClr>
                <a:schemeClr val="bg1"/>
              </a:buClr>
              <a:buFont typeface="Arial"/>
              <a:buChar char="–"/>
              <a:defRPr sz="2400" b="0" i="0" kern="1200">
                <a:solidFill>
                  <a:srgbClr val="FFFFFF"/>
                </a:solidFill>
                <a:latin typeface="Segoe UI"/>
                <a:ea typeface="+mn-ea"/>
                <a:cs typeface="Segoe UI"/>
              </a:defRPr>
            </a:lvl2pPr>
            <a:lvl3pPr marL="1143000" indent="-228600" algn="l" defTabSz="457200" rtl="0" eaLnBrk="1" latinLnBrk="0" hangingPunct="1">
              <a:spcBef>
                <a:spcPct val="20000"/>
              </a:spcBef>
              <a:buClr>
                <a:schemeClr val="bg1"/>
              </a:buClr>
              <a:buFont typeface="Arial"/>
              <a:buChar char="•"/>
              <a:defRPr sz="2000" b="0" i="0" kern="1200">
                <a:solidFill>
                  <a:srgbClr val="FFFFFF"/>
                </a:solidFill>
                <a:latin typeface="Segoe UI"/>
                <a:ea typeface="+mn-ea"/>
                <a:cs typeface="Segoe UI"/>
              </a:defRPr>
            </a:lvl3pPr>
            <a:lvl4pPr marL="1600200" indent="-228600" algn="l" defTabSz="457200" rtl="0" eaLnBrk="1" latinLnBrk="0" hangingPunct="1">
              <a:spcBef>
                <a:spcPct val="20000"/>
              </a:spcBef>
              <a:buClr>
                <a:schemeClr val="bg1"/>
              </a:buClr>
              <a:buFont typeface="Arial"/>
              <a:buChar char="–"/>
              <a:defRPr sz="1600" b="0" i="0" kern="1200">
                <a:solidFill>
                  <a:srgbClr val="FFFFFF"/>
                </a:solidFill>
                <a:latin typeface="Segoe UI"/>
                <a:ea typeface="+mn-ea"/>
                <a:cs typeface="Segoe UI"/>
              </a:defRPr>
            </a:lvl4pPr>
            <a:lvl5pPr marL="2057400" indent="-228600" algn="l" defTabSz="457200" rtl="0" eaLnBrk="1" latinLnBrk="0" hangingPunct="1">
              <a:spcBef>
                <a:spcPct val="20000"/>
              </a:spcBef>
              <a:buClr>
                <a:schemeClr val="bg1"/>
              </a:buClr>
              <a:buFont typeface="Arial"/>
              <a:buChar char="•"/>
              <a:defRPr sz="1600" b="0" i="0" kern="1200">
                <a:solidFill>
                  <a:srgbClr val="FFFFFF"/>
                </a:solidFill>
                <a:latin typeface="Segoe UI"/>
                <a:ea typeface="+mn-ea"/>
                <a:cs typeface="Segoe UI"/>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pt-BR" sz="7200"/>
              <a:t>Demo</a:t>
            </a:r>
          </a:p>
        </p:txBody>
      </p:sp>
      <p:pic>
        <p:nvPicPr>
          <p:cNvPr id="3074" name="Picture 2">
            <a:extLst>
              <a:ext uri="{FF2B5EF4-FFF2-40B4-BE49-F238E27FC236}">
                <a16:creationId xmlns:a16="http://schemas.microsoft.com/office/drawing/2014/main" id="{61CCF12C-A3EB-400B-9A87-DEE98C3F0B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40861" y="1901554"/>
            <a:ext cx="4510278" cy="2818924"/>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8301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8D3646-E25F-4026-95C5-A29DBC0E137C}"/>
              </a:ext>
            </a:extLst>
          </p:cNvPr>
          <p:cNvSpPr>
            <a:spLocks noGrp="1"/>
          </p:cNvSpPr>
          <p:nvPr>
            <p:ph type="title"/>
          </p:nvPr>
        </p:nvSpPr>
        <p:spPr>
          <a:xfrm>
            <a:off x="101262" y="50792"/>
            <a:ext cx="8596668" cy="1037344"/>
          </a:xfrm>
        </p:spPr>
        <p:txBody>
          <a:bodyPr>
            <a:normAutofit fontScale="90000"/>
          </a:bodyPr>
          <a:lstStyle/>
          <a:p>
            <a:r>
              <a:rPr lang="pt-BR">
                <a:latin typeface="Arial" panose="020B0604020202020204" pitchFamily="34" charset="0"/>
                <a:cs typeface="Arial" panose="020B0604020202020204" pitchFamily="34" charset="0"/>
              </a:rPr>
              <a:t>Acesso aos dados em disco… </a:t>
            </a:r>
            <a:br>
              <a:rPr lang="pt-BR">
                <a:latin typeface="Arial" panose="020B0604020202020204" pitchFamily="34" charset="0"/>
                <a:cs typeface="Arial" panose="020B0604020202020204" pitchFamily="34" charset="0"/>
              </a:rPr>
            </a:br>
            <a:r>
              <a:rPr lang="pt-BR" sz="3100">
                <a:latin typeface="Arial" panose="020B0604020202020204" pitchFamily="34" charset="0"/>
                <a:cs typeface="Arial" panose="020B0604020202020204" pitchFamily="34" charset="0"/>
              </a:rPr>
              <a:t>Como é na verdade:</a:t>
            </a:r>
            <a:endParaRPr lang="pt-BR">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EE5CF04F-E3BA-40DB-9844-0EC3B0CE6717}"/>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0" b="100000" l="0" r="100000">
                        <a14:foregroundMark x1="22287" y1="16549" x2="22287" y2="16549"/>
                        <a14:foregroundMark x1="22287" y1="24648" x2="22287" y2="24648"/>
                        <a14:foregroundMark x1="14370" y1="22183" x2="14370" y2="22183"/>
                        <a14:foregroundMark x1="17009" y1="9507" x2="17009" y2="9507"/>
                        <a14:foregroundMark x1="23460" y1="5634" x2="23460" y2="5634"/>
                        <a14:foregroundMark x1="11437" y1="12324" x2="11437" y2="12324"/>
                      </a14:backgroundRemoval>
                    </a14:imgEffect>
                  </a14:imgLayer>
                </a14:imgProps>
              </a:ext>
            </a:extLst>
          </a:blip>
          <a:stretch>
            <a:fillRect/>
          </a:stretch>
        </p:blipFill>
        <p:spPr>
          <a:xfrm flipH="1">
            <a:off x="5718475" y="2582253"/>
            <a:ext cx="2484087" cy="2068858"/>
          </a:xfrm>
          <a:prstGeom prst="rect">
            <a:avLst/>
          </a:prstGeom>
        </p:spPr>
      </p:pic>
      <p:pic>
        <p:nvPicPr>
          <p:cNvPr id="5" name="Picture 4">
            <a:extLst>
              <a:ext uri="{FF2B5EF4-FFF2-40B4-BE49-F238E27FC236}">
                <a16:creationId xmlns:a16="http://schemas.microsoft.com/office/drawing/2014/main" id="{99296C16-49DD-4738-93E1-BD7695FCE6D2}"/>
              </a:ext>
            </a:extLst>
          </p:cNvPr>
          <p:cNvPicPr>
            <a:picLocks noChangeAspect="1"/>
          </p:cNvPicPr>
          <p:nvPr/>
        </p:nvPicPr>
        <p:blipFill>
          <a:blip r:embed="rId4"/>
          <a:stretch>
            <a:fillRect/>
          </a:stretch>
        </p:blipFill>
        <p:spPr>
          <a:xfrm>
            <a:off x="537019" y="1201936"/>
            <a:ext cx="4772025" cy="5486400"/>
          </a:xfrm>
          <a:prstGeom prst="rect">
            <a:avLst/>
          </a:prstGeom>
        </p:spPr>
      </p:pic>
    </p:spTree>
    <p:extLst>
      <p:ext uri="{BB962C8B-B14F-4D97-AF65-F5344CB8AC3E}">
        <p14:creationId xmlns:p14="http://schemas.microsoft.com/office/powerpoint/2010/main" val="428011022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0B0D14-A8BF-4B1F-8AAD-A5B0B304081D}"/>
              </a:ext>
            </a:extLst>
          </p:cNvPr>
          <p:cNvSpPr>
            <a:spLocks noGrp="1"/>
          </p:cNvSpPr>
          <p:nvPr>
            <p:ph type="title"/>
          </p:nvPr>
        </p:nvSpPr>
        <p:spPr>
          <a:xfrm>
            <a:off x="0" y="0"/>
            <a:ext cx="9527458" cy="1612490"/>
          </a:xfrm>
        </p:spPr>
        <p:txBody>
          <a:bodyPr>
            <a:normAutofit fontScale="90000"/>
          </a:bodyPr>
          <a:lstStyle/>
          <a:p>
            <a:r>
              <a:rPr lang="en-US" dirty="0"/>
              <a:t>26 - </a:t>
            </a:r>
            <a:r>
              <a:rPr lang="en-US" sz="3600" dirty="0"/>
              <a:t>IO – </a:t>
            </a:r>
            <a:r>
              <a:rPr lang="en-US" dirty="0" err="1"/>
              <a:t>Windbg</a:t>
            </a:r>
            <a:r>
              <a:rPr lang="en-US" dirty="0"/>
              <a:t> </a:t>
            </a:r>
            <a:r>
              <a:rPr lang="en-US" dirty="0" err="1"/>
              <a:t>pra</a:t>
            </a:r>
            <a:r>
              <a:rPr lang="en-US" dirty="0"/>
              <a:t> </a:t>
            </a:r>
            <a:r>
              <a:rPr lang="en-US" dirty="0" err="1"/>
              <a:t>fazer</a:t>
            </a:r>
            <a:r>
              <a:rPr lang="en-US" dirty="0"/>
              <a:t> </a:t>
            </a:r>
            <a:r>
              <a:rPr lang="en-US" sz="3600" dirty="0"/>
              <a:t>hacking </a:t>
            </a:r>
            <a:r>
              <a:rPr lang="en-US" sz="3600" dirty="0" err="1"/>
              <a:t>memória</a:t>
            </a:r>
            <a:r>
              <a:rPr lang="en-US" sz="3600" dirty="0"/>
              <a:t> </a:t>
            </a:r>
            <a:r>
              <a:rPr lang="en-US" sz="3600" dirty="0" err="1"/>
              <a:t>pra</a:t>
            </a:r>
            <a:r>
              <a:rPr lang="en-US" sz="3600" dirty="0"/>
              <a:t> </a:t>
            </a:r>
            <a:r>
              <a:rPr lang="en-US" sz="3600" dirty="0" err="1"/>
              <a:t>usar</a:t>
            </a:r>
            <a:r>
              <a:rPr lang="en-US" sz="3600" dirty="0"/>
              <a:t> um banco com </a:t>
            </a:r>
            <a:r>
              <a:rPr lang="en-US" dirty="0"/>
              <a:t>NTFS compression… </a:t>
            </a:r>
            <a:r>
              <a:rPr lang="en-US" dirty="0" err="1"/>
              <a:t>Ninguem</a:t>
            </a:r>
            <a:r>
              <a:rPr lang="en-US" dirty="0"/>
              <a:t> </a:t>
            </a:r>
            <a:r>
              <a:rPr lang="en-US" dirty="0" err="1"/>
              <a:t>manda</a:t>
            </a:r>
            <a:r>
              <a:rPr lang="en-US" dirty="0"/>
              <a:t> </a:t>
            </a:r>
            <a:r>
              <a:rPr lang="en-US" dirty="0" err="1"/>
              <a:t>nimim</a:t>
            </a:r>
            <a:r>
              <a:rPr lang="en-US" dirty="0"/>
              <a:t>!</a:t>
            </a:r>
          </a:p>
        </p:txBody>
      </p:sp>
      <p:sp>
        <p:nvSpPr>
          <p:cNvPr id="5" name="Text Placeholder 6">
            <a:extLst>
              <a:ext uri="{FF2B5EF4-FFF2-40B4-BE49-F238E27FC236}">
                <a16:creationId xmlns:a16="http://schemas.microsoft.com/office/drawing/2014/main" id="{FE3E95BD-2FD2-4E7B-8AE6-C6671DD17223}"/>
              </a:ext>
            </a:extLst>
          </p:cNvPr>
          <p:cNvSpPr txBox="1">
            <a:spLocks/>
          </p:cNvSpPr>
          <p:nvPr/>
        </p:nvSpPr>
        <p:spPr>
          <a:xfrm>
            <a:off x="302493" y="2311542"/>
            <a:ext cx="3491509" cy="1224408"/>
          </a:xfrm>
          <a:prstGeom prst="rect">
            <a:avLst/>
          </a:prstGeom>
        </p:spPr>
        <p:txBody>
          <a:bodyPr vert="horz" lIns="121920" tIns="60960" rIns="121920" bIns="60960" rtlCol="0" anchor="t" anchorCtr="0">
            <a:noAutofit/>
            <a:scene3d>
              <a:camera prst="orthographicFront"/>
              <a:lightRig rig="flat" dir="t"/>
            </a:scene3d>
            <a:sp3d extrusionH="88900" contourW="2540">
              <a:contourClr>
                <a:srgbClr val="F4A234"/>
              </a:contourClr>
            </a:sp3d>
          </a:bodyPr>
          <a:lstStyle>
            <a:lvl1pPr marL="0" indent="0" algn="l" defTabSz="457200" rtl="0" eaLnBrk="1" latinLnBrk="0" hangingPunct="1">
              <a:spcBef>
                <a:spcPct val="20000"/>
              </a:spcBef>
              <a:buClr>
                <a:schemeClr val="bg1"/>
              </a:buClr>
              <a:buFont typeface="Arial" pitchFamily="34" charset="0"/>
              <a:buNone/>
              <a:defRPr kumimoji="0" lang="en-US" sz="10000" b="1" i="1" u="none" strike="noStrike" kern="1200" cap="none" spc="-642" normalizeH="0" baseline="0" noProof="0" dirty="0" smtClean="0">
                <a:ln w="11430"/>
                <a:gradFill>
                  <a:gsLst>
                    <a:gs pos="0">
                      <a:srgbClr val="FF9929">
                        <a:lumMod val="20000"/>
                        <a:lumOff val="80000"/>
                      </a:srgbClr>
                    </a:gs>
                    <a:gs pos="28000">
                      <a:srgbClr val="F8F57B"/>
                    </a:gs>
                    <a:gs pos="62000">
                      <a:srgbClr val="D5B953"/>
                    </a:gs>
                    <a:gs pos="88000">
                      <a:srgbClr val="D1943B"/>
                    </a:gs>
                  </a:gsLst>
                  <a:lin ang="5400000"/>
                </a:gradFill>
                <a:effectLst>
                  <a:outerShdw blurRad="50800" dist="39000" dir="5460000" algn="tl">
                    <a:srgbClr val="000000">
                      <a:alpha val="38000"/>
                    </a:srgbClr>
                  </a:outerShdw>
                </a:effectLst>
                <a:uLnTx/>
                <a:uFillTx/>
                <a:latin typeface="Segoe UI" pitchFamily="34" charset="0"/>
                <a:ea typeface="+mn-ea"/>
                <a:cs typeface="+mn-cs"/>
              </a:defRPr>
            </a:lvl1pPr>
            <a:lvl2pPr marL="742950" indent="-285750" algn="l" defTabSz="457200" rtl="0" eaLnBrk="1" latinLnBrk="0" hangingPunct="1">
              <a:spcBef>
                <a:spcPct val="20000"/>
              </a:spcBef>
              <a:buClr>
                <a:schemeClr val="bg1"/>
              </a:buClr>
              <a:buFont typeface="Arial"/>
              <a:buChar char="–"/>
              <a:defRPr sz="2400" b="0" i="0" kern="1200">
                <a:solidFill>
                  <a:srgbClr val="FFFFFF"/>
                </a:solidFill>
                <a:latin typeface="Segoe UI"/>
                <a:ea typeface="+mn-ea"/>
                <a:cs typeface="Segoe UI"/>
              </a:defRPr>
            </a:lvl2pPr>
            <a:lvl3pPr marL="1143000" indent="-228600" algn="l" defTabSz="457200" rtl="0" eaLnBrk="1" latinLnBrk="0" hangingPunct="1">
              <a:spcBef>
                <a:spcPct val="20000"/>
              </a:spcBef>
              <a:buClr>
                <a:schemeClr val="bg1"/>
              </a:buClr>
              <a:buFont typeface="Arial"/>
              <a:buChar char="•"/>
              <a:defRPr sz="2000" b="0" i="0" kern="1200">
                <a:solidFill>
                  <a:srgbClr val="FFFFFF"/>
                </a:solidFill>
                <a:latin typeface="Segoe UI"/>
                <a:ea typeface="+mn-ea"/>
                <a:cs typeface="Segoe UI"/>
              </a:defRPr>
            </a:lvl3pPr>
            <a:lvl4pPr marL="1600200" indent="-228600" algn="l" defTabSz="457200" rtl="0" eaLnBrk="1" latinLnBrk="0" hangingPunct="1">
              <a:spcBef>
                <a:spcPct val="20000"/>
              </a:spcBef>
              <a:buClr>
                <a:schemeClr val="bg1"/>
              </a:buClr>
              <a:buFont typeface="Arial"/>
              <a:buChar char="–"/>
              <a:defRPr sz="1600" b="0" i="0" kern="1200">
                <a:solidFill>
                  <a:srgbClr val="FFFFFF"/>
                </a:solidFill>
                <a:latin typeface="Segoe UI"/>
                <a:ea typeface="+mn-ea"/>
                <a:cs typeface="Segoe UI"/>
              </a:defRPr>
            </a:lvl4pPr>
            <a:lvl5pPr marL="2057400" indent="-228600" algn="l" defTabSz="457200" rtl="0" eaLnBrk="1" latinLnBrk="0" hangingPunct="1">
              <a:spcBef>
                <a:spcPct val="20000"/>
              </a:spcBef>
              <a:buClr>
                <a:schemeClr val="bg1"/>
              </a:buClr>
              <a:buFont typeface="Arial"/>
              <a:buChar char="•"/>
              <a:defRPr sz="1600" b="0" i="0" kern="1200">
                <a:solidFill>
                  <a:srgbClr val="FFFFFF"/>
                </a:solidFill>
                <a:latin typeface="Segoe UI"/>
                <a:ea typeface="+mn-ea"/>
                <a:cs typeface="Segoe UI"/>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pt-BR" sz="7200"/>
              <a:t>Demo</a:t>
            </a:r>
          </a:p>
        </p:txBody>
      </p:sp>
      <p:pic>
        <p:nvPicPr>
          <p:cNvPr id="3074" name="Picture 2">
            <a:extLst>
              <a:ext uri="{FF2B5EF4-FFF2-40B4-BE49-F238E27FC236}">
                <a16:creationId xmlns:a16="http://schemas.microsoft.com/office/drawing/2014/main" id="{61CCF12C-A3EB-400B-9A87-DEE98C3F0B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40861" y="1901554"/>
            <a:ext cx="4510278" cy="2818924"/>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696009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sz="quarter" idx="10"/>
            <p:extLst>
              <p:ext uri="{D42A27DB-BD31-4B8C-83A1-F6EECF244321}">
                <p14:modId xmlns:p14="http://schemas.microsoft.com/office/powerpoint/2010/main" val="547548901"/>
              </p:ext>
            </p:extLst>
          </p:nvPr>
        </p:nvGraphicFramePr>
        <p:xfrm>
          <a:off x="460744" y="970280"/>
          <a:ext cx="11394558" cy="5364480"/>
        </p:xfrm>
        <a:graphic>
          <a:graphicData uri="http://schemas.openxmlformats.org/drawingml/2006/table">
            <a:tbl>
              <a:tblPr firstRow="1" bandRow="1">
                <a:tableStyleId>{5C22544A-7EE6-4342-B048-85BDC9FD1C3A}</a:tableStyleId>
              </a:tblPr>
              <a:tblGrid>
                <a:gridCol w="5057554">
                  <a:extLst>
                    <a:ext uri="{9D8B030D-6E8A-4147-A177-3AD203B41FA5}">
                      <a16:colId xmlns:a16="http://schemas.microsoft.com/office/drawing/2014/main" val="20000"/>
                    </a:ext>
                  </a:extLst>
                </a:gridCol>
                <a:gridCol w="6337004">
                  <a:extLst>
                    <a:ext uri="{9D8B030D-6E8A-4147-A177-3AD203B41FA5}">
                      <a16:colId xmlns:a16="http://schemas.microsoft.com/office/drawing/2014/main" val="20001"/>
                    </a:ext>
                  </a:extLst>
                </a:gridCol>
              </a:tblGrid>
              <a:tr h="447040">
                <a:tc>
                  <a:txBody>
                    <a:bodyPr/>
                    <a:lstStyle/>
                    <a:p>
                      <a:r>
                        <a:rPr lang="en-US" sz="2000" dirty="0" err="1">
                          <a:latin typeface="Arial" panose="020B0604020202020204" pitchFamily="34" charset="0"/>
                          <a:cs typeface="Arial" panose="020B0604020202020204" pitchFamily="34" charset="0"/>
                        </a:rPr>
                        <a:t>Operação</a:t>
                      </a:r>
                      <a:endParaRPr lang="en-US" sz="2000" dirty="0">
                        <a:latin typeface="Arial" panose="020B0604020202020204" pitchFamily="34" charset="0"/>
                        <a:cs typeface="Arial" panose="020B0604020202020204" pitchFamily="34" charset="0"/>
                      </a:endParaRPr>
                    </a:p>
                  </a:txBody>
                  <a:tcPr marL="121920" marR="121920" marT="60960" marB="60960"/>
                </a:tc>
                <a:tc>
                  <a:txBody>
                    <a:bodyPr/>
                    <a:lstStyle/>
                    <a:p>
                      <a:r>
                        <a:rPr lang="en-US" sz="2000" dirty="0">
                          <a:latin typeface="Arial" panose="020B0604020202020204" pitchFamily="34" charset="0"/>
                          <a:cs typeface="Arial" panose="020B0604020202020204" pitchFamily="34" charset="0"/>
                        </a:rPr>
                        <a:t>I/O</a:t>
                      </a:r>
                      <a:r>
                        <a:rPr lang="en-US" sz="2000" baseline="0" dirty="0">
                          <a:latin typeface="Arial" panose="020B0604020202020204" pitchFamily="34" charset="0"/>
                          <a:cs typeface="Arial" panose="020B0604020202020204" pitchFamily="34" charset="0"/>
                        </a:rPr>
                        <a:t> range</a:t>
                      </a:r>
                      <a:endParaRPr lang="en-US" sz="2000" dirty="0">
                        <a:latin typeface="Arial" panose="020B0604020202020204" pitchFamily="34" charset="0"/>
                        <a:cs typeface="Arial" panose="020B0604020202020204" pitchFamily="34" charset="0"/>
                      </a:endParaRPr>
                    </a:p>
                  </a:txBody>
                  <a:tcPr marL="121920" marR="121920" marT="60960" marB="60960"/>
                </a:tc>
                <a:extLst>
                  <a:ext uri="{0D108BD9-81ED-4DB2-BD59-A6C34878D82A}">
                    <a16:rowId xmlns:a16="http://schemas.microsoft.com/office/drawing/2014/main" val="10000"/>
                  </a:ext>
                </a:extLst>
              </a:tr>
              <a:tr h="447040">
                <a:tc>
                  <a:txBody>
                    <a:bodyPr/>
                    <a:lstStyle/>
                    <a:p>
                      <a:r>
                        <a:rPr lang="en-US" sz="2000" dirty="0">
                          <a:latin typeface="Arial" panose="020B0604020202020204" pitchFamily="34" charset="0"/>
                          <a:cs typeface="Arial" panose="020B0604020202020204" pitchFamily="34" charset="0"/>
                        </a:rPr>
                        <a:t>Page Read</a:t>
                      </a:r>
                    </a:p>
                  </a:txBody>
                  <a:tcPr marL="121920" marR="121920" marT="60960" marB="60960"/>
                </a:tc>
                <a:tc>
                  <a:txBody>
                    <a:bodyPr/>
                    <a:lstStyle/>
                    <a:p>
                      <a:r>
                        <a:rPr lang="en-US" sz="2000" dirty="0">
                          <a:latin typeface="Arial" panose="020B0604020202020204" pitchFamily="34" charset="0"/>
                          <a:cs typeface="Arial" panose="020B0604020202020204" pitchFamily="34" charset="0"/>
                        </a:rPr>
                        <a:t>8-512kb</a:t>
                      </a:r>
                    </a:p>
                  </a:txBody>
                  <a:tcPr marL="121920" marR="121920" marT="60960" marB="60960"/>
                </a:tc>
                <a:extLst>
                  <a:ext uri="{0D108BD9-81ED-4DB2-BD59-A6C34878D82A}">
                    <a16:rowId xmlns:a16="http://schemas.microsoft.com/office/drawing/2014/main" val="10001"/>
                  </a:ext>
                </a:extLst>
              </a:tr>
              <a:tr h="447040">
                <a:tc>
                  <a:txBody>
                    <a:bodyPr/>
                    <a:lstStyle/>
                    <a:p>
                      <a:r>
                        <a:rPr lang="en-US" sz="2000" dirty="0" err="1">
                          <a:latin typeface="Arial" panose="020B0604020202020204" pitchFamily="34" charset="0"/>
                          <a:cs typeface="Arial" panose="020B0604020202020204" pitchFamily="34" charset="0"/>
                        </a:rPr>
                        <a:t>Columnstore</a:t>
                      </a:r>
                      <a:r>
                        <a:rPr lang="en-US" sz="2000" dirty="0">
                          <a:latin typeface="Arial" panose="020B0604020202020204" pitchFamily="34" charset="0"/>
                          <a:cs typeface="Arial" panose="020B0604020202020204" pitchFamily="34" charset="0"/>
                        </a:rPr>
                        <a:t> Read</a:t>
                      </a:r>
                    </a:p>
                  </a:txBody>
                  <a:tcPr marL="121920" marR="121920" marT="60960" marB="60960"/>
                </a:tc>
                <a:tc>
                  <a:txBody>
                    <a:bodyPr/>
                    <a:lstStyle/>
                    <a:p>
                      <a:r>
                        <a:rPr lang="en-US" sz="2000" dirty="0">
                          <a:latin typeface="Arial" panose="020B0604020202020204" pitchFamily="34" charset="0"/>
                          <a:cs typeface="Arial" panose="020B0604020202020204" pitchFamily="34" charset="0"/>
                        </a:rPr>
                        <a:t>Up to 8MB</a:t>
                      </a:r>
                    </a:p>
                  </a:txBody>
                  <a:tcPr marL="121920" marR="121920" marT="60960" marB="60960"/>
                </a:tc>
                <a:extLst>
                  <a:ext uri="{0D108BD9-81ED-4DB2-BD59-A6C34878D82A}">
                    <a16:rowId xmlns:a16="http://schemas.microsoft.com/office/drawing/2014/main" val="1342697605"/>
                  </a:ext>
                </a:extLst>
              </a:tr>
              <a:tr h="447040">
                <a:tc>
                  <a:txBody>
                    <a:bodyPr/>
                    <a:lstStyle/>
                    <a:p>
                      <a:r>
                        <a:rPr lang="en-US" sz="2000" dirty="0">
                          <a:latin typeface="Arial" panose="020B0604020202020204" pitchFamily="34" charset="0"/>
                          <a:cs typeface="Arial" panose="020B0604020202020204" pitchFamily="34" charset="0"/>
                        </a:rPr>
                        <a:t>Log</a:t>
                      </a:r>
                      <a:r>
                        <a:rPr lang="en-US" sz="2000" baseline="0" dirty="0">
                          <a:latin typeface="Arial" panose="020B0604020202020204" pitchFamily="34" charset="0"/>
                          <a:cs typeface="Arial" panose="020B0604020202020204" pitchFamily="34" charset="0"/>
                        </a:rPr>
                        <a:t> Writes</a:t>
                      </a:r>
                      <a:endParaRPr lang="en-US" sz="2000" dirty="0">
                        <a:latin typeface="Arial" panose="020B0604020202020204" pitchFamily="34" charset="0"/>
                        <a:cs typeface="Arial" panose="020B0604020202020204" pitchFamily="34" charset="0"/>
                      </a:endParaRPr>
                    </a:p>
                  </a:txBody>
                  <a:tcPr marL="121920" marR="121920" marT="60960" marB="60960"/>
                </a:tc>
                <a:tc>
                  <a:txBody>
                    <a:bodyPr/>
                    <a:lstStyle/>
                    <a:p>
                      <a:r>
                        <a:rPr lang="en-US" sz="2000" dirty="0">
                          <a:latin typeface="Arial" panose="020B0604020202020204" pitchFamily="34" charset="0"/>
                          <a:cs typeface="Arial" panose="020B0604020202020204" pitchFamily="34" charset="0"/>
                        </a:rPr>
                        <a:t>512bytes-60kb</a:t>
                      </a:r>
                    </a:p>
                  </a:txBody>
                  <a:tcPr marL="121920" marR="121920" marT="60960" marB="60960"/>
                </a:tc>
                <a:extLst>
                  <a:ext uri="{0D108BD9-81ED-4DB2-BD59-A6C34878D82A}">
                    <a16:rowId xmlns:a16="http://schemas.microsoft.com/office/drawing/2014/main" val="10002"/>
                  </a:ext>
                </a:extLst>
              </a:tr>
              <a:tr h="447040">
                <a:tc>
                  <a:txBody>
                    <a:bodyPr/>
                    <a:lstStyle/>
                    <a:p>
                      <a:r>
                        <a:rPr lang="en-US" sz="2000" dirty="0">
                          <a:latin typeface="Arial" panose="020B0604020202020204" pitchFamily="34" charset="0"/>
                          <a:cs typeface="Arial" panose="020B0604020202020204" pitchFamily="34" charset="0"/>
                        </a:rPr>
                        <a:t>CP/LW/ER - Page Writes (</a:t>
                      </a:r>
                      <a:r>
                        <a:rPr lang="en-US" sz="2000" dirty="0" err="1">
                          <a:latin typeface="Arial" panose="020B0604020202020204" pitchFamily="34" charset="0"/>
                          <a:cs typeface="Arial" panose="020B0604020202020204" pitchFamily="34" charset="0"/>
                        </a:rPr>
                        <a:t>WriteMultiple</a:t>
                      </a:r>
                      <a:r>
                        <a:rPr lang="en-US" sz="2000" dirty="0">
                          <a:latin typeface="Arial" panose="020B0604020202020204" pitchFamily="34" charset="0"/>
                          <a:cs typeface="Arial" panose="020B0604020202020204" pitchFamily="34" charset="0"/>
                        </a:rPr>
                        <a:t>)</a:t>
                      </a:r>
                    </a:p>
                  </a:txBody>
                  <a:tcPr marL="121920" marR="121920" marT="60960" marB="60960"/>
                </a:tc>
                <a:tc>
                  <a:txBody>
                    <a:bodyPr/>
                    <a:lstStyle/>
                    <a:p>
                      <a:r>
                        <a:rPr lang="en-US" sz="2000" dirty="0">
                          <a:latin typeface="Arial" panose="020B0604020202020204" pitchFamily="34" charset="0"/>
                          <a:cs typeface="Arial" panose="020B0604020202020204" pitchFamily="34" charset="0"/>
                        </a:rPr>
                        <a:t>8Kb - 1Mb</a:t>
                      </a:r>
                    </a:p>
                  </a:txBody>
                  <a:tcPr marL="121920" marR="121920" marT="60960" marB="60960"/>
                </a:tc>
                <a:extLst>
                  <a:ext uri="{0D108BD9-81ED-4DB2-BD59-A6C34878D82A}">
                    <a16:rowId xmlns:a16="http://schemas.microsoft.com/office/drawing/2014/main" val="10003"/>
                  </a:ext>
                </a:extLst>
              </a:tr>
              <a:tr h="447040">
                <a:tc>
                  <a:txBody>
                    <a:bodyPr/>
                    <a:lstStyle/>
                    <a:p>
                      <a:r>
                        <a:rPr lang="en-US" sz="2000" dirty="0">
                          <a:latin typeface="Arial" panose="020B0604020202020204" pitchFamily="34" charset="0"/>
                          <a:cs typeface="Arial" panose="020B0604020202020204" pitchFamily="34" charset="0"/>
                        </a:rPr>
                        <a:t>Snapshots</a:t>
                      </a:r>
                    </a:p>
                  </a:txBody>
                  <a:tcPr marL="121920" marR="121920" marT="60960" marB="60960"/>
                </a:tc>
                <a:tc>
                  <a:txBody>
                    <a:bodyPr/>
                    <a:lstStyle/>
                    <a:p>
                      <a:r>
                        <a:rPr lang="en-US" sz="2000" dirty="0">
                          <a:latin typeface="Arial" panose="020B0604020202020204" pitchFamily="34" charset="0"/>
                          <a:cs typeface="Arial" panose="020B0604020202020204" pitchFamily="34" charset="0"/>
                        </a:rPr>
                        <a:t>8Kb</a:t>
                      </a:r>
                      <a:r>
                        <a:rPr lang="en-US" sz="2000" baseline="0" dirty="0">
                          <a:latin typeface="Arial" panose="020B0604020202020204" pitchFamily="34" charset="0"/>
                          <a:cs typeface="Arial" panose="020B0604020202020204" pitchFamily="34" charset="0"/>
                        </a:rPr>
                        <a:t> read/write</a:t>
                      </a:r>
                      <a:endParaRPr lang="en-US" sz="2000" dirty="0">
                        <a:latin typeface="Arial" panose="020B0604020202020204" pitchFamily="34" charset="0"/>
                        <a:cs typeface="Arial" panose="020B0604020202020204" pitchFamily="34" charset="0"/>
                      </a:endParaRPr>
                    </a:p>
                  </a:txBody>
                  <a:tcPr marL="121920" marR="121920" marT="60960" marB="60960"/>
                </a:tc>
                <a:extLst>
                  <a:ext uri="{0D108BD9-81ED-4DB2-BD59-A6C34878D82A}">
                    <a16:rowId xmlns:a16="http://schemas.microsoft.com/office/drawing/2014/main" val="10004"/>
                  </a:ext>
                </a:extLst>
              </a:tr>
              <a:tr h="447040">
                <a:tc>
                  <a:txBody>
                    <a:bodyPr/>
                    <a:lstStyle/>
                    <a:p>
                      <a:r>
                        <a:rPr lang="en-US" sz="2000" dirty="0">
                          <a:latin typeface="Arial" panose="020B0604020202020204" pitchFamily="34" charset="0"/>
                          <a:cs typeface="Arial" panose="020B0604020202020204" pitchFamily="34" charset="0"/>
                        </a:rPr>
                        <a:t>Log Reads</a:t>
                      </a:r>
                    </a:p>
                  </a:txBody>
                  <a:tcPr marL="121920" marR="121920" marT="60960" marB="60960"/>
                </a:tc>
                <a:tc>
                  <a:txBody>
                    <a:bodyPr/>
                    <a:lstStyle/>
                    <a:p>
                      <a:r>
                        <a:rPr lang="en-US" sz="2000" dirty="0">
                          <a:latin typeface="Arial" panose="020B0604020202020204" pitchFamily="34" charset="0"/>
                          <a:cs typeface="Arial" panose="020B0604020202020204" pitchFamily="34" charset="0"/>
                        </a:rPr>
                        <a:t>512bytes-400kb</a:t>
                      </a:r>
                    </a:p>
                  </a:txBody>
                  <a:tcPr marL="121920" marR="121920" marT="60960" marB="60960"/>
                </a:tc>
                <a:extLst>
                  <a:ext uri="{0D108BD9-81ED-4DB2-BD59-A6C34878D82A}">
                    <a16:rowId xmlns:a16="http://schemas.microsoft.com/office/drawing/2014/main" val="10005"/>
                  </a:ext>
                </a:extLst>
              </a:tr>
              <a:tr h="447040">
                <a:tc>
                  <a:txBody>
                    <a:bodyPr/>
                    <a:lstStyle/>
                    <a:p>
                      <a:r>
                        <a:rPr lang="en-US" sz="2000" dirty="0">
                          <a:latin typeface="Arial" panose="020B0604020202020204" pitchFamily="34" charset="0"/>
                          <a:cs typeface="Arial" panose="020B0604020202020204" pitchFamily="34" charset="0"/>
                        </a:rPr>
                        <a:t>BPE</a:t>
                      </a:r>
                    </a:p>
                  </a:txBody>
                  <a:tcPr marL="121920" marR="121920" marT="60960" marB="60960"/>
                </a:tc>
                <a:tc>
                  <a:txBody>
                    <a:bodyPr/>
                    <a:lstStyle/>
                    <a:p>
                      <a:r>
                        <a:rPr lang="en-US" sz="2000" dirty="0">
                          <a:latin typeface="Arial" panose="020B0604020202020204" pitchFamily="34" charset="0"/>
                          <a:cs typeface="Arial" panose="020B0604020202020204" pitchFamily="34" charset="0"/>
                        </a:rPr>
                        <a:t>8kb reads/8-256kb</a:t>
                      </a:r>
                      <a:r>
                        <a:rPr lang="en-US" sz="2000" baseline="0" dirty="0">
                          <a:latin typeface="Arial" panose="020B0604020202020204" pitchFamily="34" charset="0"/>
                          <a:cs typeface="Arial" panose="020B0604020202020204" pitchFamily="34" charset="0"/>
                        </a:rPr>
                        <a:t> writes</a:t>
                      </a:r>
                      <a:endParaRPr lang="en-US" sz="2000" dirty="0">
                        <a:latin typeface="Arial" panose="020B0604020202020204" pitchFamily="34" charset="0"/>
                        <a:cs typeface="Arial" panose="020B0604020202020204" pitchFamily="34" charset="0"/>
                      </a:endParaRPr>
                    </a:p>
                  </a:txBody>
                  <a:tcPr marL="121920" marR="121920" marT="60960" marB="60960"/>
                </a:tc>
                <a:extLst>
                  <a:ext uri="{0D108BD9-81ED-4DB2-BD59-A6C34878D82A}">
                    <a16:rowId xmlns:a16="http://schemas.microsoft.com/office/drawing/2014/main" val="10006"/>
                  </a:ext>
                </a:extLst>
              </a:tr>
              <a:tr h="447040">
                <a:tc>
                  <a:txBody>
                    <a:bodyPr/>
                    <a:lstStyle/>
                    <a:p>
                      <a:r>
                        <a:rPr lang="en-US" sz="2000" dirty="0">
                          <a:latin typeface="Arial" panose="020B0604020202020204" pitchFamily="34" charset="0"/>
                          <a:cs typeface="Arial" panose="020B0604020202020204" pitchFamily="34" charset="0"/>
                        </a:rPr>
                        <a:t>“Zero” file (create </a:t>
                      </a:r>
                      <a:r>
                        <a:rPr lang="en-US" sz="2000" dirty="0" err="1">
                          <a:latin typeface="Arial" panose="020B0604020202020204" pitchFamily="34" charset="0"/>
                          <a:cs typeface="Arial" panose="020B0604020202020204" pitchFamily="34" charset="0"/>
                        </a:rPr>
                        <a:t>db</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autogrow</a:t>
                      </a:r>
                      <a:r>
                        <a:rPr lang="en-US" sz="2000" dirty="0">
                          <a:latin typeface="Arial" panose="020B0604020202020204" pitchFamily="34" charset="0"/>
                          <a:cs typeface="Arial" panose="020B0604020202020204" pitchFamily="34" charset="0"/>
                        </a:rPr>
                        <a:t>)</a:t>
                      </a:r>
                    </a:p>
                  </a:txBody>
                  <a:tcPr marL="121920" marR="121920" marT="60960" marB="60960"/>
                </a:tc>
                <a:tc>
                  <a:txBody>
                    <a:bodyPr/>
                    <a:lstStyle/>
                    <a:p>
                      <a:r>
                        <a:rPr lang="en-US" sz="2000" dirty="0">
                          <a:latin typeface="Arial" panose="020B0604020202020204" pitchFamily="34" charset="0"/>
                          <a:cs typeface="Arial" panose="020B0604020202020204" pitchFamily="34" charset="0"/>
                        </a:rPr>
                        <a:t>8Mb</a:t>
                      </a:r>
                    </a:p>
                  </a:txBody>
                  <a:tcPr marL="121920" marR="121920" marT="60960" marB="60960"/>
                </a:tc>
                <a:extLst>
                  <a:ext uri="{0D108BD9-81ED-4DB2-BD59-A6C34878D82A}">
                    <a16:rowId xmlns:a16="http://schemas.microsoft.com/office/drawing/2014/main" val="10007"/>
                  </a:ext>
                </a:extLst>
              </a:tr>
              <a:tr h="447040">
                <a:tc>
                  <a:txBody>
                    <a:bodyPr/>
                    <a:lstStyle/>
                    <a:p>
                      <a:r>
                        <a:rPr lang="en-US" sz="2000" dirty="0">
                          <a:latin typeface="Arial" panose="020B0604020202020204" pitchFamily="34" charset="0"/>
                          <a:cs typeface="Arial" panose="020B0604020202020204" pitchFamily="34" charset="0"/>
                        </a:rPr>
                        <a:t>BACKUP/RESTORE</a:t>
                      </a:r>
                    </a:p>
                  </a:txBody>
                  <a:tcPr marL="121920" marR="121920" marT="60960" marB="60960"/>
                </a:tc>
                <a:tc>
                  <a:txBody>
                    <a:bodyPr/>
                    <a:lstStyle/>
                    <a:p>
                      <a:r>
                        <a:rPr lang="en-US" sz="2000" dirty="0">
                          <a:latin typeface="Arial" panose="020B0604020202020204" pitchFamily="34" charset="0"/>
                          <a:cs typeface="Arial" panose="020B0604020202020204" pitchFamily="34" charset="0"/>
                        </a:rPr>
                        <a:t>Default de 1Mb</a:t>
                      </a:r>
                      <a:r>
                        <a:rPr lang="en-US" sz="2000" baseline="0" dirty="0">
                          <a:latin typeface="Arial" panose="020B0604020202020204" pitchFamily="34" charset="0"/>
                          <a:cs typeface="Arial" panose="020B0604020202020204" pitchFamily="34" charset="0"/>
                        </a:rPr>
                        <a:t> (</a:t>
                      </a:r>
                      <a:r>
                        <a:rPr lang="en-US" sz="2000" baseline="0" dirty="0" err="1">
                          <a:latin typeface="Arial" panose="020B0604020202020204" pitchFamily="34" charset="0"/>
                          <a:cs typeface="Arial" panose="020B0604020202020204" pitchFamily="34" charset="0"/>
                        </a:rPr>
                        <a:t>db</a:t>
                      </a:r>
                      <a:r>
                        <a:rPr lang="en-US" sz="2000" baseline="0" dirty="0">
                          <a:latin typeface="Arial" panose="020B0604020202020204" pitchFamily="34" charset="0"/>
                          <a:cs typeface="Arial" panose="020B0604020202020204" pitchFamily="34" charset="0"/>
                        </a:rPr>
                        <a:t>) - MAXTRANSFERSIZE (media)</a:t>
                      </a:r>
                      <a:endParaRPr lang="en-US" sz="2000" dirty="0">
                        <a:latin typeface="Arial" panose="020B0604020202020204" pitchFamily="34" charset="0"/>
                        <a:cs typeface="Arial" panose="020B0604020202020204" pitchFamily="34" charset="0"/>
                      </a:endParaRPr>
                    </a:p>
                  </a:txBody>
                  <a:tcPr marL="121920" marR="121920" marT="60960" marB="60960"/>
                </a:tc>
                <a:extLst>
                  <a:ext uri="{0D108BD9-81ED-4DB2-BD59-A6C34878D82A}">
                    <a16:rowId xmlns:a16="http://schemas.microsoft.com/office/drawing/2014/main" val="10008"/>
                  </a:ext>
                </a:extLst>
              </a:tr>
              <a:tr h="447040">
                <a:tc>
                  <a:txBody>
                    <a:bodyPr/>
                    <a:lstStyle/>
                    <a:p>
                      <a:r>
                        <a:rPr lang="en-US" sz="2000" dirty="0">
                          <a:latin typeface="Arial" panose="020B0604020202020204" pitchFamily="34" charset="0"/>
                          <a:cs typeface="Arial" panose="020B0604020202020204" pitchFamily="34" charset="0"/>
                        </a:rPr>
                        <a:t>Filestream</a:t>
                      </a:r>
                    </a:p>
                  </a:txBody>
                  <a:tcPr marL="121920" marR="121920" marT="60960" marB="60960"/>
                </a:tc>
                <a:tc>
                  <a:txBody>
                    <a:bodyPr/>
                    <a:lstStyle/>
                    <a:p>
                      <a:r>
                        <a:rPr lang="en-US" sz="2000" dirty="0">
                          <a:latin typeface="Arial" panose="020B0604020202020204" pitchFamily="34" charset="0"/>
                          <a:cs typeface="Arial" panose="020B0604020202020204" pitchFamily="34" charset="0"/>
                        </a:rPr>
                        <a:t>Size depending on data</a:t>
                      </a:r>
                    </a:p>
                  </a:txBody>
                  <a:tcPr marL="121920" marR="121920" marT="60960" marB="60960"/>
                </a:tc>
                <a:extLst>
                  <a:ext uri="{0D108BD9-81ED-4DB2-BD59-A6C34878D82A}">
                    <a16:rowId xmlns:a16="http://schemas.microsoft.com/office/drawing/2014/main" val="10009"/>
                  </a:ext>
                </a:extLst>
              </a:tr>
              <a:tr h="447040">
                <a:tc>
                  <a:txBody>
                    <a:bodyPr/>
                    <a:lstStyle/>
                    <a:p>
                      <a:r>
                        <a:rPr lang="en-US" sz="2000" dirty="0">
                          <a:latin typeface="Arial" panose="020B0604020202020204" pitchFamily="34" charset="0"/>
                          <a:cs typeface="Arial" panose="020B0604020202020204" pitchFamily="34" charset="0"/>
                        </a:rPr>
                        <a:t>Memory Optimized Tables</a:t>
                      </a:r>
                    </a:p>
                  </a:txBody>
                  <a:tcPr marL="121920" marR="121920" marT="60960" marB="60960"/>
                </a:tc>
                <a:tc>
                  <a:txBody>
                    <a:bodyPr/>
                    <a:lstStyle/>
                    <a:p>
                      <a:r>
                        <a:rPr lang="en-US" sz="2000" dirty="0">
                          <a:latin typeface="Arial" panose="020B0604020202020204" pitchFamily="34" charset="0"/>
                          <a:cs typeface="Arial" panose="020B0604020202020204" pitchFamily="34" charset="0"/>
                        </a:rPr>
                        <a:t>256kb (4kb for</a:t>
                      </a:r>
                      <a:r>
                        <a:rPr lang="en-US" sz="2000" baseline="0" dirty="0">
                          <a:latin typeface="Arial" panose="020B0604020202020204" pitchFamily="34" charset="0"/>
                          <a:cs typeface="Arial" panose="020B0604020202020204" pitchFamily="34" charset="0"/>
                        </a:rPr>
                        <a:t> delta files)</a:t>
                      </a:r>
                      <a:endParaRPr lang="en-US" sz="2000" dirty="0">
                        <a:latin typeface="Arial" panose="020B0604020202020204" pitchFamily="34" charset="0"/>
                        <a:cs typeface="Arial" panose="020B0604020202020204" pitchFamily="34" charset="0"/>
                      </a:endParaRPr>
                    </a:p>
                  </a:txBody>
                  <a:tcPr marL="121920" marR="121920" marT="60960" marB="60960"/>
                </a:tc>
                <a:extLst>
                  <a:ext uri="{0D108BD9-81ED-4DB2-BD59-A6C34878D82A}">
                    <a16:rowId xmlns:a16="http://schemas.microsoft.com/office/drawing/2014/main" val="10010"/>
                  </a:ext>
                </a:extLst>
              </a:tr>
            </a:tbl>
          </a:graphicData>
        </a:graphic>
      </p:graphicFrame>
      <p:sp>
        <p:nvSpPr>
          <p:cNvPr id="3" name="Title 2"/>
          <p:cNvSpPr>
            <a:spLocks noGrp="1"/>
          </p:cNvSpPr>
          <p:nvPr>
            <p:ph type="title"/>
          </p:nvPr>
        </p:nvSpPr>
        <p:spPr>
          <a:xfrm>
            <a:off x="137008" y="4917"/>
            <a:ext cx="8596668" cy="815408"/>
          </a:xfrm>
        </p:spPr>
        <p:txBody>
          <a:bodyPr/>
          <a:lstStyle/>
          <a:p>
            <a:r>
              <a:rPr lang="en-US" dirty="0" err="1"/>
              <a:t>Tabela</a:t>
            </a:r>
            <a:r>
              <a:rPr lang="en-US" dirty="0"/>
              <a:t> com </a:t>
            </a:r>
            <a:r>
              <a:rPr lang="en-US" dirty="0" err="1"/>
              <a:t>tamanho</a:t>
            </a:r>
            <a:r>
              <a:rPr lang="en-US" dirty="0"/>
              <a:t> dos I/Os no SQL</a:t>
            </a:r>
          </a:p>
        </p:txBody>
      </p:sp>
    </p:spTree>
    <p:extLst>
      <p:ext uri="{BB962C8B-B14F-4D97-AF65-F5344CB8AC3E}">
        <p14:creationId xmlns:p14="http://schemas.microsoft.com/office/powerpoint/2010/main" val="240790893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People Chat buddies icon"/>
          <p:cNvPicPr>
            <a:picLocks noChangeAspect="1" noChangeArrowheads="1"/>
          </p:cNvPicPr>
          <p:nvPr/>
        </p:nvPicPr>
        <p:blipFill>
          <a:blip r:embed="rId2" cstate="print"/>
          <a:srcRect/>
          <a:stretch>
            <a:fillRect/>
          </a:stretch>
        </p:blipFill>
        <p:spPr bwMode="auto">
          <a:xfrm>
            <a:off x="3016878" y="4147807"/>
            <a:ext cx="3911102" cy="2582547"/>
          </a:xfrm>
          <a:prstGeom prst="rect">
            <a:avLst/>
          </a:prstGeom>
          <a:noFill/>
          <a:ln w="9525">
            <a:noFill/>
            <a:miter lim="800000"/>
            <a:headEnd/>
            <a:tailEnd/>
          </a:ln>
        </p:spPr>
      </p:pic>
      <p:sp>
        <p:nvSpPr>
          <p:cNvPr id="5" name="CaixaDeTexto 5"/>
          <p:cNvSpPr txBox="1"/>
          <p:nvPr/>
        </p:nvSpPr>
        <p:spPr>
          <a:xfrm>
            <a:off x="4753198" y="4833592"/>
            <a:ext cx="1071992" cy="2215991"/>
          </a:xfrm>
          <a:prstGeom prst="rect">
            <a:avLst/>
          </a:prstGeom>
          <a:noFill/>
        </p:spPr>
        <p:txBody>
          <a:bodyPr wrap="square">
            <a:spAutoFit/>
          </a:bodyPr>
          <a:lstStyle/>
          <a:p>
            <a:pPr defTabSz="914363">
              <a:defRPr/>
            </a:pPr>
            <a:r>
              <a:rPr lang="pt-BR" sz="13800">
                <a:effectLst>
                  <a:outerShdw blurRad="38100" dist="38100" dir="2700000" algn="tl">
                    <a:srgbClr val="000000">
                      <a:alpha val="43137"/>
                    </a:srgbClr>
                  </a:outerShdw>
                </a:effectLst>
              </a:rPr>
              <a:t>?</a:t>
            </a:r>
          </a:p>
        </p:txBody>
      </p:sp>
      <p:sp>
        <p:nvSpPr>
          <p:cNvPr id="6" name="Title 1"/>
          <p:cNvSpPr>
            <a:spLocks noGrp="1"/>
          </p:cNvSpPr>
          <p:nvPr>
            <p:ph type="title"/>
          </p:nvPr>
        </p:nvSpPr>
        <p:spPr>
          <a:xfrm>
            <a:off x="33280" y="274638"/>
            <a:ext cx="8229600" cy="1143000"/>
          </a:xfrm>
        </p:spPr>
        <p:txBody>
          <a:bodyPr>
            <a:normAutofit/>
          </a:bodyPr>
          <a:lstStyle/>
          <a:p>
            <a:r>
              <a:rPr lang="pt-BR">
                <a:solidFill>
                  <a:schemeClr val="tx1">
                    <a:lumMod val="75000"/>
                    <a:lumOff val="25000"/>
                  </a:schemeClr>
                </a:solidFill>
              </a:rPr>
              <a:t>Perguntas?</a:t>
            </a:r>
          </a:p>
        </p:txBody>
      </p:sp>
      <p:sp>
        <p:nvSpPr>
          <p:cNvPr id="7" name="AutoShape 41"/>
          <p:cNvSpPr>
            <a:spLocks noChangeArrowheads="1"/>
          </p:cNvSpPr>
          <p:nvPr/>
        </p:nvSpPr>
        <p:spPr bwMode="auto">
          <a:xfrm>
            <a:off x="265062" y="1189637"/>
            <a:ext cx="8509161" cy="2437235"/>
          </a:xfrm>
          <a:prstGeom prst="roundRect">
            <a:avLst>
              <a:gd name="adj" fmla="val 16667"/>
            </a:avLst>
          </a:prstGeom>
          <a:solidFill>
            <a:srgbClr val="F6F7EB"/>
          </a:solidFill>
          <a:ln w="9525" algn="ctr">
            <a:solidFill>
              <a:srgbClr val="808080"/>
            </a:solidFill>
            <a:round/>
            <a:headEnd/>
            <a:tailEnd/>
          </a:ln>
          <a:effectLst/>
          <a:extLst>
            <a:ext uri="{AF507438-7753-43E0-B8FC-AC1667EBCBE1}">
              <a14:hiddenEffects xmlns:a14="http://schemas.microsoft.com/office/drawing/2010/main">
                <a:effectLst>
                  <a:outerShdw dist="107763" dir="2700000" algn="ctr" rotWithShape="0">
                    <a:srgbClr val="AFAFAF">
                      <a:alpha val="50000"/>
                    </a:srgbClr>
                  </a:outerShdw>
                </a:effectLst>
              </a14:hiddenEffects>
            </a:ext>
          </a:extLst>
        </p:spPr>
        <p:txBody>
          <a:bodyPr anchor="ctr"/>
          <a:lstStyle/>
          <a:p>
            <a:r>
              <a:rPr lang="pt-BR">
                <a:solidFill>
                  <a:srgbClr val="0000FF"/>
                </a:solidFill>
                <a:latin typeface="Consolas" panose="020B0609020204030204" pitchFamily="49" charset="0"/>
              </a:rPr>
              <a:t>SELECT</a:t>
            </a:r>
            <a:r>
              <a:rPr lang="pt-BR">
                <a:solidFill>
                  <a:srgbClr val="171717"/>
                </a:solidFill>
                <a:latin typeface="Consolas" panose="020B0609020204030204" pitchFamily="49" charset="0"/>
              </a:rPr>
              <a:t> "</a:t>
            </a:r>
            <a:r>
              <a:rPr lang="pt-BR" err="1">
                <a:solidFill>
                  <a:srgbClr val="171717"/>
                </a:solidFill>
                <a:latin typeface="Consolas" panose="020B0609020204030204" pitchFamily="49" charset="0"/>
              </a:rPr>
              <a:t>About</a:t>
            </a:r>
            <a:r>
              <a:rPr lang="pt-BR">
                <a:solidFill>
                  <a:srgbClr val="171717"/>
                </a:solidFill>
                <a:latin typeface="Consolas" panose="020B0609020204030204" pitchFamily="49" charset="0"/>
              </a:rPr>
              <a:t> me:" </a:t>
            </a:r>
          </a:p>
          <a:p>
            <a:r>
              <a:rPr lang="en-US">
                <a:solidFill>
                  <a:srgbClr val="171717"/>
                </a:solidFill>
                <a:latin typeface="Consolas" panose="020B0609020204030204" pitchFamily="49" charset="0"/>
              </a:rPr>
              <a:t>  </a:t>
            </a:r>
            <a:r>
              <a:rPr lang="en-US">
                <a:solidFill>
                  <a:srgbClr val="0000FF"/>
                </a:solidFill>
                <a:latin typeface="Consolas" panose="020B0609020204030204" pitchFamily="49" charset="0"/>
              </a:rPr>
              <a:t>FROM </a:t>
            </a:r>
            <a:r>
              <a:rPr lang="en-US">
                <a:solidFill>
                  <a:srgbClr val="808080"/>
                </a:solidFill>
                <a:latin typeface="Consolas" panose="020B0609020204030204" pitchFamily="49" charset="0"/>
              </a:rPr>
              <a:t>(</a:t>
            </a:r>
            <a:r>
              <a:rPr lang="en-US">
                <a:solidFill>
                  <a:srgbClr val="0000FF"/>
                </a:solidFill>
                <a:latin typeface="Consolas" panose="020B0609020204030204" pitchFamily="49" charset="0"/>
              </a:rPr>
              <a:t>VALUES</a:t>
            </a:r>
            <a:r>
              <a:rPr lang="en-US">
                <a:solidFill>
                  <a:srgbClr val="808080"/>
                </a:solidFill>
                <a:latin typeface="Consolas" panose="020B0609020204030204" pitchFamily="49" charset="0"/>
              </a:rPr>
              <a:t>(</a:t>
            </a:r>
            <a:r>
              <a:rPr lang="en-US">
                <a:solidFill>
                  <a:srgbClr val="FF0000"/>
                </a:solidFill>
                <a:latin typeface="Consolas" panose="020B0609020204030204" pitchFamily="49" charset="0"/>
              </a:rPr>
              <a:t>'Fabiano Neves Amorim'</a:t>
            </a:r>
            <a:r>
              <a:rPr lang="en-US">
                <a:solidFill>
                  <a:srgbClr val="808080"/>
                </a:solidFill>
                <a:latin typeface="Consolas" panose="020B0609020204030204" pitchFamily="49" charset="0"/>
              </a:rPr>
              <a:t>),</a:t>
            </a:r>
            <a:r>
              <a:rPr lang="en-US">
                <a:solidFill>
                  <a:srgbClr val="171717"/>
                </a:solidFill>
                <a:latin typeface="Consolas" panose="020B0609020204030204" pitchFamily="49" charset="0"/>
              </a:rPr>
              <a:t> </a:t>
            </a:r>
          </a:p>
          <a:p>
            <a:r>
              <a:rPr lang="pt-BR">
                <a:solidFill>
                  <a:srgbClr val="0000FF"/>
                </a:solidFill>
                <a:latin typeface="Consolas" panose="020B0609020204030204" pitchFamily="49" charset="0"/>
              </a:rPr>
              <a:t>              </a:t>
            </a:r>
            <a:r>
              <a:rPr lang="pt-BR">
                <a:solidFill>
                  <a:srgbClr val="808080"/>
                </a:solidFill>
                <a:latin typeface="Consolas" panose="020B0609020204030204" pitchFamily="49" charset="0"/>
              </a:rPr>
              <a:t>(</a:t>
            </a:r>
            <a:r>
              <a:rPr lang="pt-BR">
                <a:solidFill>
                  <a:srgbClr val="FF0000"/>
                </a:solidFill>
                <a:latin typeface="Consolas" panose="020B0609020204030204" pitchFamily="49" charset="0"/>
              </a:rPr>
              <a:t>'Data Platform MVP'</a:t>
            </a:r>
            <a:r>
              <a:rPr lang="pt-BR">
                <a:solidFill>
                  <a:srgbClr val="808080"/>
                </a:solidFill>
                <a:latin typeface="Consolas" panose="020B0609020204030204" pitchFamily="49" charset="0"/>
              </a:rPr>
              <a:t>),</a:t>
            </a:r>
            <a:endParaRPr lang="pt-BR">
              <a:solidFill>
                <a:srgbClr val="171717"/>
              </a:solidFill>
              <a:latin typeface="Consolas" panose="020B0609020204030204" pitchFamily="49" charset="0"/>
            </a:endParaRPr>
          </a:p>
          <a:p>
            <a:r>
              <a:rPr lang="pt-BR">
                <a:solidFill>
                  <a:srgbClr val="0000FF"/>
                </a:solidFill>
                <a:latin typeface="Consolas" panose="020B0609020204030204" pitchFamily="49" charset="0"/>
              </a:rPr>
              <a:t>              </a:t>
            </a:r>
            <a:r>
              <a:rPr lang="pt-BR">
                <a:solidFill>
                  <a:srgbClr val="808080"/>
                </a:solidFill>
                <a:latin typeface="Consolas" panose="020B0609020204030204" pitchFamily="49" charset="0"/>
              </a:rPr>
              <a:t>(</a:t>
            </a:r>
            <a:r>
              <a:rPr lang="pt-BR">
                <a:solidFill>
                  <a:srgbClr val="FF0000"/>
                </a:solidFill>
                <a:latin typeface="Consolas" panose="020B0609020204030204" pitchFamily="49" charset="0"/>
              </a:rPr>
              <a:t>'fabianonevesamorim@hotmail.com | @</a:t>
            </a:r>
            <a:r>
              <a:rPr lang="pt-BR" err="1">
                <a:solidFill>
                  <a:srgbClr val="FF0000"/>
                </a:solidFill>
                <a:latin typeface="Consolas" panose="020B0609020204030204" pitchFamily="49" charset="0"/>
              </a:rPr>
              <a:t>mcflyamorim</a:t>
            </a:r>
            <a:r>
              <a:rPr lang="pt-BR">
                <a:solidFill>
                  <a:srgbClr val="FF0000"/>
                </a:solidFill>
                <a:latin typeface="Consolas" panose="020B0609020204030204" pitchFamily="49" charset="0"/>
              </a:rPr>
              <a:t>'</a:t>
            </a:r>
            <a:r>
              <a:rPr lang="pt-BR">
                <a:solidFill>
                  <a:srgbClr val="808080"/>
                </a:solidFill>
                <a:latin typeface="Consolas" panose="020B0609020204030204" pitchFamily="49" charset="0"/>
              </a:rPr>
              <a:t>),</a:t>
            </a:r>
            <a:endParaRPr lang="pt-BR">
              <a:solidFill>
                <a:srgbClr val="171717"/>
              </a:solidFill>
              <a:latin typeface="Consolas" panose="020B0609020204030204" pitchFamily="49" charset="0"/>
            </a:endParaRPr>
          </a:p>
          <a:p>
            <a:r>
              <a:rPr lang="en-US">
                <a:solidFill>
                  <a:srgbClr val="0000FF"/>
                </a:solidFill>
                <a:latin typeface="Consolas" panose="020B0609020204030204" pitchFamily="49" charset="0"/>
              </a:rPr>
              <a:t>              </a:t>
            </a:r>
            <a:r>
              <a:rPr lang="en-US">
                <a:solidFill>
                  <a:srgbClr val="808080"/>
                </a:solidFill>
                <a:latin typeface="Consolas" panose="020B0609020204030204" pitchFamily="49" charset="0"/>
              </a:rPr>
              <a:t>(</a:t>
            </a:r>
            <a:r>
              <a:rPr lang="pt-BR">
                <a:solidFill>
                  <a:srgbClr val="FF0000"/>
                </a:solidFill>
                <a:latin typeface="Consolas" panose="020B0609020204030204" pitchFamily="49" charset="0"/>
              </a:rPr>
              <a:t>'</a:t>
            </a:r>
            <a:r>
              <a:rPr lang="en-US">
                <a:solidFill>
                  <a:srgbClr val="FF0000"/>
                </a:solidFill>
                <a:latin typeface="Consolas" panose="020B0609020204030204" pitchFamily="49" charset="0"/>
              </a:rPr>
              <a:t>Project Engineer – Pythian(Love your data)'</a:t>
            </a:r>
            <a:r>
              <a:rPr lang="en-US">
                <a:solidFill>
                  <a:srgbClr val="808080"/>
                </a:solidFill>
                <a:latin typeface="Consolas" panose="020B0609020204030204" pitchFamily="49" charset="0"/>
              </a:rPr>
              <a:t>),</a:t>
            </a:r>
            <a:endParaRPr lang="en-US">
              <a:solidFill>
                <a:srgbClr val="171717"/>
              </a:solidFill>
              <a:latin typeface="Consolas" panose="020B0609020204030204" pitchFamily="49" charset="0"/>
            </a:endParaRPr>
          </a:p>
          <a:p>
            <a:r>
              <a:rPr lang="pt-BR">
                <a:solidFill>
                  <a:srgbClr val="0000FF"/>
                </a:solidFill>
                <a:latin typeface="Consolas" panose="020B0609020204030204" pitchFamily="49" charset="0"/>
              </a:rPr>
              <a:t>              </a:t>
            </a:r>
            <a:r>
              <a:rPr lang="pt-BR">
                <a:solidFill>
                  <a:srgbClr val="808080"/>
                </a:solidFill>
                <a:latin typeface="Consolas" panose="020B0609020204030204" pitchFamily="49" charset="0"/>
              </a:rPr>
              <a:t>(</a:t>
            </a:r>
            <a:r>
              <a:rPr lang="pt-BR">
                <a:solidFill>
                  <a:srgbClr val="FF0000"/>
                </a:solidFill>
                <a:latin typeface="Consolas" panose="020B0609020204030204" pitchFamily="49" charset="0"/>
              </a:rPr>
              <a:t>'https://www.facebook.com/fabiano.nevesamorim'</a:t>
            </a:r>
            <a:r>
              <a:rPr lang="pt-BR">
                <a:solidFill>
                  <a:srgbClr val="808080"/>
                </a:solidFill>
                <a:latin typeface="Consolas" panose="020B0609020204030204" pitchFamily="49" charset="0"/>
              </a:rPr>
              <a:t>),</a:t>
            </a:r>
            <a:endParaRPr lang="pt-BR">
              <a:solidFill>
                <a:srgbClr val="171717"/>
              </a:solidFill>
              <a:latin typeface="Consolas" panose="020B0609020204030204" pitchFamily="49" charset="0"/>
            </a:endParaRPr>
          </a:p>
          <a:p>
            <a:r>
              <a:rPr lang="pt-BR">
                <a:solidFill>
                  <a:srgbClr val="0000FF"/>
                </a:solidFill>
                <a:latin typeface="Consolas" panose="020B0609020204030204" pitchFamily="49" charset="0"/>
              </a:rPr>
              <a:t>              </a:t>
            </a:r>
            <a:r>
              <a:rPr lang="pt-BR" strike="sngStrike">
                <a:solidFill>
                  <a:srgbClr val="808080"/>
                </a:solidFill>
                <a:latin typeface="Consolas" panose="020B0609020204030204" pitchFamily="49" charset="0"/>
              </a:rPr>
              <a:t>(</a:t>
            </a:r>
            <a:r>
              <a:rPr lang="pt-BR" strike="sngStrike">
                <a:solidFill>
                  <a:srgbClr val="FF0000"/>
                </a:solidFill>
                <a:latin typeface="Consolas" panose="020B0609020204030204" pitchFamily="49" charset="0"/>
              </a:rPr>
              <a:t>'https://www.orkut.com/mcflyamorim'</a:t>
            </a:r>
            <a:r>
              <a:rPr lang="pt-BR" strike="sngStrike">
                <a:solidFill>
                  <a:srgbClr val="808080"/>
                </a:solidFill>
                <a:latin typeface="Consolas" panose="020B0609020204030204" pitchFamily="49" charset="0"/>
              </a:rPr>
              <a:t>),</a:t>
            </a:r>
            <a:endParaRPr lang="pt-BR" strike="sngStrike">
              <a:solidFill>
                <a:srgbClr val="171717"/>
              </a:solidFill>
              <a:latin typeface="Consolas" panose="020B0609020204030204" pitchFamily="49" charset="0"/>
            </a:endParaRPr>
          </a:p>
          <a:p>
            <a:r>
              <a:rPr lang="en-US">
                <a:solidFill>
                  <a:srgbClr val="0000FF"/>
                </a:solidFill>
                <a:latin typeface="Consolas" panose="020B0609020204030204" pitchFamily="49" charset="0"/>
              </a:rPr>
              <a:t>              </a:t>
            </a:r>
            <a:r>
              <a:rPr lang="en-US">
                <a:solidFill>
                  <a:srgbClr val="808080"/>
                </a:solidFill>
                <a:latin typeface="Consolas" panose="020B0609020204030204" pitchFamily="49" charset="0"/>
              </a:rPr>
              <a:t>(</a:t>
            </a:r>
            <a:r>
              <a:rPr lang="en-US">
                <a:solidFill>
                  <a:srgbClr val="FF0000"/>
                </a:solidFill>
                <a:latin typeface="Consolas" panose="020B0609020204030204" pitchFamily="49" charset="0"/>
              </a:rPr>
              <a:t>'http://blogfabiano.com'</a:t>
            </a:r>
            <a:r>
              <a:rPr lang="en-US">
                <a:solidFill>
                  <a:srgbClr val="808080"/>
                </a:solidFill>
                <a:latin typeface="Consolas" panose="020B0609020204030204" pitchFamily="49" charset="0"/>
              </a:rPr>
              <a:t>))</a:t>
            </a:r>
            <a:r>
              <a:rPr lang="en-US">
                <a:solidFill>
                  <a:srgbClr val="171717"/>
                </a:solidFill>
                <a:latin typeface="Consolas" panose="020B0609020204030204" pitchFamily="49" charset="0"/>
              </a:rPr>
              <a:t> </a:t>
            </a:r>
            <a:r>
              <a:rPr lang="en-US">
                <a:solidFill>
                  <a:srgbClr val="0000FF"/>
                </a:solidFill>
                <a:latin typeface="Consolas" panose="020B0609020204030204" pitchFamily="49" charset="0"/>
              </a:rPr>
              <a:t>AS</a:t>
            </a:r>
            <a:r>
              <a:rPr lang="en-US">
                <a:solidFill>
                  <a:srgbClr val="171717"/>
                </a:solidFill>
                <a:latin typeface="Consolas" panose="020B0609020204030204" pitchFamily="49" charset="0"/>
              </a:rPr>
              <a:t> Tab</a:t>
            </a:r>
            <a:r>
              <a:rPr lang="en-US">
                <a:solidFill>
                  <a:srgbClr val="808080"/>
                </a:solidFill>
                <a:latin typeface="Consolas" panose="020B0609020204030204" pitchFamily="49" charset="0"/>
              </a:rPr>
              <a:t>(</a:t>
            </a:r>
            <a:r>
              <a:rPr lang="en-US">
                <a:solidFill>
                  <a:srgbClr val="171717"/>
                </a:solidFill>
                <a:latin typeface="Consolas" panose="020B0609020204030204" pitchFamily="49" charset="0"/>
              </a:rPr>
              <a:t>"About me:"</a:t>
            </a:r>
            <a:r>
              <a:rPr lang="en-US">
                <a:solidFill>
                  <a:srgbClr val="808080"/>
                </a:solidFill>
                <a:latin typeface="Consolas" panose="020B0609020204030204" pitchFamily="49" charset="0"/>
              </a:rPr>
              <a:t>)</a:t>
            </a:r>
          </a:p>
        </p:txBody>
      </p:sp>
    </p:spTree>
    <p:extLst>
      <p:ext uri="{BB962C8B-B14F-4D97-AF65-F5344CB8AC3E}">
        <p14:creationId xmlns:p14="http://schemas.microsoft.com/office/powerpoint/2010/main" val="3503532021"/>
      </p:ext>
    </p:extLst>
  </p:cSld>
  <p:clrMapOvr>
    <a:masterClrMapping/>
  </p:clrMapOvr>
</p:sld>
</file>

<file path=ppt/theme/theme1.xml><?xml version="1.0" encoding="utf-8"?>
<a:theme xmlns:a="http://schemas.openxmlformats.org/drawingml/2006/main" name="Facet">
  <a:themeElements>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14230</TotalTime>
  <Words>12046</Words>
  <Application>Microsoft Office PowerPoint</Application>
  <PresentationFormat>Widescreen</PresentationFormat>
  <Paragraphs>1185</Paragraphs>
  <Slides>92</Slides>
  <Notes>42</Notes>
  <HiddenSlides>5</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92</vt:i4>
      </vt:variant>
    </vt:vector>
  </HeadingPairs>
  <TitlesOfParts>
    <vt:vector size="105" baseType="lpstr">
      <vt:lpstr>Arial</vt:lpstr>
      <vt:lpstr>Calibri</vt:lpstr>
      <vt:lpstr>Calibri Light</vt:lpstr>
      <vt:lpstr>Consolas</vt:lpstr>
      <vt:lpstr>Courier New</vt:lpstr>
      <vt:lpstr>Lucida Console</vt:lpstr>
      <vt:lpstr>Open Sans</vt:lpstr>
      <vt:lpstr>Segoe UI</vt:lpstr>
      <vt:lpstr>Times</vt:lpstr>
      <vt:lpstr>Trebuchet MS</vt:lpstr>
      <vt:lpstr>Wingdings</vt:lpstr>
      <vt:lpstr>Wingdings 3</vt:lpstr>
      <vt:lpstr>Facet</vt:lpstr>
      <vt:lpstr>Fabiano Neves Amorim blogfabiano.com</vt:lpstr>
      <vt:lpstr>Módulo 04 - (disk I/O)</vt:lpstr>
      <vt:lpstr>SQL Server I/O Salada mista misturado com sopa de palavras</vt:lpstr>
      <vt:lpstr>Avisos e agradecimentos</vt:lpstr>
      <vt:lpstr>O que NÃO veremos nesse treinamento</vt:lpstr>
      <vt:lpstr>O que NÃO veremos nesse treinamento</vt:lpstr>
      <vt:lpstr>O que NÃO veremos nesse treinamento</vt:lpstr>
      <vt:lpstr>Acesso aos dados em disco…  Como eu penso que é:</vt:lpstr>
      <vt:lpstr>Acesso aos dados em disco…  Como é na verdade:</vt:lpstr>
      <vt:lpstr>Acesso aos dados em disco…  Como é na verdade:</vt:lpstr>
      <vt:lpstr>Começando do básico – 1  (termos e conceitos importantes)</vt:lpstr>
      <vt:lpstr>PowerPoint Presentation</vt:lpstr>
      <vt:lpstr>Começando do básico – 3  (analogia latência 1)</vt:lpstr>
      <vt:lpstr>Começando do básico – 4  (analogia latência 2)</vt:lpstr>
      <vt:lpstr>Começando do básico – 5  (termos e conceitos importantes)</vt:lpstr>
      <vt:lpstr>Começando do básico – 6  (termos e conceitos importantes)</vt:lpstr>
      <vt:lpstr>Começando do básico – 7  (termos e conceitos importantes)</vt:lpstr>
      <vt:lpstr>Começando do básico – 8  (termos e conceitos importantes, Sector e Cluster Size)</vt:lpstr>
      <vt:lpstr>1 - IO - Cluster e sector size, DiskView e NFI</vt:lpstr>
      <vt:lpstr>Começando do básico – 9  (termos e conceitos importantes)</vt:lpstr>
      <vt:lpstr>Começando do básico – 10  (termos e conceitos importantes)</vt:lpstr>
      <vt:lpstr>Começando do básico – 11  (termos e conceitos importantes)</vt:lpstr>
      <vt:lpstr>Começando do básico – 12  (termos e conceitos importantes)</vt:lpstr>
      <vt:lpstr>Começando do básico – 13  (termos e conceitos importantes)</vt:lpstr>
      <vt:lpstr>Começando do básico – 14  (termos e conceitos importantes)</vt:lpstr>
      <vt:lpstr>Começando do básico – 15 (Win32 API) </vt:lpstr>
      <vt:lpstr>Começando do básico – 16 (Win32 API) Funções criadas pelo time de Windows especificamente pro SQLServer </vt:lpstr>
      <vt:lpstr>Windows I/O – Win32 API e SQL Server</vt:lpstr>
      <vt:lpstr>Windows I/O – Win32 API Lista de APIs importantes, pra referência</vt:lpstr>
      <vt:lpstr>2 - IO - Win32 APIs – Escrevendo um “SQL Server” em Delphi</vt:lpstr>
      <vt:lpstr>Só por curiosidade, e o network I/O? Como funciona?</vt:lpstr>
      <vt:lpstr>SQL Server e Cluster size, qual eu uso? (a.k.a. Allocation Unit Size) – Parte 1</vt:lpstr>
      <vt:lpstr>SQL Server e Cluster size, qual eu uso? (a.k.a. Allocation Unit Size) – Parte 2</vt:lpstr>
      <vt:lpstr>3 - IO - Cluster size (allocation unit size) e MFT</vt:lpstr>
      <vt:lpstr>4 - IO - Começando com uma aventura entre PageIDs, OffSet e IO_Read no SQL</vt:lpstr>
      <vt:lpstr>I/O Waits no SQL Server</vt:lpstr>
      <vt:lpstr>5 - IO - Monitorando ASYNC_IO_COMPLETION e analisando call stack via xEvents (TF3656 + TF2592)</vt:lpstr>
      <vt:lpstr>Async vs Sync I/O</vt:lpstr>
      <vt:lpstr>SQLOS - Threads e I/O</vt:lpstr>
      <vt:lpstr>I/O disk read\write workflow</vt:lpstr>
      <vt:lpstr>I/O disk read\write workflow +  latch</vt:lpstr>
      <vt:lpstr>Lendo uma página - Parte I: Envia a requisição de leitura (BPool::GetFromDisk)</vt:lpstr>
      <vt:lpstr>Lendo uma página - Parte II: Quando a leitura termina (IOQueue::CheckForIOCompletion)</vt:lpstr>
      <vt:lpstr>Lendo uma página - Parte III: Completion routine (sqlmin!FCB::IoCompletion)</vt:lpstr>
      <vt:lpstr>Lendo uma página - Parte IV: Esperando I/O terminar… (BUF::AcquireLatch) </vt:lpstr>
      <vt:lpstr>6 - IO - Visualizando a stack de um disk I/O page read com Windows Performance Toolkit</vt:lpstr>
      <vt:lpstr>Scatter/Gather I/O Read - Detalhes</vt:lpstr>
      <vt:lpstr>Scatter I/O Read e SQL Buffer Pool</vt:lpstr>
      <vt:lpstr>I/O – Ramp-up read</vt:lpstr>
      <vt:lpstr>7 - IO – Ramp-up read</vt:lpstr>
      <vt:lpstr>I/O – Read-ahead</vt:lpstr>
      <vt:lpstr>I/O – Read-ahead</vt:lpstr>
      <vt:lpstr>8 - IO – Read-ahead</vt:lpstr>
      <vt:lpstr>I/O – Prefetch</vt:lpstr>
      <vt:lpstr>9 - IO – Prefetch</vt:lpstr>
      <vt:lpstr>I/O – Batch sort</vt:lpstr>
      <vt:lpstr>10 - IO – Batch sort</vt:lpstr>
      <vt:lpstr>I/O – Advanced Scanning (merry go round)</vt:lpstr>
      <vt:lpstr>11 - IO – Advanced Scanning (merry go round)</vt:lpstr>
      <vt:lpstr>Escrevendo no transaction log - WAL protocol e ordem da escrita</vt:lpstr>
      <vt:lpstr>Escrevendo no transaction log O ciclo de vida de um commit</vt:lpstr>
      <vt:lpstr>12 - IO – Transaction log, ordem da escrita no log vs flush</vt:lpstr>
      <vt:lpstr>Sector size – SQL Server</vt:lpstr>
      <vt:lpstr>Sector size – Por que o sector size é importante pro Log?</vt:lpstr>
      <vt:lpstr>13 - IO - Sector size - Qual o tamanho de uma escrita no log?</vt:lpstr>
      <vt:lpstr>14 - IO - Sector size - Qual o tamanho de uma escrita no log? - GroupCommit</vt:lpstr>
      <vt:lpstr>15 - IO - Sector size - Overhead no I/O pra sector size desalinhados e TF1800</vt:lpstr>
      <vt:lpstr>File Control Block (FCB) – SQL Class</vt:lpstr>
      <vt:lpstr>16 - IO – File Control Block (FCB)</vt:lpstr>
      <vt:lpstr>Criando um banco de dados – File Initialization</vt:lpstr>
      <vt:lpstr>17 - IO – Instant file initialization (extraindo nude do arquivo de backup do banco)</vt:lpstr>
      <vt:lpstr>Asynchronous Disk Pool no SQL</vt:lpstr>
      <vt:lpstr>18 - IO – Asynchronous Disk Pool</vt:lpstr>
      <vt:lpstr>I/O – Aggressive I/Os - sys.dm_db_index_physical_stats</vt:lpstr>
      <vt:lpstr>19 - IO – Aggressive IOs sys.dm_db_index_physical_stats</vt:lpstr>
      <vt:lpstr>20 - IO - Threads vs backup pra vários arquivos +  Cuidado com TDE</vt:lpstr>
      <vt:lpstr>21 - IO – Fragmentação vs SSDs, ainda preciso me preocupar?</vt:lpstr>
      <vt:lpstr>I/O – Checksum</vt:lpstr>
      <vt:lpstr>22 - IO – Checksum</vt:lpstr>
      <vt:lpstr>I/O - Multiple Log Writers no SQL 2016</vt:lpstr>
      <vt:lpstr>23 - IO - Multiple Log Writers e  sqlmin!SQLServerLogMgr::LogFlush</vt:lpstr>
      <vt:lpstr>I/O – Método WriteMultiple (BPool::WriteMultiple)</vt:lpstr>
      <vt:lpstr>24 - IO - Método WriteMultiple (BPool::WriteMultiple)</vt:lpstr>
      <vt:lpstr>I/O - Database snapshots e sparse files</vt:lpstr>
      <vt:lpstr>I/O – Ghost clean up</vt:lpstr>
      <vt:lpstr>I/O - Thin provisioning e data deduplication vs SQL</vt:lpstr>
      <vt:lpstr>I/O – Flushing pages to disk – ER, LW e CP</vt:lpstr>
      <vt:lpstr>Monitorando I/O, DMVs e Perfmon</vt:lpstr>
      <vt:lpstr>25 - IO - Estressando um disco com Diskspd</vt:lpstr>
      <vt:lpstr>26 - IO – Windbg pra fazer hacking memória pra usar um banco com NTFS compression… Ninguem manda nimim!</vt:lpstr>
      <vt:lpstr>Tabela com tamanho dos I/Os no SQL</vt:lpstr>
      <vt:lpstr>Perguntas?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Carreira - Microsoft e mercado de trabalho pra banco de dados!</dc:title>
  <dc:creator>Fabiano</dc:creator>
  <cp:lastModifiedBy>Fabiano Neves Amorim</cp:lastModifiedBy>
  <cp:revision>2995</cp:revision>
  <dcterms:created xsi:type="dcterms:W3CDTF">2015-04-17T21:24:08Z</dcterms:created>
  <dcterms:modified xsi:type="dcterms:W3CDTF">2021-12-11T09:09:48Z</dcterms:modified>
</cp:coreProperties>
</file>